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4" r:id="rId7"/>
    <p:sldId id="271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65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77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6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18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99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54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94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1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76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25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48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17772"/>
          </a:xfrm>
        </p:spPr>
        <p:txBody>
          <a:bodyPr>
            <a:normAutofit fontScale="90000"/>
          </a:bodyPr>
          <a:lstStyle/>
          <a:p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tr-TR" sz="5300" b="1" i="1" dirty="0" smtClean="0"/>
              <a:t>Erken </a:t>
            </a:r>
            <a:r>
              <a:rPr lang="tr-TR" sz="5300" b="1" i="1" dirty="0"/>
              <a:t>Çocukluk Döneminde Öğrenme Ortamları  ve Proje Yaklaşımı Uygulamaları: </a:t>
            </a:r>
            <a:r>
              <a:rPr lang="tr-TR" sz="5300" b="1" i="1" dirty="0" smtClean="0"/>
              <a:t/>
            </a:r>
            <a:br>
              <a:rPr lang="tr-TR" sz="5300" b="1" i="1" dirty="0" smtClean="0"/>
            </a:br>
            <a:r>
              <a:rPr lang="tr-TR" sz="5300" b="1" i="1" dirty="0" err="1" smtClean="0"/>
              <a:t>Reggio</a:t>
            </a:r>
            <a:r>
              <a:rPr lang="tr-TR" sz="5300" b="1" i="1" dirty="0" smtClean="0"/>
              <a:t> </a:t>
            </a:r>
            <a:r>
              <a:rPr lang="tr-TR" sz="5300" b="1" i="1" dirty="0" err="1"/>
              <a:t>Emilia</a:t>
            </a:r>
            <a:r>
              <a:rPr lang="tr-TR" sz="5300" b="1" i="1" dirty="0"/>
              <a:t> ve </a:t>
            </a:r>
            <a:r>
              <a:rPr lang="tr-TR" sz="5300" b="1" i="1" dirty="0" err="1"/>
              <a:t>Işıkkent</a:t>
            </a:r>
            <a:r>
              <a:rPr lang="tr-TR" sz="5300" b="1" i="1" dirty="0"/>
              <a:t> Örneği</a:t>
            </a:r>
            <a:endParaRPr lang="tr-TR" sz="53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62284"/>
          </a:xfrm>
        </p:spPr>
        <p:txBody>
          <a:bodyPr>
            <a:normAutofit lnSpcReduction="10000"/>
          </a:bodyPr>
          <a:lstStyle/>
          <a:p>
            <a:endParaRPr lang="tr-TR" sz="3200" b="1" dirty="0" smtClean="0">
              <a:latin typeface="Agency FB" panose="020B0503020202020204" pitchFamily="34" charset="0"/>
            </a:endParaRPr>
          </a:p>
          <a:p>
            <a:endParaRPr lang="tr-TR" sz="3200" b="1" dirty="0">
              <a:latin typeface="Agency FB" panose="020B0503020202020204" pitchFamily="34" charset="0"/>
            </a:endParaRPr>
          </a:p>
          <a:p>
            <a:endParaRPr lang="tr-TR" sz="3200" b="1" dirty="0" smtClean="0">
              <a:latin typeface="Agency FB" panose="020B0503020202020204" pitchFamily="34" charset="0"/>
            </a:endParaRPr>
          </a:p>
          <a:p>
            <a:r>
              <a:rPr lang="tr-TR" sz="3200" b="1" dirty="0" smtClean="0">
                <a:latin typeface="Agency FB" panose="020B0503020202020204" pitchFamily="34" charset="0"/>
              </a:rPr>
              <a:t>05 Mayıs 2015</a:t>
            </a:r>
          </a:p>
          <a:p>
            <a:r>
              <a:rPr lang="tr-TR" sz="3200" b="1" dirty="0" smtClean="0">
                <a:latin typeface="Agency FB" panose="020B0503020202020204" pitchFamily="34" charset="0"/>
              </a:rPr>
              <a:t>Ankara Üniversitesi Eğitim Bilimleri Fakültesi</a:t>
            </a:r>
            <a:endParaRPr lang="tr-TR" sz="3200" b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93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Küçük Gizli Duvar Projesi (3-4 Yaş)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Diana Belediye Okulu’nda 26 çocukla gerçekleştirildi.</a:t>
            </a:r>
          </a:p>
          <a:p>
            <a:endParaRPr lang="tr-TR" dirty="0"/>
          </a:p>
          <a:p>
            <a:r>
              <a:rPr lang="tr-TR" dirty="0" smtClean="0"/>
              <a:t>Projenin adını çocuklar verdi.</a:t>
            </a:r>
          </a:p>
          <a:p>
            <a:endParaRPr lang="tr-TR" dirty="0"/>
          </a:p>
          <a:p>
            <a:r>
              <a:rPr lang="tr-TR" dirty="0" smtClean="0"/>
              <a:t>Okula çok yakın bir duvar vardı ve üzerinde çok az bitkiler vardı.</a:t>
            </a:r>
          </a:p>
          <a:p>
            <a:r>
              <a:rPr lang="tr-TR" dirty="0" smtClean="0"/>
              <a:t>Duvar terkedilmiş gibiydi.</a:t>
            </a:r>
          </a:p>
          <a:p>
            <a:r>
              <a:rPr lang="tr-TR" dirty="0" smtClean="0"/>
              <a:t>Terkedilmiş bölgelerde bile buraları boş alan olarak düşünmemeliyiz.</a:t>
            </a:r>
          </a:p>
          <a:p>
            <a:r>
              <a:rPr lang="tr-TR" dirty="0" smtClean="0"/>
              <a:t>Çocuklar bu duvarın olduğu yolu okula giderken alternatif bir yol olarak düşündüler.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11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526" y="0"/>
            <a:ext cx="5481848" cy="6887943"/>
          </a:xfrm>
        </p:spPr>
      </p:pic>
    </p:spTree>
    <p:extLst>
      <p:ext uri="{BB962C8B-B14F-4D97-AF65-F5344CB8AC3E}">
        <p14:creationId xmlns:p14="http://schemas.microsoft.com/office/powerpoint/2010/main" val="959240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Çocuktaki potansiyeli ortaya çıkarmaya dönük uygulamalar yapıyorlar.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Her yıl pedagoglardan oluşan bir ekip bir mesleki gelişim planı hazırlar.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Öğretmen ve diğer tüm çalışanların bu mesleki gelişim toplantılarına katılmaları fırsatı tanınır (Ekip çalışması ve çocuk imajının önemi vurgulanır bu toplantılarda. </a:t>
            </a:r>
            <a:r>
              <a:rPr lang="tr-TR" i="1" dirty="0" smtClean="0"/>
              <a:t>Çocuk imajı= Çocukla çalışırken çocuğa takınılan tavır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290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yıl boyunca öğretmenler aynı sınıfa eğitim veriyor.</a:t>
            </a:r>
          </a:p>
          <a:p>
            <a:endParaRPr lang="tr-TR" dirty="0"/>
          </a:p>
          <a:p>
            <a:r>
              <a:rPr lang="tr-TR" dirty="0" smtClean="0"/>
              <a:t>Çocuklar kendi bilgileri çerçevesinde araştırmacıdırlar.</a:t>
            </a:r>
          </a:p>
          <a:p>
            <a:endParaRPr lang="tr-TR" dirty="0"/>
          </a:p>
          <a:p>
            <a:r>
              <a:rPr lang="tr-TR" dirty="0" smtClean="0"/>
              <a:t>Aileler okul hayatına katılır. 2 aylık dönemlerde tüm veliler bir araya gelir (Yaptıkları, yapacakları projeleri paylaşıyorlar).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865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63138"/>
            <a:ext cx="10515600" cy="5713825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Her okulda mutfakları var ve çocuklar mutfakta da öğreniyorlar. Mutfak ve yemek kültürü çok önemli. Yemek atölyeleri yapıyorlar. Bu atölyelere  aileler de katılıyor.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1027" name="Picture 3" descr="C:\Users\DİLEK\Desktop\1743662_696862257031493_1249451018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832" y="2404330"/>
            <a:ext cx="5597235" cy="3713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982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3600" dirty="0" err="1" smtClean="0"/>
              <a:t>Reggio</a:t>
            </a:r>
            <a:r>
              <a:rPr lang="tr-TR" sz="3600" dirty="0" smtClean="0"/>
              <a:t>  okullarındaki  iki önemli  unsur</a:t>
            </a:r>
          </a:p>
          <a:p>
            <a:pPr algn="ctr">
              <a:buNone/>
            </a:pPr>
            <a:r>
              <a:rPr lang="tr-TR" sz="3600" dirty="0" smtClean="0"/>
              <a:t> </a:t>
            </a:r>
          </a:p>
          <a:p>
            <a:pPr algn="ctr">
              <a:buNone/>
            </a:pPr>
            <a:r>
              <a:rPr lang="tr-TR" sz="3600" dirty="0" smtClean="0"/>
              <a:t>ses + koku</a:t>
            </a:r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Infanz</a:t>
            </a:r>
            <a:r>
              <a:rPr lang="tr-TR" dirty="0" err="1" smtClean="0"/>
              <a:t>ia</a:t>
            </a:r>
            <a:r>
              <a:rPr lang="tr-TR" dirty="0" smtClean="0"/>
              <a:t>=çocukluk </a:t>
            </a:r>
          </a:p>
          <a:p>
            <a:pPr marL="0" indent="0">
              <a:buNone/>
            </a:pPr>
            <a:r>
              <a:rPr lang="tr-TR" dirty="0" smtClean="0"/>
              <a:t>     └----------- &gt; </a:t>
            </a:r>
            <a:r>
              <a:rPr lang="tr-TR" dirty="0" err="1" smtClean="0"/>
              <a:t>unable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speak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Çocukluklardaki eksiklikler bir ayrıcalık olarak ele alınmalıdır.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Çocuk aslında bilgisini oluşturabilecek tüm araçlara sahiptir. Bir başka deyişle; bilişsel ve biyolojik olarak bilmeye hazırlıklıdır çocuk.</a:t>
            </a:r>
          </a:p>
          <a:p>
            <a:endParaRPr lang="tr-TR" dirty="0"/>
          </a:p>
          <a:p>
            <a:r>
              <a:rPr lang="tr-TR" dirty="0" smtClean="0"/>
              <a:t>İlişkiler kurma yetisine sahip olan çocuk ilişkilerinde istisnasız bir biçimde iletişim kurar. Çünkü beynindeki nöronlar taklit etmelerini sağlıyor. Çocuklar;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s</a:t>
            </a:r>
            <a:r>
              <a:rPr lang="tr-TR" dirty="0" smtClean="0"/>
              <a:t>oru sorabilir,</a:t>
            </a:r>
          </a:p>
          <a:p>
            <a:r>
              <a:rPr lang="tr-TR" dirty="0"/>
              <a:t>h</a:t>
            </a:r>
            <a:r>
              <a:rPr lang="tr-TR" dirty="0" smtClean="0"/>
              <a:t>ipotezler ortaya atabilir ve bunları deneyebilir,</a:t>
            </a:r>
          </a:p>
          <a:p>
            <a:r>
              <a:rPr lang="tr-TR" dirty="0"/>
              <a:t>s</a:t>
            </a:r>
            <a:r>
              <a:rPr lang="tr-TR" dirty="0" smtClean="0"/>
              <a:t>emboller üretip bunları anlayabilir.</a:t>
            </a:r>
          </a:p>
        </p:txBody>
      </p:sp>
    </p:spTree>
    <p:extLst>
      <p:ext uri="{BB962C8B-B14F-4D97-AF65-F5344CB8AC3E}">
        <p14:creationId xmlns:p14="http://schemas.microsoft.com/office/powerpoint/2010/main" val="2059392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Küçük çocukları yapamayacakları ile değil yapabilecekleri ile değerlendirmeyi tercih ediyorlar.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Çocuklar potansiyelleri zengin olan ve kendileri için talepte bulunabilen bireylerdir.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Öğrenme bir eylemdir ve inşa etme sürecidir. Lineer bir süreç değildir. Aşamalardan oluşur. Ne öğrendikleriyle birlikte nasıl öğrendikleri de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6929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309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Agency FB</vt:lpstr>
      <vt:lpstr>Arial</vt:lpstr>
      <vt:lpstr>Calibri</vt:lpstr>
      <vt:lpstr>Calibri Light</vt:lpstr>
      <vt:lpstr>Office Teması</vt:lpstr>
      <vt:lpstr> Erken Çocukluk Döneminde Öğrenme Ortamları  ve Proje Yaklaşımı Uygulamaları:  Reggio Emilia ve Işıkkent Örneği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Küçük Gizli Duvar Projesi (3-4 Yaş)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Çocukluk Döneminde Öğrenme Ortamları  ve Proje Yaklaşımı Uygulamaları:  Reggio Emilia ve Işıkkent Örneği</dc:title>
  <dc:creator>DILEK_ACER</dc:creator>
  <cp:lastModifiedBy>DİLEK_ACER</cp:lastModifiedBy>
  <cp:revision>116</cp:revision>
  <dcterms:created xsi:type="dcterms:W3CDTF">2015-05-03T12:23:25Z</dcterms:created>
  <dcterms:modified xsi:type="dcterms:W3CDTF">2020-05-06T14:35:30Z</dcterms:modified>
</cp:coreProperties>
</file>