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27"/>
  </p:notesMasterIdLst>
  <p:handoutMasterIdLst>
    <p:handoutMasterId r:id="rId28"/>
  </p:handoutMasterIdLst>
  <p:sldIdLst>
    <p:sldId id="256" r:id="rId6"/>
    <p:sldId id="480" r:id="rId7"/>
    <p:sldId id="481" r:id="rId8"/>
    <p:sldId id="482" r:id="rId9"/>
    <p:sldId id="487" r:id="rId10"/>
    <p:sldId id="488" r:id="rId11"/>
    <p:sldId id="489" r:id="rId12"/>
    <p:sldId id="490" r:id="rId13"/>
    <p:sldId id="491" r:id="rId14"/>
    <p:sldId id="492" r:id="rId15"/>
    <p:sldId id="493" r:id="rId16"/>
    <p:sldId id="494" r:id="rId17"/>
    <p:sldId id="495" r:id="rId18"/>
    <p:sldId id="496" r:id="rId19"/>
    <p:sldId id="497" r:id="rId20"/>
    <p:sldId id="498" r:id="rId21"/>
    <p:sldId id="499" r:id="rId22"/>
    <p:sldId id="500" r:id="rId23"/>
    <p:sldId id="501" r:id="rId24"/>
    <p:sldId id="502" r:id="rId25"/>
    <p:sldId id="50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4600" autoAdjust="0"/>
  </p:normalViewPr>
  <p:slideViewPr>
    <p:cSldViewPr>
      <p:cViewPr varScale="1">
        <p:scale>
          <a:sx n="73" d="100"/>
          <a:sy n="73" d="100"/>
        </p:scale>
        <p:origin x="14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1.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tr-TR"/>
              <a:t>Otistik Bozukluk</a:t>
            </a:r>
            <a:endParaRPr lang="en-US"/>
          </a:p>
        </c:rich>
      </c:tx>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Sayfa1!$B$1</c:f>
              <c:strCache>
                <c:ptCount val="1"/>
                <c:pt idx="0">
                  <c:v>Satışlar</c:v>
                </c:pt>
              </c:strCache>
            </c:strRef>
          </c:tx>
          <c:explosion val="16"/>
          <c:cat>
            <c:strRef>
              <c:f>Sayfa1!$A$2:$A$5</c:f>
              <c:strCache>
                <c:ptCount val="2"/>
                <c:pt idx="0">
                  <c:v>Otistik Bozukluk</c:v>
                </c:pt>
                <c:pt idx="1">
                  <c:v>Toplum</c:v>
                </c:pt>
              </c:strCache>
            </c:strRef>
          </c:cat>
          <c:val>
            <c:numRef>
              <c:f>Sayfa1!$B$2:$B$5</c:f>
              <c:numCache>
                <c:formatCode>General</c:formatCode>
                <c:ptCount val="4"/>
                <c:pt idx="0">
                  <c:v>1</c:v>
                </c:pt>
                <c:pt idx="1">
                  <c:v>150</c:v>
                </c:pt>
              </c:numCache>
            </c:numRef>
          </c:val>
          <c:extLst>
            <c:ext xmlns:c16="http://schemas.microsoft.com/office/drawing/2014/chart" uri="{C3380CC4-5D6E-409C-BE32-E72D297353CC}">
              <c16:uniqueId val="{00000000-ACFB-4022-B064-D976107ED980}"/>
            </c:ext>
          </c:extLst>
        </c:ser>
        <c:dLbls>
          <c:showLegendKey val="0"/>
          <c:showVal val="0"/>
          <c:showCatName val="0"/>
          <c:showSerName val="0"/>
          <c:showPercent val="0"/>
          <c:showBubbleSize val="0"/>
          <c:showLeaderLines val="1"/>
        </c:dLbls>
      </c:pie3D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effectLst>
            <a:outerShdw blurRad="38100" dist="38100" dir="2700000" algn="tl">
              <a:srgbClr val="000000">
                <a:alpha val="43137"/>
              </a:srgbClr>
            </a:outerShdw>
          </a:effectLst>
          <a:latin typeface="Cambria" pitchFamily="18" charset="0"/>
        </a:defRPr>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F0C56-69ED-4E1B-9C3A-60F13778FBDD}" type="doc">
      <dgm:prSet loTypeId="urn:microsoft.com/office/officeart/2008/layout/HalfCircleOrganizationChart" loCatId="hierarchy" qsTypeId="urn:microsoft.com/office/officeart/2005/8/quickstyle/3d1" qsCatId="3D" csTypeId="urn:microsoft.com/office/officeart/2005/8/colors/colorful3" csCatId="colorful" phldr="1"/>
      <dgm:spPr/>
      <dgm:t>
        <a:bodyPr/>
        <a:lstStyle/>
        <a:p>
          <a:endParaRPr lang="tr-TR"/>
        </a:p>
      </dgm:t>
    </dgm:pt>
    <dgm:pt modelId="{59344214-583E-41C7-B865-9B4DD13F8160}">
      <dgm:prSet phldrT="[Metin]" custT="1"/>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OTİZM SPEKTRUM BOZUKLUĞU</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0B5A4B92-E926-490F-A223-74B56CE14E3E}" type="parTrans" cxnId="{F31E8612-3B9D-4F6F-A294-8B72A0469AD8}">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2E9C467A-6B6E-4C63-BF7F-47DDFFB55BE1}" type="sibTrans" cxnId="{F31E8612-3B9D-4F6F-A294-8B72A0469AD8}">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124AA41A-8B91-478B-9CE9-FD679A259CAD}">
      <dgm:prSet phldrT="[Metin]" custT="1"/>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Otistik Bozukluk</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E1BB7413-D22C-4FBC-85D7-2F8F5DB4622C}" type="parTrans" cxnId="{FA0F1744-F598-4AF0-99D5-D87EA1D4D1E0}">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731049C1-E9DB-4E62-87A6-1A835EF50C26}" type="sibTrans" cxnId="{FA0F1744-F598-4AF0-99D5-D87EA1D4D1E0}">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A9A2076E-E6AD-4D4B-BF0F-FE0B94CBDD42}">
      <dgm:prSet phldrT="[Metin]" custT="1"/>
      <dgm:spPr/>
      <dgm:t>
        <a:bodyPr/>
        <a:lstStyle/>
        <a:p>
          <a:r>
            <a:rPr lang="tr-TR" sz="2000" dirty="0" err="1" smtClean="0">
              <a:solidFill>
                <a:schemeClr val="tx1"/>
              </a:solidFill>
              <a:effectLst>
                <a:outerShdw blurRad="38100" dist="38100" dir="2700000" algn="tl">
                  <a:srgbClr val="000000">
                    <a:alpha val="43137"/>
                  </a:srgbClr>
                </a:outerShdw>
              </a:effectLst>
              <a:latin typeface="Cambria" pitchFamily="18" charset="0"/>
            </a:rPr>
            <a:t>Rett</a:t>
          </a:r>
          <a:r>
            <a:rPr lang="tr-TR" sz="2000" dirty="0" smtClean="0">
              <a:solidFill>
                <a:schemeClr val="tx1"/>
              </a:solidFill>
              <a:effectLst>
                <a:outerShdw blurRad="38100" dist="38100" dir="2700000" algn="tl">
                  <a:srgbClr val="000000">
                    <a:alpha val="43137"/>
                  </a:srgbClr>
                </a:outerShdw>
              </a:effectLst>
              <a:latin typeface="Cambria" pitchFamily="18" charset="0"/>
            </a:rPr>
            <a:t> Bozukluğu</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E7EBBA88-A644-4013-9FB6-81FA543CA9DA}" type="parTrans" cxnId="{D95F209E-0C7D-481C-B026-EBE117EE4FE5}">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0EFF69A0-97A8-4D4D-8620-EA8F3EB1B5EB}" type="sibTrans" cxnId="{D95F209E-0C7D-481C-B026-EBE117EE4FE5}">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5497BC4C-9681-4900-AC32-861092EF2EEA}">
      <dgm:prSet phldrT="[Metin]" custT="1"/>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Çocukluk Dezintegratif Bozukluğu</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CE3DB6AD-02BE-4ED2-BB5E-E61B8B13B0D7}" type="parTrans" cxnId="{A5296018-9948-4997-AF39-AADA22486C7E}">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CBDC2C7A-49E9-4108-A9D5-8783762D72E2}" type="sibTrans" cxnId="{A5296018-9948-4997-AF39-AADA22486C7E}">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42BDF461-102B-4FCC-8523-2164A05DDB7A}">
      <dgm:prSet custT="1"/>
      <dgm:spPr/>
      <dgm:t>
        <a:bodyPr/>
        <a:lstStyle/>
        <a:p>
          <a:r>
            <a:rPr lang="tr-TR" sz="2000" dirty="0" err="1" smtClean="0">
              <a:solidFill>
                <a:schemeClr val="tx1"/>
              </a:solidFill>
              <a:effectLst>
                <a:outerShdw blurRad="38100" dist="38100" dir="2700000" algn="tl">
                  <a:srgbClr val="000000">
                    <a:alpha val="43137"/>
                  </a:srgbClr>
                </a:outerShdw>
              </a:effectLst>
              <a:latin typeface="Cambria" pitchFamily="18" charset="0"/>
            </a:rPr>
            <a:t>Asperger</a:t>
          </a:r>
          <a:r>
            <a:rPr lang="tr-TR" sz="2000" dirty="0" smtClean="0">
              <a:solidFill>
                <a:schemeClr val="tx1"/>
              </a:solidFill>
              <a:effectLst>
                <a:outerShdw blurRad="38100" dist="38100" dir="2700000" algn="tl">
                  <a:srgbClr val="000000">
                    <a:alpha val="43137"/>
                  </a:srgbClr>
                </a:outerShdw>
              </a:effectLst>
              <a:latin typeface="Cambria" pitchFamily="18" charset="0"/>
            </a:rPr>
            <a:t> Bozukluğu</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E2F4990B-69F1-45F3-9DBE-4F5EA6E28F21}" type="parTrans" cxnId="{CB6C9D71-AD37-4EEC-9441-1797F4D0B8CF}">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F377734E-F4BE-49D3-B12A-D3A637830C78}" type="sibTrans" cxnId="{CB6C9D71-AD37-4EEC-9441-1797F4D0B8CF}">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EA16AA54-2CF5-41EA-8EFD-772B2128A7D6}">
      <dgm:prSet custT="1"/>
      <dgm:spPr/>
      <dgm:t>
        <a:bodyPr/>
        <a:lstStyle/>
        <a:p>
          <a:r>
            <a:rPr lang="tr-TR" sz="2000" dirty="0" err="1" smtClean="0">
              <a:solidFill>
                <a:schemeClr val="tx1"/>
              </a:solidFill>
              <a:effectLst>
                <a:outerShdw blurRad="38100" dist="38100" dir="2700000" algn="tl">
                  <a:srgbClr val="000000">
                    <a:alpha val="43137"/>
                  </a:srgbClr>
                </a:outerShdw>
              </a:effectLst>
              <a:latin typeface="Cambria" pitchFamily="18" charset="0"/>
            </a:rPr>
            <a:t>Atipik</a:t>
          </a:r>
          <a:r>
            <a:rPr lang="tr-TR" sz="2000" dirty="0" smtClean="0">
              <a:solidFill>
                <a:schemeClr val="tx1"/>
              </a:solidFill>
              <a:effectLst>
                <a:outerShdw blurRad="38100" dist="38100" dir="2700000" algn="tl">
                  <a:srgbClr val="000000">
                    <a:alpha val="43137"/>
                  </a:srgbClr>
                </a:outerShdw>
              </a:effectLst>
              <a:latin typeface="Cambria" pitchFamily="18" charset="0"/>
            </a:rPr>
            <a:t> Otizm</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BA9D47B8-BEC3-45C3-8838-717826A17743}" type="parTrans" cxnId="{166890D5-35CD-46E8-ADC8-AD31F37590F0}">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807BCB81-A786-4BEF-81AF-729552946277}" type="sibTrans" cxnId="{166890D5-35CD-46E8-ADC8-AD31F37590F0}">
      <dgm:prSet/>
      <dgm:spPr/>
      <dgm:t>
        <a:bodyPr/>
        <a:lstStyle/>
        <a:p>
          <a:endParaRPr lang="tr-TR" sz="2000">
            <a:solidFill>
              <a:schemeClr val="tx1"/>
            </a:solidFill>
            <a:effectLst>
              <a:outerShdw blurRad="38100" dist="38100" dir="2700000" algn="tl">
                <a:srgbClr val="000000">
                  <a:alpha val="43137"/>
                </a:srgbClr>
              </a:outerShdw>
            </a:effectLst>
            <a:latin typeface="Cambria" pitchFamily="18" charset="0"/>
          </a:endParaRPr>
        </a:p>
      </dgm:t>
    </dgm:pt>
    <dgm:pt modelId="{E05A1544-7F80-424D-AC56-F4426B48C2D1}" type="pres">
      <dgm:prSet presAssocID="{987F0C56-69ED-4E1B-9C3A-60F13778FBDD}" presName="Name0" presStyleCnt="0">
        <dgm:presLayoutVars>
          <dgm:orgChart val="1"/>
          <dgm:chPref val="1"/>
          <dgm:dir/>
          <dgm:animOne val="branch"/>
          <dgm:animLvl val="lvl"/>
          <dgm:resizeHandles/>
        </dgm:presLayoutVars>
      </dgm:prSet>
      <dgm:spPr/>
      <dgm:t>
        <a:bodyPr/>
        <a:lstStyle/>
        <a:p>
          <a:endParaRPr lang="tr-TR"/>
        </a:p>
      </dgm:t>
    </dgm:pt>
    <dgm:pt modelId="{8B23103E-71C1-4957-806B-A9E77EEAF14B}" type="pres">
      <dgm:prSet presAssocID="{59344214-583E-41C7-B865-9B4DD13F8160}" presName="hierRoot1" presStyleCnt="0">
        <dgm:presLayoutVars>
          <dgm:hierBranch val="init"/>
        </dgm:presLayoutVars>
      </dgm:prSet>
      <dgm:spPr/>
    </dgm:pt>
    <dgm:pt modelId="{93E0BE5B-0CF8-4E24-8A8E-F1B20171235A}" type="pres">
      <dgm:prSet presAssocID="{59344214-583E-41C7-B865-9B4DD13F8160}" presName="rootComposite1" presStyleCnt="0"/>
      <dgm:spPr/>
    </dgm:pt>
    <dgm:pt modelId="{1EC1BCFE-BE29-4BEF-A5E3-D8773FFA9232}" type="pres">
      <dgm:prSet presAssocID="{59344214-583E-41C7-B865-9B4DD13F8160}" presName="rootText1" presStyleLbl="alignAcc1" presStyleIdx="0" presStyleCnt="0" custScaleX="183989" custScaleY="135170">
        <dgm:presLayoutVars>
          <dgm:chPref val="3"/>
        </dgm:presLayoutVars>
      </dgm:prSet>
      <dgm:spPr/>
      <dgm:t>
        <a:bodyPr/>
        <a:lstStyle/>
        <a:p>
          <a:endParaRPr lang="tr-TR"/>
        </a:p>
      </dgm:t>
    </dgm:pt>
    <dgm:pt modelId="{E8CBAA21-DB49-4317-85C7-D59716E9C131}" type="pres">
      <dgm:prSet presAssocID="{59344214-583E-41C7-B865-9B4DD13F8160}" presName="topArc1" presStyleLbl="parChTrans1D1" presStyleIdx="0" presStyleCnt="12"/>
      <dgm:spPr/>
    </dgm:pt>
    <dgm:pt modelId="{2E01574C-7C61-4684-9EAD-72B7D4069A12}" type="pres">
      <dgm:prSet presAssocID="{59344214-583E-41C7-B865-9B4DD13F8160}" presName="bottomArc1" presStyleLbl="parChTrans1D1" presStyleIdx="1" presStyleCnt="12"/>
      <dgm:spPr/>
    </dgm:pt>
    <dgm:pt modelId="{F5F3FF2E-046B-449C-A390-CAF4B3F4F7B7}" type="pres">
      <dgm:prSet presAssocID="{59344214-583E-41C7-B865-9B4DD13F8160}" presName="topConnNode1" presStyleLbl="node1" presStyleIdx="0" presStyleCnt="0"/>
      <dgm:spPr/>
      <dgm:t>
        <a:bodyPr/>
        <a:lstStyle/>
        <a:p>
          <a:endParaRPr lang="tr-TR"/>
        </a:p>
      </dgm:t>
    </dgm:pt>
    <dgm:pt modelId="{50709C18-9C10-4F23-84DE-1EFE3BC84B36}" type="pres">
      <dgm:prSet presAssocID="{59344214-583E-41C7-B865-9B4DD13F8160}" presName="hierChild2" presStyleCnt="0"/>
      <dgm:spPr/>
    </dgm:pt>
    <dgm:pt modelId="{9FE160EF-5CE3-484A-B9CE-D23747873ECF}" type="pres">
      <dgm:prSet presAssocID="{E1BB7413-D22C-4FBC-85D7-2F8F5DB4622C}" presName="Name28" presStyleLbl="parChTrans1D2" presStyleIdx="0" presStyleCnt="5"/>
      <dgm:spPr/>
      <dgm:t>
        <a:bodyPr/>
        <a:lstStyle/>
        <a:p>
          <a:endParaRPr lang="tr-TR"/>
        </a:p>
      </dgm:t>
    </dgm:pt>
    <dgm:pt modelId="{76399FC0-26D0-4611-8493-639A0219A3B3}" type="pres">
      <dgm:prSet presAssocID="{124AA41A-8B91-478B-9CE9-FD679A259CAD}" presName="hierRoot2" presStyleCnt="0">
        <dgm:presLayoutVars>
          <dgm:hierBranch val="init"/>
        </dgm:presLayoutVars>
      </dgm:prSet>
      <dgm:spPr/>
    </dgm:pt>
    <dgm:pt modelId="{F946CAA6-05DE-44AC-8602-33C724054BF1}" type="pres">
      <dgm:prSet presAssocID="{124AA41A-8B91-478B-9CE9-FD679A259CAD}" presName="rootComposite2" presStyleCnt="0"/>
      <dgm:spPr/>
    </dgm:pt>
    <dgm:pt modelId="{7D6556F9-E609-4BF3-A49C-4437ACBEA2CA}" type="pres">
      <dgm:prSet presAssocID="{124AA41A-8B91-478B-9CE9-FD679A259CAD}" presName="rootText2" presStyleLbl="alignAcc1" presStyleIdx="0" presStyleCnt="0" custScaleX="120173" custScaleY="165484">
        <dgm:presLayoutVars>
          <dgm:chPref val="3"/>
        </dgm:presLayoutVars>
      </dgm:prSet>
      <dgm:spPr/>
      <dgm:t>
        <a:bodyPr/>
        <a:lstStyle/>
        <a:p>
          <a:endParaRPr lang="tr-TR"/>
        </a:p>
      </dgm:t>
    </dgm:pt>
    <dgm:pt modelId="{2466DA90-C67E-4757-A672-E086440F95FC}" type="pres">
      <dgm:prSet presAssocID="{124AA41A-8B91-478B-9CE9-FD679A259CAD}" presName="topArc2" presStyleLbl="parChTrans1D1" presStyleIdx="2" presStyleCnt="12"/>
      <dgm:spPr/>
    </dgm:pt>
    <dgm:pt modelId="{F3C4A40B-DB9D-47C1-84C7-D9C6D0DBDDF4}" type="pres">
      <dgm:prSet presAssocID="{124AA41A-8B91-478B-9CE9-FD679A259CAD}" presName="bottomArc2" presStyleLbl="parChTrans1D1" presStyleIdx="3" presStyleCnt="12"/>
      <dgm:spPr/>
    </dgm:pt>
    <dgm:pt modelId="{19037090-52AA-4F3D-B2F2-470FA9A31C6E}" type="pres">
      <dgm:prSet presAssocID="{124AA41A-8B91-478B-9CE9-FD679A259CAD}" presName="topConnNode2" presStyleLbl="node2" presStyleIdx="0" presStyleCnt="0"/>
      <dgm:spPr/>
      <dgm:t>
        <a:bodyPr/>
        <a:lstStyle/>
        <a:p>
          <a:endParaRPr lang="tr-TR"/>
        </a:p>
      </dgm:t>
    </dgm:pt>
    <dgm:pt modelId="{1DF22D19-E5B0-46A7-874F-DFE11C7C2E1F}" type="pres">
      <dgm:prSet presAssocID="{124AA41A-8B91-478B-9CE9-FD679A259CAD}" presName="hierChild4" presStyleCnt="0"/>
      <dgm:spPr/>
    </dgm:pt>
    <dgm:pt modelId="{F578D280-7A56-48DA-8B53-75D1338D6C03}" type="pres">
      <dgm:prSet presAssocID="{124AA41A-8B91-478B-9CE9-FD679A259CAD}" presName="hierChild5" presStyleCnt="0"/>
      <dgm:spPr/>
    </dgm:pt>
    <dgm:pt modelId="{417717D1-F921-4BD6-9DD3-1035B3ED3D71}" type="pres">
      <dgm:prSet presAssocID="{E7EBBA88-A644-4013-9FB6-81FA543CA9DA}" presName="Name28" presStyleLbl="parChTrans1D2" presStyleIdx="1" presStyleCnt="5"/>
      <dgm:spPr/>
      <dgm:t>
        <a:bodyPr/>
        <a:lstStyle/>
        <a:p>
          <a:endParaRPr lang="tr-TR"/>
        </a:p>
      </dgm:t>
    </dgm:pt>
    <dgm:pt modelId="{4A7A32C7-5123-4BC0-A406-A8B670884A2A}" type="pres">
      <dgm:prSet presAssocID="{A9A2076E-E6AD-4D4B-BF0F-FE0B94CBDD42}" presName="hierRoot2" presStyleCnt="0">
        <dgm:presLayoutVars>
          <dgm:hierBranch val="init"/>
        </dgm:presLayoutVars>
      </dgm:prSet>
      <dgm:spPr/>
    </dgm:pt>
    <dgm:pt modelId="{EBD8455E-9074-4EFD-892B-0CFA954C783B}" type="pres">
      <dgm:prSet presAssocID="{A9A2076E-E6AD-4D4B-BF0F-FE0B94CBDD42}" presName="rootComposite2" presStyleCnt="0"/>
      <dgm:spPr/>
    </dgm:pt>
    <dgm:pt modelId="{A4A98900-7A7C-431C-9A05-1E738B8A761A}" type="pres">
      <dgm:prSet presAssocID="{A9A2076E-E6AD-4D4B-BF0F-FE0B94CBDD42}" presName="rootText2" presStyleLbl="alignAcc1" presStyleIdx="0" presStyleCnt="0" custScaleX="99886" custScaleY="143614">
        <dgm:presLayoutVars>
          <dgm:chPref val="3"/>
        </dgm:presLayoutVars>
      </dgm:prSet>
      <dgm:spPr/>
      <dgm:t>
        <a:bodyPr/>
        <a:lstStyle/>
        <a:p>
          <a:endParaRPr lang="tr-TR"/>
        </a:p>
      </dgm:t>
    </dgm:pt>
    <dgm:pt modelId="{8C30D488-537B-46E6-A557-3C6A0219154C}" type="pres">
      <dgm:prSet presAssocID="{A9A2076E-E6AD-4D4B-BF0F-FE0B94CBDD42}" presName="topArc2" presStyleLbl="parChTrans1D1" presStyleIdx="4" presStyleCnt="12"/>
      <dgm:spPr/>
    </dgm:pt>
    <dgm:pt modelId="{69B10F7A-193A-444D-AEA5-678516302281}" type="pres">
      <dgm:prSet presAssocID="{A9A2076E-E6AD-4D4B-BF0F-FE0B94CBDD42}" presName="bottomArc2" presStyleLbl="parChTrans1D1" presStyleIdx="5" presStyleCnt="12"/>
      <dgm:spPr/>
    </dgm:pt>
    <dgm:pt modelId="{F801ECB2-1B01-4C9A-B686-819C4D30D610}" type="pres">
      <dgm:prSet presAssocID="{A9A2076E-E6AD-4D4B-BF0F-FE0B94CBDD42}" presName="topConnNode2" presStyleLbl="node2" presStyleIdx="0" presStyleCnt="0"/>
      <dgm:spPr/>
      <dgm:t>
        <a:bodyPr/>
        <a:lstStyle/>
        <a:p>
          <a:endParaRPr lang="tr-TR"/>
        </a:p>
      </dgm:t>
    </dgm:pt>
    <dgm:pt modelId="{8ECE8C79-7B78-465D-B71A-B9D5AECC983B}" type="pres">
      <dgm:prSet presAssocID="{A9A2076E-E6AD-4D4B-BF0F-FE0B94CBDD42}" presName="hierChild4" presStyleCnt="0"/>
      <dgm:spPr/>
    </dgm:pt>
    <dgm:pt modelId="{D9D4D293-E74B-4F22-B619-C14BA1171EDB}" type="pres">
      <dgm:prSet presAssocID="{A9A2076E-E6AD-4D4B-BF0F-FE0B94CBDD42}" presName="hierChild5" presStyleCnt="0"/>
      <dgm:spPr/>
    </dgm:pt>
    <dgm:pt modelId="{83E213B2-433A-497F-A680-21DD974527A3}" type="pres">
      <dgm:prSet presAssocID="{CE3DB6AD-02BE-4ED2-BB5E-E61B8B13B0D7}" presName="Name28" presStyleLbl="parChTrans1D2" presStyleIdx="2" presStyleCnt="5"/>
      <dgm:spPr/>
      <dgm:t>
        <a:bodyPr/>
        <a:lstStyle/>
        <a:p>
          <a:endParaRPr lang="tr-TR"/>
        </a:p>
      </dgm:t>
    </dgm:pt>
    <dgm:pt modelId="{27F6164E-0005-4DEA-AC09-75F377EF662D}" type="pres">
      <dgm:prSet presAssocID="{5497BC4C-9681-4900-AC32-861092EF2EEA}" presName="hierRoot2" presStyleCnt="0">
        <dgm:presLayoutVars>
          <dgm:hierBranch val="init"/>
        </dgm:presLayoutVars>
      </dgm:prSet>
      <dgm:spPr/>
    </dgm:pt>
    <dgm:pt modelId="{6232AD1D-D1F7-42E9-A5A6-551258ACE272}" type="pres">
      <dgm:prSet presAssocID="{5497BC4C-9681-4900-AC32-861092EF2EEA}" presName="rootComposite2" presStyleCnt="0"/>
      <dgm:spPr/>
    </dgm:pt>
    <dgm:pt modelId="{C5DA90A9-53A9-492D-A566-791D27F4944E}" type="pres">
      <dgm:prSet presAssocID="{5497BC4C-9681-4900-AC32-861092EF2EEA}" presName="rootText2" presStyleLbl="alignAcc1" presStyleIdx="0" presStyleCnt="0" custScaleX="209580" custScaleY="168561">
        <dgm:presLayoutVars>
          <dgm:chPref val="3"/>
        </dgm:presLayoutVars>
      </dgm:prSet>
      <dgm:spPr/>
      <dgm:t>
        <a:bodyPr/>
        <a:lstStyle/>
        <a:p>
          <a:endParaRPr lang="tr-TR"/>
        </a:p>
      </dgm:t>
    </dgm:pt>
    <dgm:pt modelId="{EA2F9B80-C7DC-4BE7-9E9E-7DE6022BA403}" type="pres">
      <dgm:prSet presAssocID="{5497BC4C-9681-4900-AC32-861092EF2EEA}" presName="topArc2" presStyleLbl="parChTrans1D1" presStyleIdx="6" presStyleCnt="12"/>
      <dgm:spPr/>
      <dgm:t>
        <a:bodyPr/>
        <a:lstStyle/>
        <a:p>
          <a:endParaRPr lang="tr-TR"/>
        </a:p>
      </dgm:t>
    </dgm:pt>
    <dgm:pt modelId="{5E259BAD-BF49-4205-B2C6-E1ACF9C4F6D9}" type="pres">
      <dgm:prSet presAssocID="{5497BC4C-9681-4900-AC32-861092EF2EEA}" presName="bottomArc2" presStyleLbl="parChTrans1D1" presStyleIdx="7" presStyleCnt="12"/>
      <dgm:spPr/>
    </dgm:pt>
    <dgm:pt modelId="{85C5402B-7D44-4F98-B9DB-791FD838F999}" type="pres">
      <dgm:prSet presAssocID="{5497BC4C-9681-4900-AC32-861092EF2EEA}" presName="topConnNode2" presStyleLbl="node2" presStyleIdx="0" presStyleCnt="0"/>
      <dgm:spPr/>
      <dgm:t>
        <a:bodyPr/>
        <a:lstStyle/>
        <a:p>
          <a:endParaRPr lang="tr-TR"/>
        </a:p>
      </dgm:t>
    </dgm:pt>
    <dgm:pt modelId="{32A8E28E-6748-4899-9E7F-666B25FEC9FE}" type="pres">
      <dgm:prSet presAssocID="{5497BC4C-9681-4900-AC32-861092EF2EEA}" presName="hierChild4" presStyleCnt="0"/>
      <dgm:spPr/>
    </dgm:pt>
    <dgm:pt modelId="{AE4E7E3B-307A-4B9C-ABF5-5807BAA3E7E4}" type="pres">
      <dgm:prSet presAssocID="{5497BC4C-9681-4900-AC32-861092EF2EEA}" presName="hierChild5" presStyleCnt="0"/>
      <dgm:spPr/>
    </dgm:pt>
    <dgm:pt modelId="{D4962666-8CA5-4451-A992-D6EEC29E8B90}" type="pres">
      <dgm:prSet presAssocID="{E2F4990B-69F1-45F3-9DBE-4F5EA6E28F21}" presName="Name28" presStyleLbl="parChTrans1D2" presStyleIdx="3" presStyleCnt="5"/>
      <dgm:spPr/>
      <dgm:t>
        <a:bodyPr/>
        <a:lstStyle/>
        <a:p>
          <a:endParaRPr lang="tr-TR"/>
        </a:p>
      </dgm:t>
    </dgm:pt>
    <dgm:pt modelId="{7808D662-EF4F-41F3-A14E-0F4F9C0D9CCA}" type="pres">
      <dgm:prSet presAssocID="{42BDF461-102B-4FCC-8523-2164A05DDB7A}" presName="hierRoot2" presStyleCnt="0">
        <dgm:presLayoutVars>
          <dgm:hierBranch val="init"/>
        </dgm:presLayoutVars>
      </dgm:prSet>
      <dgm:spPr/>
    </dgm:pt>
    <dgm:pt modelId="{A876CDD2-530D-40FC-9C23-A8B97B0DF973}" type="pres">
      <dgm:prSet presAssocID="{42BDF461-102B-4FCC-8523-2164A05DDB7A}" presName="rootComposite2" presStyleCnt="0"/>
      <dgm:spPr/>
    </dgm:pt>
    <dgm:pt modelId="{E0C85229-DA65-4C06-8163-6FE56DB2DCAA}" type="pres">
      <dgm:prSet presAssocID="{42BDF461-102B-4FCC-8523-2164A05DDB7A}" presName="rootText2" presStyleLbl="alignAcc1" presStyleIdx="0" presStyleCnt="0" custScaleX="105963" custScaleY="141085">
        <dgm:presLayoutVars>
          <dgm:chPref val="3"/>
        </dgm:presLayoutVars>
      </dgm:prSet>
      <dgm:spPr/>
      <dgm:t>
        <a:bodyPr/>
        <a:lstStyle/>
        <a:p>
          <a:endParaRPr lang="tr-TR"/>
        </a:p>
      </dgm:t>
    </dgm:pt>
    <dgm:pt modelId="{1656B929-1CF9-4A63-9A5A-04EEE2A53309}" type="pres">
      <dgm:prSet presAssocID="{42BDF461-102B-4FCC-8523-2164A05DDB7A}" presName="topArc2" presStyleLbl="parChTrans1D1" presStyleIdx="8" presStyleCnt="12"/>
      <dgm:spPr/>
    </dgm:pt>
    <dgm:pt modelId="{6E563245-A474-44D6-94E6-FBF6F6DC0183}" type="pres">
      <dgm:prSet presAssocID="{42BDF461-102B-4FCC-8523-2164A05DDB7A}" presName="bottomArc2" presStyleLbl="parChTrans1D1" presStyleIdx="9" presStyleCnt="12"/>
      <dgm:spPr/>
    </dgm:pt>
    <dgm:pt modelId="{26DE1C24-A892-4AA2-AC70-4627EBC9977B}" type="pres">
      <dgm:prSet presAssocID="{42BDF461-102B-4FCC-8523-2164A05DDB7A}" presName="topConnNode2" presStyleLbl="node2" presStyleIdx="0" presStyleCnt="0"/>
      <dgm:spPr/>
      <dgm:t>
        <a:bodyPr/>
        <a:lstStyle/>
        <a:p>
          <a:endParaRPr lang="tr-TR"/>
        </a:p>
      </dgm:t>
    </dgm:pt>
    <dgm:pt modelId="{A2746F4C-1818-43F6-8622-CE17E549C435}" type="pres">
      <dgm:prSet presAssocID="{42BDF461-102B-4FCC-8523-2164A05DDB7A}" presName="hierChild4" presStyleCnt="0"/>
      <dgm:spPr/>
    </dgm:pt>
    <dgm:pt modelId="{188A9DFB-3D18-4476-96BA-8E9DED348280}" type="pres">
      <dgm:prSet presAssocID="{42BDF461-102B-4FCC-8523-2164A05DDB7A}" presName="hierChild5" presStyleCnt="0"/>
      <dgm:spPr/>
    </dgm:pt>
    <dgm:pt modelId="{F449C10F-2CC7-45A0-A296-E741E846475D}" type="pres">
      <dgm:prSet presAssocID="{BA9D47B8-BEC3-45C3-8838-717826A17743}" presName="Name28" presStyleLbl="parChTrans1D2" presStyleIdx="4" presStyleCnt="5"/>
      <dgm:spPr/>
      <dgm:t>
        <a:bodyPr/>
        <a:lstStyle/>
        <a:p>
          <a:endParaRPr lang="tr-TR"/>
        </a:p>
      </dgm:t>
    </dgm:pt>
    <dgm:pt modelId="{AD30A4D0-673E-486A-9FA3-8FD82E7F742B}" type="pres">
      <dgm:prSet presAssocID="{EA16AA54-2CF5-41EA-8EFD-772B2128A7D6}" presName="hierRoot2" presStyleCnt="0">
        <dgm:presLayoutVars>
          <dgm:hierBranch val="init"/>
        </dgm:presLayoutVars>
      </dgm:prSet>
      <dgm:spPr/>
    </dgm:pt>
    <dgm:pt modelId="{674380DA-307C-4E54-8738-A3ED968B52FD}" type="pres">
      <dgm:prSet presAssocID="{EA16AA54-2CF5-41EA-8EFD-772B2128A7D6}" presName="rootComposite2" presStyleCnt="0"/>
      <dgm:spPr/>
    </dgm:pt>
    <dgm:pt modelId="{03B8E065-3EF8-4860-8331-5F3D112F73E2}" type="pres">
      <dgm:prSet presAssocID="{EA16AA54-2CF5-41EA-8EFD-772B2128A7D6}" presName="rootText2" presStyleLbl="alignAcc1" presStyleIdx="0" presStyleCnt="0" custScaleX="102164" custScaleY="142918">
        <dgm:presLayoutVars>
          <dgm:chPref val="3"/>
        </dgm:presLayoutVars>
      </dgm:prSet>
      <dgm:spPr/>
      <dgm:t>
        <a:bodyPr/>
        <a:lstStyle/>
        <a:p>
          <a:endParaRPr lang="tr-TR"/>
        </a:p>
      </dgm:t>
    </dgm:pt>
    <dgm:pt modelId="{8EABD5FD-FFB0-48B2-95D6-786A0813D528}" type="pres">
      <dgm:prSet presAssocID="{EA16AA54-2CF5-41EA-8EFD-772B2128A7D6}" presName="topArc2" presStyleLbl="parChTrans1D1" presStyleIdx="10" presStyleCnt="12"/>
      <dgm:spPr/>
    </dgm:pt>
    <dgm:pt modelId="{C1BBD530-D826-46E6-BE30-AE531F4B9D8C}" type="pres">
      <dgm:prSet presAssocID="{EA16AA54-2CF5-41EA-8EFD-772B2128A7D6}" presName="bottomArc2" presStyleLbl="parChTrans1D1" presStyleIdx="11" presStyleCnt="12"/>
      <dgm:spPr/>
    </dgm:pt>
    <dgm:pt modelId="{673FF797-2C0D-4662-9FD8-04548788F7D1}" type="pres">
      <dgm:prSet presAssocID="{EA16AA54-2CF5-41EA-8EFD-772B2128A7D6}" presName="topConnNode2" presStyleLbl="node2" presStyleIdx="0" presStyleCnt="0"/>
      <dgm:spPr/>
      <dgm:t>
        <a:bodyPr/>
        <a:lstStyle/>
        <a:p>
          <a:endParaRPr lang="tr-TR"/>
        </a:p>
      </dgm:t>
    </dgm:pt>
    <dgm:pt modelId="{119F71E5-EFA9-461B-A891-6C8850D916D1}" type="pres">
      <dgm:prSet presAssocID="{EA16AA54-2CF5-41EA-8EFD-772B2128A7D6}" presName="hierChild4" presStyleCnt="0"/>
      <dgm:spPr/>
    </dgm:pt>
    <dgm:pt modelId="{2C6D1BEC-F41A-42B6-ACAA-999DD98B4F8F}" type="pres">
      <dgm:prSet presAssocID="{EA16AA54-2CF5-41EA-8EFD-772B2128A7D6}" presName="hierChild5" presStyleCnt="0"/>
      <dgm:spPr/>
    </dgm:pt>
    <dgm:pt modelId="{5716F0E7-545D-4AB5-ACAD-5C93088DF999}" type="pres">
      <dgm:prSet presAssocID="{59344214-583E-41C7-B865-9B4DD13F8160}" presName="hierChild3" presStyleCnt="0"/>
      <dgm:spPr/>
    </dgm:pt>
  </dgm:ptLst>
  <dgm:cxnLst>
    <dgm:cxn modelId="{166890D5-35CD-46E8-ADC8-AD31F37590F0}" srcId="{59344214-583E-41C7-B865-9B4DD13F8160}" destId="{EA16AA54-2CF5-41EA-8EFD-772B2128A7D6}" srcOrd="4" destOrd="0" parTransId="{BA9D47B8-BEC3-45C3-8838-717826A17743}" sibTransId="{807BCB81-A786-4BEF-81AF-729552946277}"/>
    <dgm:cxn modelId="{2F2305C3-C59B-4713-8B58-85B733322490}" type="presOf" srcId="{E1BB7413-D22C-4FBC-85D7-2F8F5DB4622C}" destId="{9FE160EF-5CE3-484A-B9CE-D23747873ECF}" srcOrd="0" destOrd="0" presId="urn:microsoft.com/office/officeart/2008/layout/HalfCircleOrganizationChart"/>
    <dgm:cxn modelId="{E7C91B5C-C1B9-4A38-BCBD-D449C30353AF}" type="presOf" srcId="{42BDF461-102B-4FCC-8523-2164A05DDB7A}" destId="{E0C85229-DA65-4C06-8163-6FE56DB2DCAA}" srcOrd="0" destOrd="0" presId="urn:microsoft.com/office/officeart/2008/layout/HalfCircleOrganizationChart"/>
    <dgm:cxn modelId="{3C273EE9-78C2-4A64-888F-2CB3A5EC87B8}" type="presOf" srcId="{E7EBBA88-A644-4013-9FB6-81FA543CA9DA}" destId="{417717D1-F921-4BD6-9DD3-1035B3ED3D71}" srcOrd="0" destOrd="0" presId="urn:microsoft.com/office/officeart/2008/layout/HalfCircleOrganizationChart"/>
    <dgm:cxn modelId="{50970278-F9EF-4394-9F3B-98E1581B1935}" type="presOf" srcId="{CE3DB6AD-02BE-4ED2-BB5E-E61B8B13B0D7}" destId="{83E213B2-433A-497F-A680-21DD974527A3}" srcOrd="0" destOrd="0" presId="urn:microsoft.com/office/officeart/2008/layout/HalfCircleOrganizationChart"/>
    <dgm:cxn modelId="{CD6FFEF4-726D-4D34-A76B-4BF45493E808}" type="presOf" srcId="{59344214-583E-41C7-B865-9B4DD13F8160}" destId="{1EC1BCFE-BE29-4BEF-A5E3-D8773FFA9232}" srcOrd="0" destOrd="0" presId="urn:microsoft.com/office/officeart/2008/layout/HalfCircleOrganizationChart"/>
    <dgm:cxn modelId="{AB9D0A4C-E5E0-4224-B95F-1054E9D808D9}" type="presOf" srcId="{5497BC4C-9681-4900-AC32-861092EF2EEA}" destId="{C5DA90A9-53A9-492D-A566-791D27F4944E}" srcOrd="0" destOrd="0" presId="urn:microsoft.com/office/officeart/2008/layout/HalfCircleOrganizationChart"/>
    <dgm:cxn modelId="{F31E8612-3B9D-4F6F-A294-8B72A0469AD8}" srcId="{987F0C56-69ED-4E1B-9C3A-60F13778FBDD}" destId="{59344214-583E-41C7-B865-9B4DD13F8160}" srcOrd="0" destOrd="0" parTransId="{0B5A4B92-E926-490F-A223-74B56CE14E3E}" sibTransId="{2E9C467A-6B6E-4C63-BF7F-47DDFFB55BE1}"/>
    <dgm:cxn modelId="{D95F209E-0C7D-481C-B026-EBE117EE4FE5}" srcId="{59344214-583E-41C7-B865-9B4DD13F8160}" destId="{A9A2076E-E6AD-4D4B-BF0F-FE0B94CBDD42}" srcOrd="1" destOrd="0" parTransId="{E7EBBA88-A644-4013-9FB6-81FA543CA9DA}" sibTransId="{0EFF69A0-97A8-4D4D-8620-EA8F3EB1B5EB}"/>
    <dgm:cxn modelId="{33370B9A-FBEE-415E-99BA-D476189A31F0}" type="presOf" srcId="{42BDF461-102B-4FCC-8523-2164A05DDB7A}" destId="{26DE1C24-A892-4AA2-AC70-4627EBC9977B}" srcOrd="1" destOrd="0" presId="urn:microsoft.com/office/officeart/2008/layout/HalfCircleOrganizationChart"/>
    <dgm:cxn modelId="{1C20C6B8-FA52-41F2-885D-DDB71F60CC4D}" type="presOf" srcId="{A9A2076E-E6AD-4D4B-BF0F-FE0B94CBDD42}" destId="{A4A98900-7A7C-431C-9A05-1E738B8A761A}" srcOrd="0" destOrd="0" presId="urn:microsoft.com/office/officeart/2008/layout/HalfCircleOrganizationChart"/>
    <dgm:cxn modelId="{5263EE87-58B7-435E-9DE0-0B7BE670FF32}" type="presOf" srcId="{BA9D47B8-BEC3-45C3-8838-717826A17743}" destId="{F449C10F-2CC7-45A0-A296-E741E846475D}" srcOrd="0" destOrd="0" presId="urn:microsoft.com/office/officeart/2008/layout/HalfCircleOrganizationChart"/>
    <dgm:cxn modelId="{B5D2D671-09ED-4A02-900A-E3EA1BFD9EB3}" type="presOf" srcId="{59344214-583E-41C7-B865-9B4DD13F8160}" destId="{F5F3FF2E-046B-449C-A390-CAF4B3F4F7B7}" srcOrd="1" destOrd="0" presId="urn:microsoft.com/office/officeart/2008/layout/HalfCircleOrganizationChart"/>
    <dgm:cxn modelId="{06774A80-B1EB-4C00-BCCE-64CB46759D22}" type="presOf" srcId="{987F0C56-69ED-4E1B-9C3A-60F13778FBDD}" destId="{E05A1544-7F80-424D-AC56-F4426B48C2D1}" srcOrd="0" destOrd="0" presId="urn:microsoft.com/office/officeart/2008/layout/HalfCircleOrganizationChart"/>
    <dgm:cxn modelId="{62142F7A-4E60-4168-A618-B1CE62F71F1D}" type="presOf" srcId="{124AA41A-8B91-478B-9CE9-FD679A259CAD}" destId="{19037090-52AA-4F3D-B2F2-470FA9A31C6E}" srcOrd="1" destOrd="0" presId="urn:microsoft.com/office/officeart/2008/layout/HalfCircleOrganizationChart"/>
    <dgm:cxn modelId="{CB6C9D71-AD37-4EEC-9441-1797F4D0B8CF}" srcId="{59344214-583E-41C7-B865-9B4DD13F8160}" destId="{42BDF461-102B-4FCC-8523-2164A05DDB7A}" srcOrd="3" destOrd="0" parTransId="{E2F4990B-69F1-45F3-9DBE-4F5EA6E28F21}" sibTransId="{F377734E-F4BE-49D3-B12A-D3A637830C78}"/>
    <dgm:cxn modelId="{A5296018-9948-4997-AF39-AADA22486C7E}" srcId="{59344214-583E-41C7-B865-9B4DD13F8160}" destId="{5497BC4C-9681-4900-AC32-861092EF2EEA}" srcOrd="2" destOrd="0" parTransId="{CE3DB6AD-02BE-4ED2-BB5E-E61B8B13B0D7}" sibTransId="{CBDC2C7A-49E9-4108-A9D5-8783762D72E2}"/>
    <dgm:cxn modelId="{EBBE1822-8599-438A-8717-9AB1B3731B2F}" type="presOf" srcId="{E2F4990B-69F1-45F3-9DBE-4F5EA6E28F21}" destId="{D4962666-8CA5-4451-A992-D6EEC29E8B90}" srcOrd="0" destOrd="0" presId="urn:microsoft.com/office/officeart/2008/layout/HalfCircleOrganizationChart"/>
    <dgm:cxn modelId="{2EA1D566-050D-412A-88B9-7C2D64CDA303}" type="presOf" srcId="{EA16AA54-2CF5-41EA-8EFD-772B2128A7D6}" destId="{03B8E065-3EF8-4860-8331-5F3D112F73E2}" srcOrd="0" destOrd="0" presId="urn:microsoft.com/office/officeart/2008/layout/HalfCircleOrganizationChart"/>
    <dgm:cxn modelId="{106ECE5A-D64C-4CBB-9BBB-DC34FE369812}" type="presOf" srcId="{5497BC4C-9681-4900-AC32-861092EF2EEA}" destId="{85C5402B-7D44-4F98-B9DB-791FD838F999}" srcOrd="1" destOrd="0" presId="urn:microsoft.com/office/officeart/2008/layout/HalfCircleOrganizationChart"/>
    <dgm:cxn modelId="{FA0F1744-F598-4AF0-99D5-D87EA1D4D1E0}" srcId="{59344214-583E-41C7-B865-9B4DD13F8160}" destId="{124AA41A-8B91-478B-9CE9-FD679A259CAD}" srcOrd="0" destOrd="0" parTransId="{E1BB7413-D22C-4FBC-85D7-2F8F5DB4622C}" sibTransId="{731049C1-E9DB-4E62-87A6-1A835EF50C26}"/>
    <dgm:cxn modelId="{5455E862-AAF6-4FCD-B0EF-2FB587C2DA4D}" type="presOf" srcId="{EA16AA54-2CF5-41EA-8EFD-772B2128A7D6}" destId="{673FF797-2C0D-4662-9FD8-04548788F7D1}" srcOrd="1" destOrd="0" presId="urn:microsoft.com/office/officeart/2008/layout/HalfCircleOrganizationChart"/>
    <dgm:cxn modelId="{BD38F2D6-0758-44D5-A8AE-A5597998EE56}" type="presOf" srcId="{A9A2076E-E6AD-4D4B-BF0F-FE0B94CBDD42}" destId="{F801ECB2-1B01-4C9A-B686-819C4D30D610}" srcOrd="1" destOrd="0" presId="urn:microsoft.com/office/officeart/2008/layout/HalfCircleOrganizationChart"/>
    <dgm:cxn modelId="{27D61048-A82D-4790-8A5E-4EE3C444156E}" type="presOf" srcId="{124AA41A-8B91-478B-9CE9-FD679A259CAD}" destId="{7D6556F9-E609-4BF3-A49C-4437ACBEA2CA}" srcOrd="0" destOrd="0" presId="urn:microsoft.com/office/officeart/2008/layout/HalfCircleOrganizationChart"/>
    <dgm:cxn modelId="{E239D14C-5958-44C8-9021-8D82FC431D27}" type="presParOf" srcId="{E05A1544-7F80-424D-AC56-F4426B48C2D1}" destId="{8B23103E-71C1-4957-806B-A9E77EEAF14B}" srcOrd="0" destOrd="0" presId="urn:microsoft.com/office/officeart/2008/layout/HalfCircleOrganizationChart"/>
    <dgm:cxn modelId="{A27035D7-9078-4475-8586-283C802DCA4F}" type="presParOf" srcId="{8B23103E-71C1-4957-806B-A9E77EEAF14B}" destId="{93E0BE5B-0CF8-4E24-8A8E-F1B20171235A}" srcOrd="0" destOrd="0" presId="urn:microsoft.com/office/officeart/2008/layout/HalfCircleOrganizationChart"/>
    <dgm:cxn modelId="{5C415B84-2186-4FDF-A8DE-4EB69B324AB9}" type="presParOf" srcId="{93E0BE5B-0CF8-4E24-8A8E-F1B20171235A}" destId="{1EC1BCFE-BE29-4BEF-A5E3-D8773FFA9232}" srcOrd="0" destOrd="0" presId="urn:microsoft.com/office/officeart/2008/layout/HalfCircleOrganizationChart"/>
    <dgm:cxn modelId="{672F0D94-80C5-4CAC-B8F1-5BBB982DC34E}" type="presParOf" srcId="{93E0BE5B-0CF8-4E24-8A8E-F1B20171235A}" destId="{E8CBAA21-DB49-4317-85C7-D59716E9C131}" srcOrd="1" destOrd="0" presId="urn:microsoft.com/office/officeart/2008/layout/HalfCircleOrganizationChart"/>
    <dgm:cxn modelId="{ABB96950-CD94-425D-98DD-FEB892D48F58}" type="presParOf" srcId="{93E0BE5B-0CF8-4E24-8A8E-F1B20171235A}" destId="{2E01574C-7C61-4684-9EAD-72B7D4069A12}" srcOrd="2" destOrd="0" presId="urn:microsoft.com/office/officeart/2008/layout/HalfCircleOrganizationChart"/>
    <dgm:cxn modelId="{76627D6A-A6FB-48AD-90DF-3082D07378DF}" type="presParOf" srcId="{93E0BE5B-0CF8-4E24-8A8E-F1B20171235A}" destId="{F5F3FF2E-046B-449C-A390-CAF4B3F4F7B7}" srcOrd="3" destOrd="0" presId="urn:microsoft.com/office/officeart/2008/layout/HalfCircleOrganizationChart"/>
    <dgm:cxn modelId="{9EB9AE0B-1D98-4F39-AE34-28B7B40064D0}" type="presParOf" srcId="{8B23103E-71C1-4957-806B-A9E77EEAF14B}" destId="{50709C18-9C10-4F23-84DE-1EFE3BC84B36}" srcOrd="1" destOrd="0" presId="urn:microsoft.com/office/officeart/2008/layout/HalfCircleOrganizationChart"/>
    <dgm:cxn modelId="{395FD54D-CD59-462B-B9B3-230BED2DBB83}" type="presParOf" srcId="{50709C18-9C10-4F23-84DE-1EFE3BC84B36}" destId="{9FE160EF-5CE3-484A-B9CE-D23747873ECF}" srcOrd="0" destOrd="0" presId="urn:microsoft.com/office/officeart/2008/layout/HalfCircleOrganizationChart"/>
    <dgm:cxn modelId="{5C581944-FB80-4210-9316-63B6D06AE633}" type="presParOf" srcId="{50709C18-9C10-4F23-84DE-1EFE3BC84B36}" destId="{76399FC0-26D0-4611-8493-639A0219A3B3}" srcOrd="1" destOrd="0" presId="urn:microsoft.com/office/officeart/2008/layout/HalfCircleOrganizationChart"/>
    <dgm:cxn modelId="{A9891000-CDA1-4C5E-9FC7-0239936D8634}" type="presParOf" srcId="{76399FC0-26D0-4611-8493-639A0219A3B3}" destId="{F946CAA6-05DE-44AC-8602-33C724054BF1}" srcOrd="0" destOrd="0" presId="urn:microsoft.com/office/officeart/2008/layout/HalfCircleOrganizationChart"/>
    <dgm:cxn modelId="{74D07538-0D7B-4234-BD0C-8AD0D433124F}" type="presParOf" srcId="{F946CAA6-05DE-44AC-8602-33C724054BF1}" destId="{7D6556F9-E609-4BF3-A49C-4437ACBEA2CA}" srcOrd="0" destOrd="0" presId="urn:microsoft.com/office/officeart/2008/layout/HalfCircleOrganizationChart"/>
    <dgm:cxn modelId="{0849C803-9FC0-4F5E-BC9E-B770E4D2520E}" type="presParOf" srcId="{F946CAA6-05DE-44AC-8602-33C724054BF1}" destId="{2466DA90-C67E-4757-A672-E086440F95FC}" srcOrd="1" destOrd="0" presId="urn:microsoft.com/office/officeart/2008/layout/HalfCircleOrganizationChart"/>
    <dgm:cxn modelId="{FDE9EBA8-1D62-46D1-921A-B568676B5AD4}" type="presParOf" srcId="{F946CAA6-05DE-44AC-8602-33C724054BF1}" destId="{F3C4A40B-DB9D-47C1-84C7-D9C6D0DBDDF4}" srcOrd="2" destOrd="0" presId="urn:microsoft.com/office/officeart/2008/layout/HalfCircleOrganizationChart"/>
    <dgm:cxn modelId="{E1377E1D-41DF-4F6F-BCF6-66AC76FEA5CD}" type="presParOf" srcId="{F946CAA6-05DE-44AC-8602-33C724054BF1}" destId="{19037090-52AA-4F3D-B2F2-470FA9A31C6E}" srcOrd="3" destOrd="0" presId="urn:microsoft.com/office/officeart/2008/layout/HalfCircleOrganizationChart"/>
    <dgm:cxn modelId="{C6429EAA-85E8-41B4-958B-C3D646C2C6AF}" type="presParOf" srcId="{76399FC0-26D0-4611-8493-639A0219A3B3}" destId="{1DF22D19-E5B0-46A7-874F-DFE11C7C2E1F}" srcOrd="1" destOrd="0" presId="urn:microsoft.com/office/officeart/2008/layout/HalfCircleOrganizationChart"/>
    <dgm:cxn modelId="{ADA5A162-8110-47FA-87A8-7BE55C90C08B}" type="presParOf" srcId="{76399FC0-26D0-4611-8493-639A0219A3B3}" destId="{F578D280-7A56-48DA-8B53-75D1338D6C03}" srcOrd="2" destOrd="0" presId="urn:microsoft.com/office/officeart/2008/layout/HalfCircleOrganizationChart"/>
    <dgm:cxn modelId="{0134921D-1DEA-4771-AFE9-53507729D76C}" type="presParOf" srcId="{50709C18-9C10-4F23-84DE-1EFE3BC84B36}" destId="{417717D1-F921-4BD6-9DD3-1035B3ED3D71}" srcOrd="2" destOrd="0" presId="urn:microsoft.com/office/officeart/2008/layout/HalfCircleOrganizationChart"/>
    <dgm:cxn modelId="{1B508350-390D-4448-A04D-2A4745D6E8A3}" type="presParOf" srcId="{50709C18-9C10-4F23-84DE-1EFE3BC84B36}" destId="{4A7A32C7-5123-4BC0-A406-A8B670884A2A}" srcOrd="3" destOrd="0" presId="urn:microsoft.com/office/officeart/2008/layout/HalfCircleOrganizationChart"/>
    <dgm:cxn modelId="{0DA89C8C-978D-487A-BADA-10125A582562}" type="presParOf" srcId="{4A7A32C7-5123-4BC0-A406-A8B670884A2A}" destId="{EBD8455E-9074-4EFD-892B-0CFA954C783B}" srcOrd="0" destOrd="0" presId="urn:microsoft.com/office/officeart/2008/layout/HalfCircleOrganizationChart"/>
    <dgm:cxn modelId="{288B8161-02BD-4F10-B7EB-267865769079}" type="presParOf" srcId="{EBD8455E-9074-4EFD-892B-0CFA954C783B}" destId="{A4A98900-7A7C-431C-9A05-1E738B8A761A}" srcOrd="0" destOrd="0" presId="urn:microsoft.com/office/officeart/2008/layout/HalfCircleOrganizationChart"/>
    <dgm:cxn modelId="{AAF76DFF-0262-465B-B9FD-DBEFCD7DE882}" type="presParOf" srcId="{EBD8455E-9074-4EFD-892B-0CFA954C783B}" destId="{8C30D488-537B-46E6-A557-3C6A0219154C}" srcOrd="1" destOrd="0" presId="urn:microsoft.com/office/officeart/2008/layout/HalfCircleOrganizationChart"/>
    <dgm:cxn modelId="{00604032-6300-443B-9324-3687C7430592}" type="presParOf" srcId="{EBD8455E-9074-4EFD-892B-0CFA954C783B}" destId="{69B10F7A-193A-444D-AEA5-678516302281}" srcOrd="2" destOrd="0" presId="urn:microsoft.com/office/officeart/2008/layout/HalfCircleOrganizationChart"/>
    <dgm:cxn modelId="{4EFADE01-8B0E-43B0-B64A-7BD9AFA836AC}" type="presParOf" srcId="{EBD8455E-9074-4EFD-892B-0CFA954C783B}" destId="{F801ECB2-1B01-4C9A-B686-819C4D30D610}" srcOrd="3" destOrd="0" presId="urn:microsoft.com/office/officeart/2008/layout/HalfCircleOrganizationChart"/>
    <dgm:cxn modelId="{E8E4CA63-6F61-485A-9CB9-52301369A2EE}" type="presParOf" srcId="{4A7A32C7-5123-4BC0-A406-A8B670884A2A}" destId="{8ECE8C79-7B78-465D-B71A-B9D5AECC983B}" srcOrd="1" destOrd="0" presId="urn:microsoft.com/office/officeart/2008/layout/HalfCircleOrganizationChart"/>
    <dgm:cxn modelId="{C6D1650C-291D-4D6C-B84D-63C95F3941B7}" type="presParOf" srcId="{4A7A32C7-5123-4BC0-A406-A8B670884A2A}" destId="{D9D4D293-E74B-4F22-B619-C14BA1171EDB}" srcOrd="2" destOrd="0" presId="urn:microsoft.com/office/officeart/2008/layout/HalfCircleOrganizationChart"/>
    <dgm:cxn modelId="{61C0964D-927C-43EE-9964-184BD0177D58}" type="presParOf" srcId="{50709C18-9C10-4F23-84DE-1EFE3BC84B36}" destId="{83E213B2-433A-497F-A680-21DD974527A3}" srcOrd="4" destOrd="0" presId="urn:microsoft.com/office/officeart/2008/layout/HalfCircleOrganizationChart"/>
    <dgm:cxn modelId="{99D55E5B-FC8E-4E77-97C5-062895170C67}" type="presParOf" srcId="{50709C18-9C10-4F23-84DE-1EFE3BC84B36}" destId="{27F6164E-0005-4DEA-AC09-75F377EF662D}" srcOrd="5" destOrd="0" presId="urn:microsoft.com/office/officeart/2008/layout/HalfCircleOrganizationChart"/>
    <dgm:cxn modelId="{5DB6D841-A66B-4736-8A87-58B1433BE30D}" type="presParOf" srcId="{27F6164E-0005-4DEA-AC09-75F377EF662D}" destId="{6232AD1D-D1F7-42E9-A5A6-551258ACE272}" srcOrd="0" destOrd="0" presId="urn:microsoft.com/office/officeart/2008/layout/HalfCircleOrganizationChart"/>
    <dgm:cxn modelId="{27A243F5-9885-414B-9A5A-F22AF017E3D9}" type="presParOf" srcId="{6232AD1D-D1F7-42E9-A5A6-551258ACE272}" destId="{C5DA90A9-53A9-492D-A566-791D27F4944E}" srcOrd="0" destOrd="0" presId="urn:microsoft.com/office/officeart/2008/layout/HalfCircleOrganizationChart"/>
    <dgm:cxn modelId="{195C9E80-7B35-46E2-AE3E-81E24C153CBC}" type="presParOf" srcId="{6232AD1D-D1F7-42E9-A5A6-551258ACE272}" destId="{EA2F9B80-C7DC-4BE7-9E9E-7DE6022BA403}" srcOrd="1" destOrd="0" presId="urn:microsoft.com/office/officeart/2008/layout/HalfCircleOrganizationChart"/>
    <dgm:cxn modelId="{4B52550F-464A-4C26-962A-94BC2E997721}" type="presParOf" srcId="{6232AD1D-D1F7-42E9-A5A6-551258ACE272}" destId="{5E259BAD-BF49-4205-B2C6-E1ACF9C4F6D9}" srcOrd="2" destOrd="0" presId="urn:microsoft.com/office/officeart/2008/layout/HalfCircleOrganizationChart"/>
    <dgm:cxn modelId="{24308D5B-985B-4329-B57D-ECBD6DCC2166}" type="presParOf" srcId="{6232AD1D-D1F7-42E9-A5A6-551258ACE272}" destId="{85C5402B-7D44-4F98-B9DB-791FD838F999}" srcOrd="3" destOrd="0" presId="urn:microsoft.com/office/officeart/2008/layout/HalfCircleOrganizationChart"/>
    <dgm:cxn modelId="{D9E2EB56-2595-458C-96F4-BDEC9863A4CD}" type="presParOf" srcId="{27F6164E-0005-4DEA-AC09-75F377EF662D}" destId="{32A8E28E-6748-4899-9E7F-666B25FEC9FE}" srcOrd="1" destOrd="0" presId="urn:microsoft.com/office/officeart/2008/layout/HalfCircleOrganizationChart"/>
    <dgm:cxn modelId="{DF10912B-E090-4D39-8E06-DFC9D77A7229}" type="presParOf" srcId="{27F6164E-0005-4DEA-AC09-75F377EF662D}" destId="{AE4E7E3B-307A-4B9C-ABF5-5807BAA3E7E4}" srcOrd="2" destOrd="0" presId="urn:microsoft.com/office/officeart/2008/layout/HalfCircleOrganizationChart"/>
    <dgm:cxn modelId="{181F15EB-E3AC-4EE6-8B8C-972BD4654E76}" type="presParOf" srcId="{50709C18-9C10-4F23-84DE-1EFE3BC84B36}" destId="{D4962666-8CA5-4451-A992-D6EEC29E8B90}" srcOrd="6" destOrd="0" presId="urn:microsoft.com/office/officeart/2008/layout/HalfCircleOrganizationChart"/>
    <dgm:cxn modelId="{B4176F9D-88FD-4707-83DE-B8BD30C72BD5}" type="presParOf" srcId="{50709C18-9C10-4F23-84DE-1EFE3BC84B36}" destId="{7808D662-EF4F-41F3-A14E-0F4F9C0D9CCA}" srcOrd="7" destOrd="0" presId="urn:microsoft.com/office/officeart/2008/layout/HalfCircleOrganizationChart"/>
    <dgm:cxn modelId="{3777D4BB-1D94-4559-9062-AB195A2C3416}" type="presParOf" srcId="{7808D662-EF4F-41F3-A14E-0F4F9C0D9CCA}" destId="{A876CDD2-530D-40FC-9C23-A8B97B0DF973}" srcOrd="0" destOrd="0" presId="urn:microsoft.com/office/officeart/2008/layout/HalfCircleOrganizationChart"/>
    <dgm:cxn modelId="{407760C2-9E83-4DC7-B856-7D67375C1BE7}" type="presParOf" srcId="{A876CDD2-530D-40FC-9C23-A8B97B0DF973}" destId="{E0C85229-DA65-4C06-8163-6FE56DB2DCAA}" srcOrd="0" destOrd="0" presId="urn:microsoft.com/office/officeart/2008/layout/HalfCircleOrganizationChart"/>
    <dgm:cxn modelId="{D334DB63-B05F-4E24-A7EF-C734C3112C5A}" type="presParOf" srcId="{A876CDD2-530D-40FC-9C23-A8B97B0DF973}" destId="{1656B929-1CF9-4A63-9A5A-04EEE2A53309}" srcOrd="1" destOrd="0" presId="urn:microsoft.com/office/officeart/2008/layout/HalfCircleOrganizationChart"/>
    <dgm:cxn modelId="{6569FF81-2CC9-47DA-9757-93791F9C2C25}" type="presParOf" srcId="{A876CDD2-530D-40FC-9C23-A8B97B0DF973}" destId="{6E563245-A474-44D6-94E6-FBF6F6DC0183}" srcOrd="2" destOrd="0" presId="urn:microsoft.com/office/officeart/2008/layout/HalfCircleOrganizationChart"/>
    <dgm:cxn modelId="{BD1A6331-3D07-4B32-BE1E-ACE95F84948E}" type="presParOf" srcId="{A876CDD2-530D-40FC-9C23-A8B97B0DF973}" destId="{26DE1C24-A892-4AA2-AC70-4627EBC9977B}" srcOrd="3" destOrd="0" presId="urn:microsoft.com/office/officeart/2008/layout/HalfCircleOrganizationChart"/>
    <dgm:cxn modelId="{CBAFEA2C-490C-4B88-81B3-83D7B793F980}" type="presParOf" srcId="{7808D662-EF4F-41F3-A14E-0F4F9C0D9CCA}" destId="{A2746F4C-1818-43F6-8622-CE17E549C435}" srcOrd="1" destOrd="0" presId="urn:microsoft.com/office/officeart/2008/layout/HalfCircleOrganizationChart"/>
    <dgm:cxn modelId="{C106AF6A-E9FE-4471-8F7F-DC1433080C2C}" type="presParOf" srcId="{7808D662-EF4F-41F3-A14E-0F4F9C0D9CCA}" destId="{188A9DFB-3D18-4476-96BA-8E9DED348280}" srcOrd="2" destOrd="0" presId="urn:microsoft.com/office/officeart/2008/layout/HalfCircleOrganizationChart"/>
    <dgm:cxn modelId="{39BF6898-FCE6-4A23-8198-9D7B9C24725E}" type="presParOf" srcId="{50709C18-9C10-4F23-84DE-1EFE3BC84B36}" destId="{F449C10F-2CC7-45A0-A296-E741E846475D}" srcOrd="8" destOrd="0" presId="urn:microsoft.com/office/officeart/2008/layout/HalfCircleOrganizationChart"/>
    <dgm:cxn modelId="{719ACEB3-A899-4A31-B5F1-C8396A9F5302}" type="presParOf" srcId="{50709C18-9C10-4F23-84DE-1EFE3BC84B36}" destId="{AD30A4D0-673E-486A-9FA3-8FD82E7F742B}" srcOrd="9" destOrd="0" presId="urn:microsoft.com/office/officeart/2008/layout/HalfCircleOrganizationChart"/>
    <dgm:cxn modelId="{2D23234C-68C8-42D7-9178-1B05452B3E76}" type="presParOf" srcId="{AD30A4D0-673E-486A-9FA3-8FD82E7F742B}" destId="{674380DA-307C-4E54-8738-A3ED968B52FD}" srcOrd="0" destOrd="0" presId="urn:microsoft.com/office/officeart/2008/layout/HalfCircleOrganizationChart"/>
    <dgm:cxn modelId="{012C7DF3-D718-4FBD-8468-D93C15F197D9}" type="presParOf" srcId="{674380DA-307C-4E54-8738-A3ED968B52FD}" destId="{03B8E065-3EF8-4860-8331-5F3D112F73E2}" srcOrd="0" destOrd="0" presId="urn:microsoft.com/office/officeart/2008/layout/HalfCircleOrganizationChart"/>
    <dgm:cxn modelId="{78641D2C-EB8A-41AB-9313-DA8E6BDD5664}" type="presParOf" srcId="{674380DA-307C-4E54-8738-A3ED968B52FD}" destId="{8EABD5FD-FFB0-48B2-95D6-786A0813D528}" srcOrd="1" destOrd="0" presId="urn:microsoft.com/office/officeart/2008/layout/HalfCircleOrganizationChart"/>
    <dgm:cxn modelId="{FF68D28F-1AB6-4EAD-822E-8005726A510F}" type="presParOf" srcId="{674380DA-307C-4E54-8738-A3ED968B52FD}" destId="{C1BBD530-D826-46E6-BE30-AE531F4B9D8C}" srcOrd="2" destOrd="0" presId="urn:microsoft.com/office/officeart/2008/layout/HalfCircleOrganizationChart"/>
    <dgm:cxn modelId="{DE64E373-79B8-488E-B61D-C9740A78E589}" type="presParOf" srcId="{674380DA-307C-4E54-8738-A3ED968B52FD}" destId="{673FF797-2C0D-4662-9FD8-04548788F7D1}" srcOrd="3" destOrd="0" presId="urn:microsoft.com/office/officeart/2008/layout/HalfCircleOrganizationChart"/>
    <dgm:cxn modelId="{2D53567D-0CF4-4FF8-A9C3-98450DCCFA09}" type="presParOf" srcId="{AD30A4D0-673E-486A-9FA3-8FD82E7F742B}" destId="{119F71E5-EFA9-461B-A891-6C8850D916D1}" srcOrd="1" destOrd="0" presId="urn:microsoft.com/office/officeart/2008/layout/HalfCircleOrganizationChart"/>
    <dgm:cxn modelId="{34D64EF6-E192-4FBE-970F-D094888DB485}" type="presParOf" srcId="{AD30A4D0-673E-486A-9FA3-8FD82E7F742B}" destId="{2C6D1BEC-F41A-42B6-ACAA-999DD98B4F8F}" srcOrd="2" destOrd="0" presId="urn:microsoft.com/office/officeart/2008/layout/HalfCircleOrganizationChart"/>
    <dgm:cxn modelId="{F9830446-A7B0-458C-B99E-CCD7C2CC6625}" type="presParOf" srcId="{8B23103E-71C1-4957-806B-A9E77EEAF14B}" destId="{5716F0E7-545D-4AB5-ACAD-5C93088DF999}"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3EB20CB-ABF5-4CFC-A4C5-BCCDA87F0D49}" type="doc">
      <dgm:prSet loTypeId="urn:microsoft.com/office/officeart/2005/8/layout/hList9" loCatId="list" qsTypeId="urn:microsoft.com/office/officeart/2005/8/quickstyle/3d1" qsCatId="3D" csTypeId="urn:microsoft.com/office/officeart/2005/8/colors/colorful4" csCatId="colorful" phldr="1"/>
      <dgm:spPr/>
      <dgm:t>
        <a:bodyPr/>
        <a:lstStyle/>
        <a:p>
          <a:endParaRPr lang="tr-TR"/>
        </a:p>
      </dgm:t>
    </dgm:pt>
    <dgm:pt modelId="{174BDD79-146F-4F99-AEF3-5B587BFDD40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ETKİNLİK ÇİZELGELERİ</a:t>
          </a:r>
          <a:endParaRPr lang="tr-TR" sz="1800" dirty="0">
            <a:effectLst>
              <a:outerShdw blurRad="38100" dist="38100" dir="2700000" algn="tl">
                <a:srgbClr val="000000">
                  <a:alpha val="43137"/>
                </a:srgbClr>
              </a:outerShdw>
            </a:effectLst>
            <a:latin typeface="Cambria" pitchFamily="18" charset="0"/>
          </a:endParaRPr>
        </a:p>
      </dgm:t>
    </dgm:pt>
    <dgm:pt modelId="{B92DE6AF-08AF-4031-9A78-066EFCF448B5}" type="parTrans" cxnId="{667B40B2-4F62-4EC0-AE11-73DBE30A5F2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5551407-C5F7-4CEF-A61C-4B6A0A6B4D58}" type="sibTrans" cxnId="{667B40B2-4F62-4EC0-AE11-73DBE30A5F2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4C3E54E-2F43-4EE9-B9D5-576C70A23CD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Bireyin etkinlik zincirini yerine getirmesi için ipucu olan kelimeler ya da resimler seti.</a:t>
          </a:r>
          <a:endParaRPr lang="tr-TR" sz="1800" dirty="0">
            <a:effectLst>
              <a:outerShdw blurRad="38100" dist="38100" dir="2700000" algn="tl">
                <a:srgbClr val="000000">
                  <a:alpha val="43137"/>
                </a:srgbClr>
              </a:outerShdw>
            </a:effectLst>
            <a:latin typeface="Cambria" pitchFamily="18" charset="0"/>
          </a:endParaRPr>
        </a:p>
      </dgm:t>
    </dgm:pt>
    <dgm:pt modelId="{F85930DA-38E2-4BFC-9124-99DF1408D83E}" type="parTrans" cxnId="{C2C6428E-D573-4269-8FA1-69580D99138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8290D67-D4EA-47D0-953C-418C185B2895}" type="sibTrans" cxnId="{C2C6428E-D573-4269-8FA1-69580D99138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E0C245E-FE25-4164-8E2B-054435885B0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Etkinleri sıraya dizme, etkinlikler arası bağımsız geçiş yapma, seçim yapma, sıraya uyma</a:t>
          </a:r>
          <a:endParaRPr lang="tr-TR" sz="1800" dirty="0">
            <a:effectLst>
              <a:outerShdw blurRad="38100" dist="38100" dir="2700000" algn="tl">
                <a:srgbClr val="000000">
                  <a:alpha val="43137"/>
                </a:srgbClr>
              </a:outerShdw>
            </a:effectLst>
            <a:latin typeface="Cambria" pitchFamily="18" charset="0"/>
          </a:endParaRPr>
        </a:p>
      </dgm:t>
    </dgm:pt>
    <dgm:pt modelId="{5AF4C28D-22B9-4EF9-8F88-87D70860E34F}" type="parTrans" cxnId="{9C633710-7871-4097-8382-EFCFFE85C06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D4E7124-02D2-479F-A887-6FA05508387E}" type="sibTrans" cxnId="{9C633710-7871-4097-8382-EFCFFE85C06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CF5CDD5-09B6-4BA6-B4B5-AB4EA8F5EC29}">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PECS</a:t>
          </a:r>
          <a:endParaRPr lang="tr-TR" sz="1800" dirty="0">
            <a:effectLst>
              <a:outerShdw blurRad="38100" dist="38100" dir="2700000" algn="tl">
                <a:srgbClr val="000000">
                  <a:alpha val="43137"/>
                </a:srgbClr>
              </a:outerShdw>
            </a:effectLst>
            <a:latin typeface="Cambria" pitchFamily="18" charset="0"/>
          </a:endParaRPr>
        </a:p>
      </dgm:t>
    </dgm:pt>
    <dgm:pt modelId="{68A76624-9018-4F17-8817-2D8ECDC644EB}" type="parTrans" cxnId="{C76B824F-7BD9-4032-9DA3-D926175FC5F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96D7862-67D6-46A6-AD62-77DA257B5C2D}" type="sibTrans" cxnId="{C76B824F-7BD9-4032-9DA3-D926175FC5F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BCB0D9B-0D97-4067-B4A0-059CC5B295A9}">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Resim değiş-tokuşuna dayalı iletişim sistemi; iletişim becerilerinin kazanılmasını hedefleyen alternatif yöntem</a:t>
          </a:r>
          <a:endParaRPr lang="tr-TR" sz="1800" dirty="0">
            <a:effectLst>
              <a:outerShdw blurRad="38100" dist="38100" dir="2700000" algn="tl">
                <a:srgbClr val="000000">
                  <a:alpha val="43137"/>
                </a:srgbClr>
              </a:outerShdw>
            </a:effectLst>
            <a:latin typeface="Cambria" pitchFamily="18" charset="0"/>
          </a:endParaRPr>
        </a:p>
      </dgm:t>
    </dgm:pt>
    <dgm:pt modelId="{CA99912B-8E1A-4B5D-83D7-64F74DFAF671}" type="parTrans" cxnId="{046E55E3-36BD-4E59-B39E-9704CCF5622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043DCD3-FCDE-4216-9031-3BC86728FC92}" type="sibTrans" cxnId="{046E55E3-36BD-4E59-B39E-9704CCF5622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B1253A3-5D87-4442-A81A-BEF2AC4443C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İletişimi başlatma, kendini ifade etme sürecine yardımcı resimli kartlar</a:t>
          </a:r>
          <a:endParaRPr lang="tr-TR" sz="1800" dirty="0">
            <a:effectLst>
              <a:outerShdw blurRad="38100" dist="38100" dir="2700000" algn="tl">
                <a:srgbClr val="000000">
                  <a:alpha val="43137"/>
                </a:srgbClr>
              </a:outerShdw>
            </a:effectLst>
            <a:latin typeface="Cambria" pitchFamily="18" charset="0"/>
          </a:endParaRPr>
        </a:p>
      </dgm:t>
    </dgm:pt>
    <dgm:pt modelId="{4FF937B3-3B0C-4332-8C0F-F1EA13EDB374}" type="parTrans" cxnId="{B8E06BD7-71DB-49E7-A37E-48EDA4C8190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8678104-785F-4D63-BCF3-0B4D9DFA8B45}" type="sibTrans" cxnId="{B8E06BD7-71DB-49E7-A37E-48EDA4C8190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78EBECB-C23D-4059-A711-73B30878FFCB}" type="pres">
      <dgm:prSet presAssocID="{13EB20CB-ABF5-4CFC-A4C5-BCCDA87F0D49}" presName="list" presStyleCnt="0">
        <dgm:presLayoutVars>
          <dgm:dir/>
          <dgm:animLvl val="lvl"/>
        </dgm:presLayoutVars>
      </dgm:prSet>
      <dgm:spPr/>
      <dgm:t>
        <a:bodyPr/>
        <a:lstStyle/>
        <a:p>
          <a:endParaRPr lang="tr-TR"/>
        </a:p>
      </dgm:t>
    </dgm:pt>
    <dgm:pt modelId="{7B5C404D-CE3F-4EC4-A1D6-2367178B7CDC}" type="pres">
      <dgm:prSet presAssocID="{174BDD79-146F-4F99-AEF3-5B587BFDD40E}" presName="posSpace" presStyleCnt="0"/>
      <dgm:spPr/>
    </dgm:pt>
    <dgm:pt modelId="{81901D29-055E-4171-B95E-9B864581CEA1}" type="pres">
      <dgm:prSet presAssocID="{174BDD79-146F-4F99-AEF3-5B587BFDD40E}" presName="vertFlow" presStyleCnt="0"/>
      <dgm:spPr/>
    </dgm:pt>
    <dgm:pt modelId="{2460EDB3-6564-4F33-85E4-905186FA55D2}" type="pres">
      <dgm:prSet presAssocID="{174BDD79-146F-4F99-AEF3-5B587BFDD40E}" presName="topSpace" presStyleCnt="0"/>
      <dgm:spPr/>
    </dgm:pt>
    <dgm:pt modelId="{3098E29D-87CC-4BF3-A8B5-85E0D2C3E65A}" type="pres">
      <dgm:prSet presAssocID="{174BDD79-146F-4F99-AEF3-5B587BFDD40E}" presName="firstComp" presStyleCnt="0"/>
      <dgm:spPr/>
    </dgm:pt>
    <dgm:pt modelId="{D41159AE-2B71-4835-995A-37093A75B410}" type="pres">
      <dgm:prSet presAssocID="{174BDD79-146F-4F99-AEF3-5B587BFDD40E}" presName="firstChild" presStyleLbl="bgAccFollowNode1" presStyleIdx="0" presStyleCnt="4"/>
      <dgm:spPr/>
      <dgm:t>
        <a:bodyPr/>
        <a:lstStyle/>
        <a:p>
          <a:endParaRPr lang="tr-TR"/>
        </a:p>
      </dgm:t>
    </dgm:pt>
    <dgm:pt modelId="{8FBBAD8B-AAF4-4642-9EE6-81A235136D97}" type="pres">
      <dgm:prSet presAssocID="{174BDD79-146F-4F99-AEF3-5B587BFDD40E}" presName="firstChildTx" presStyleLbl="bgAccFollowNode1" presStyleIdx="0" presStyleCnt="4">
        <dgm:presLayoutVars>
          <dgm:bulletEnabled val="1"/>
        </dgm:presLayoutVars>
      </dgm:prSet>
      <dgm:spPr/>
      <dgm:t>
        <a:bodyPr/>
        <a:lstStyle/>
        <a:p>
          <a:endParaRPr lang="tr-TR"/>
        </a:p>
      </dgm:t>
    </dgm:pt>
    <dgm:pt modelId="{98E697E9-EC5F-476F-A13E-0D16EAB65FD8}" type="pres">
      <dgm:prSet presAssocID="{5E0C245E-FE25-4164-8E2B-054435885B0D}" presName="comp" presStyleCnt="0"/>
      <dgm:spPr/>
    </dgm:pt>
    <dgm:pt modelId="{FEC259FF-9B69-42C9-8215-99F16D7B443A}" type="pres">
      <dgm:prSet presAssocID="{5E0C245E-FE25-4164-8E2B-054435885B0D}" presName="child" presStyleLbl="bgAccFollowNode1" presStyleIdx="1" presStyleCnt="4"/>
      <dgm:spPr/>
      <dgm:t>
        <a:bodyPr/>
        <a:lstStyle/>
        <a:p>
          <a:endParaRPr lang="tr-TR"/>
        </a:p>
      </dgm:t>
    </dgm:pt>
    <dgm:pt modelId="{CC811C4A-D70E-427D-A1EE-E2B6263EA638}" type="pres">
      <dgm:prSet presAssocID="{5E0C245E-FE25-4164-8E2B-054435885B0D}" presName="childTx" presStyleLbl="bgAccFollowNode1" presStyleIdx="1" presStyleCnt="4">
        <dgm:presLayoutVars>
          <dgm:bulletEnabled val="1"/>
        </dgm:presLayoutVars>
      </dgm:prSet>
      <dgm:spPr/>
      <dgm:t>
        <a:bodyPr/>
        <a:lstStyle/>
        <a:p>
          <a:endParaRPr lang="tr-TR"/>
        </a:p>
      </dgm:t>
    </dgm:pt>
    <dgm:pt modelId="{BC09BB94-BB69-420B-845C-0D2147022532}" type="pres">
      <dgm:prSet presAssocID="{174BDD79-146F-4F99-AEF3-5B587BFDD40E}" presName="negSpace" presStyleCnt="0"/>
      <dgm:spPr/>
    </dgm:pt>
    <dgm:pt modelId="{834EAEBD-A185-44E8-A28F-2D51DB108A1E}" type="pres">
      <dgm:prSet presAssocID="{174BDD79-146F-4F99-AEF3-5B587BFDD40E}" presName="circle" presStyleLbl="node1" presStyleIdx="0" presStyleCnt="2" custScaleX="109518" custScaleY="101688" custLinFactNeighborX="-5681" custLinFactNeighborY="-19047"/>
      <dgm:spPr/>
      <dgm:t>
        <a:bodyPr/>
        <a:lstStyle/>
        <a:p>
          <a:endParaRPr lang="tr-TR"/>
        </a:p>
      </dgm:t>
    </dgm:pt>
    <dgm:pt modelId="{991D3D3E-A06E-4CFD-A789-FB8DE159734E}" type="pres">
      <dgm:prSet presAssocID="{D5551407-C5F7-4CEF-A61C-4B6A0A6B4D58}" presName="transSpace" presStyleCnt="0"/>
      <dgm:spPr/>
    </dgm:pt>
    <dgm:pt modelId="{7DD982D9-DF14-49DD-83F2-E881F7371862}" type="pres">
      <dgm:prSet presAssocID="{8CF5CDD5-09B6-4BA6-B4B5-AB4EA8F5EC29}" presName="posSpace" presStyleCnt="0"/>
      <dgm:spPr/>
    </dgm:pt>
    <dgm:pt modelId="{36E838CB-BE28-4663-A187-341F7015A170}" type="pres">
      <dgm:prSet presAssocID="{8CF5CDD5-09B6-4BA6-B4B5-AB4EA8F5EC29}" presName="vertFlow" presStyleCnt="0"/>
      <dgm:spPr/>
    </dgm:pt>
    <dgm:pt modelId="{44AE5E06-547B-4BE7-8BFC-8DFED3C29491}" type="pres">
      <dgm:prSet presAssocID="{8CF5CDD5-09B6-4BA6-B4B5-AB4EA8F5EC29}" presName="topSpace" presStyleCnt="0"/>
      <dgm:spPr/>
    </dgm:pt>
    <dgm:pt modelId="{E084496B-3573-4EF4-B535-18629D367789}" type="pres">
      <dgm:prSet presAssocID="{8CF5CDD5-09B6-4BA6-B4B5-AB4EA8F5EC29}" presName="firstComp" presStyleCnt="0"/>
      <dgm:spPr/>
    </dgm:pt>
    <dgm:pt modelId="{1CF16ECE-B688-4C83-AFD5-4CF5794482C1}" type="pres">
      <dgm:prSet presAssocID="{8CF5CDD5-09B6-4BA6-B4B5-AB4EA8F5EC29}" presName="firstChild" presStyleLbl="bgAccFollowNode1" presStyleIdx="2" presStyleCnt="4" custScaleY="118433"/>
      <dgm:spPr/>
      <dgm:t>
        <a:bodyPr/>
        <a:lstStyle/>
        <a:p>
          <a:endParaRPr lang="tr-TR"/>
        </a:p>
      </dgm:t>
    </dgm:pt>
    <dgm:pt modelId="{48E00E8A-C278-4B72-B5B7-AAAB22782706}" type="pres">
      <dgm:prSet presAssocID="{8CF5CDD5-09B6-4BA6-B4B5-AB4EA8F5EC29}" presName="firstChildTx" presStyleLbl="bgAccFollowNode1" presStyleIdx="2" presStyleCnt="4">
        <dgm:presLayoutVars>
          <dgm:bulletEnabled val="1"/>
        </dgm:presLayoutVars>
      </dgm:prSet>
      <dgm:spPr/>
      <dgm:t>
        <a:bodyPr/>
        <a:lstStyle/>
        <a:p>
          <a:endParaRPr lang="tr-TR"/>
        </a:p>
      </dgm:t>
    </dgm:pt>
    <dgm:pt modelId="{534E2307-6B28-4FFE-811E-2E462B4A0F69}" type="pres">
      <dgm:prSet presAssocID="{EB1253A3-5D87-4442-A81A-BEF2AC4443C2}" presName="comp" presStyleCnt="0"/>
      <dgm:spPr/>
    </dgm:pt>
    <dgm:pt modelId="{C8FC48A0-15AE-46E8-9012-8421539C4261}" type="pres">
      <dgm:prSet presAssocID="{EB1253A3-5D87-4442-A81A-BEF2AC4443C2}" presName="child" presStyleLbl="bgAccFollowNode1" presStyleIdx="3" presStyleCnt="4"/>
      <dgm:spPr/>
      <dgm:t>
        <a:bodyPr/>
        <a:lstStyle/>
        <a:p>
          <a:endParaRPr lang="tr-TR"/>
        </a:p>
      </dgm:t>
    </dgm:pt>
    <dgm:pt modelId="{C32C9176-8AA2-434A-AF0B-E0039928AFFF}" type="pres">
      <dgm:prSet presAssocID="{EB1253A3-5D87-4442-A81A-BEF2AC4443C2}" presName="childTx" presStyleLbl="bgAccFollowNode1" presStyleIdx="3" presStyleCnt="4">
        <dgm:presLayoutVars>
          <dgm:bulletEnabled val="1"/>
        </dgm:presLayoutVars>
      </dgm:prSet>
      <dgm:spPr/>
      <dgm:t>
        <a:bodyPr/>
        <a:lstStyle/>
        <a:p>
          <a:endParaRPr lang="tr-TR"/>
        </a:p>
      </dgm:t>
    </dgm:pt>
    <dgm:pt modelId="{E41A1263-AAD8-4CBF-B40B-54E6BEEAFB97}" type="pres">
      <dgm:prSet presAssocID="{8CF5CDD5-09B6-4BA6-B4B5-AB4EA8F5EC29}" presName="negSpace" presStyleCnt="0"/>
      <dgm:spPr/>
    </dgm:pt>
    <dgm:pt modelId="{3A70AE28-0AAB-44D8-95B3-0FBADBB0E5FC}" type="pres">
      <dgm:prSet presAssocID="{8CF5CDD5-09B6-4BA6-B4B5-AB4EA8F5EC29}" presName="circle" presStyleLbl="node1" presStyleIdx="1" presStyleCnt="2" custLinFactNeighborX="-4612" custLinFactNeighborY="-14894"/>
      <dgm:spPr/>
      <dgm:t>
        <a:bodyPr/>
        <a:lstStyle/>
        <a:p>
          <a:endParaRPr lang="tr-TR"/>
        </a:p>
      </dgm:t>
    </dgm:pt>
  </dgm:ptLst>
  <dgm:cxnLst>
    <dgm:cxn modelId="{C2C6428E-D573-4269-8FA1-69580D991382}" srcId="{174BDD79-146F-4F99-AEF3-5B587BFDD40E}" destId="{B4C3E54E-2F43-4EE9-B9D5-576C70A23CDF}" srcOrd="0" destOrd="0" parTransId="{F85930DA-38E2-4BFC-9124-99DF1408D83E}" sibTransId="{F8290D67-D4EA-47D0-953C-418C185B2895}"/>
    <dgm:cxn modelId="{C5C7B694-4B4F-4BB8-A6B8-614A5B1B244A}" type="presOf" srcId="{174BDD79-146F-4F99-AEF3-5B587BFDD40E}" destId="{834EAEBD-A185-44E8-A28F-2D51DB108A1E}" srcOrd="0" destOrd="0" presId="urn:microsoft.com/office/officeart/2005/8/layout/hList9"/>
    <dgm:cxn modelId="{8C9D8BF7-4DD0-47B8-9B49-0D7E73C7D13A}" type="presOf" srcId="{5E0C245E-FE25-4164-8E2B-054435885B0D}" destId="{CC811C4A-D70E-427D-A1EE-E2B6263EA638}" srcOrd="1" destOrd="0" presId="urn:microsoft.com/office/officeart/2005/8/layout/hList9"/>
    <dgm:cxn modelId="{9C633710-7871-4097-8382-EFCFFE85C065}" srcId="{174BDD79-146F-4F99-AEF3-5B587BFDD40E}" destId="{5E0C245E-FE25-4164-8E2B-054435885B0D}" srcOrd="1" destOrd="0" parTransId="{5AF4C28D-22B9-4EF9-8F88-87D70860E34F}" sibTransId="{5D4E7124-02D2-479F-A887-6FA05508387E}"/>
    <dgm:cxn modelId="{4FD53D12-7C78-458F-A316-33E085505033}" type="presOf" srcId="{ABCB0D9B-0D97-4067-B4A0-059CC5B295A9}" destId="{1CF16ECE-B688-4C83-AFD5-4CF5794482C1}" srcOrd="0" destOrd="0" presId="urn:microsoft.com/office/officeart/2005/8/layout/hList9"/>
    <dgm:cxn modelId="{046E55E3-36BD-4E59-B39E-9704CCF5622C}" srcId="{8CF5CDD5-09B6-4BA6-B4B5-AB4EA8F5EC29}" destId="{ABCB0D9B-0D97-4067-B4A0-059CC5B295A9}" srcOrd="0" destOrd="0" parTransId="{CA99912B-8E1A-4B5D-83D7-64F74DFAF671}" sibTransId="{A043DCD3-FCDE-4216-9031-3BC86728FC92}"/>
    <dgm:cxn modelId="{0C8CBEF0-B89C-408F-B8F2-C79580460F92}" type="presOf" srcId="{EB1253A3-5D87-4442-A81A-BEF2AC4443C2}" destId="{C32C9176-8AA2-434A-AF0B-E0039928AFFF}" srcOrd="1" destOrd="0" presId="urn:microsoft.com/office/officeart/2005/8/layout/hList9"/>
    <dgm:cxn modelId="{1909B331-BC25-4F36-B947-5764999EAC7F}" type="presOf" srcId="{8CF5CDD5-09B6-4BA6-B4B5-AB4EA8F5EC29}" destId="{3A70AE28-0AAB-44D8-95B3-0FBADBB0E5FC}" srcOrd="0" destOrd="0" presId="urn:microsoft.com/office/officeart/2005/8/layout/hList9"/>
    <dgm:cxn modelId="{69665B9E-CBEB-486F-9826-49301CB87641}" type="presOf" srcId="{EB1253A3-5D87-4442-A81A-BEF2AC4443C2}" destId="{C8FC48A0-15AE-46E8-9012-8421539C4261}" srcOrd="0" destOrd="0" presId="urn:microsoft.com/office/officeart/2005/8/layout/hList9"/>
    <dgm:cxn modelId="{B8E06BD7-71DB-49E7-A37E-48EDA4C8190F}" srcId="{8CF5CDD5-09B6-4BA6-B4B5-AB4EA8F5EC29}" destId="{EB1253A3-5D87-4442-A81A-BEF2AC4443C2}" srcOrd="1" destOrd="0" parTransId="{4FF937B3-3B0C-4332-8C0F-F1EA13EDB374}" sibTransId="{C8678104-785F-4D63-BCF3-0B4D9DFA8B45}"/>
    <dgm:cxn modelId="{1A517ECF-CDE0-4DE9-AE1A-1B7EDBD41161}" type="presOf" srcId="{5E0C245E-FE25-4164-8E2B-054435885B0D}" destId="{FEC259FF-9B69-42C9-8215-99F16D7B443A}" srcOrd="0" destOrd="0" presId="urn:microsoft.com/office/officeart/2005/8/layout/hList9"/>
    <dgm:cxn modelId="{CBA2C192-D23D-4E62-9D5D-D6D2AD096011}" type="presOf" srcId="{ABCB0D9B-0D97-4067-B4A0-059CC5B295A9}" destId="{48E00E8A-C278-4B72-B5B7-AAAB22782706}" srcOrd="1" destOrd="0" presId="urn:microsoft.com/office/officeart/2005/8/layout/hList9"/>
    <dgm:cxn modelId="{6507431E-57B7-40DB-ADB8-5D6EC4408876}" type="presOf" srcId="{B4C3E54E-2F43-4EE9-B9D5-576C70A23CDF}" destId="{D41159AE-2B71-4835-995A-37093A75B410}" srcOrd="0" destOrd="0" presId="urn:microsoft.com/office/officeart/2005/8/layout/hList9"/>
    <dgm:cxn modelId="{667B40B2-4F62-4EC0-AE11-73DBE30A5F26}" srcId="{13EB20CB-ABF5-4CFC-A4C5-BCCDA87F0D49}" destId="{174BDD79-146F-4F99-AEF3-5B587BFDD40E}" srcOrd="0" destOrd="0" parTransId="{B92DE6AF-08AF-4031-9A78-066EFCF448B5}" sibTransId="{D5551407-C5F7-4CEF-A61C-4B6A0A6B4D58}"/>
    <dgm:cxn modelId="{52350BB9-398F-4A73-B938-F25C68761FAF}" type="presOf" srcId="{13EB20CB-ABF5-4CFC-A4C5-BCCDA87F0D49}" destId="{278EBECB-C23D-4059-A711-73B30878FFCB}" srcOrd="0" destOrd="0" presId="urn:microsoft.com/office/officeart/2005/8/layout/hList9"/>
    <dgm:cxn modelId="{3F611C9A-FAFF-4B66-9D94-1C2B2E7296C1}" type="presOf" srcId="{B4C3E54E-2F43-4EE9-B9D5-576C70A23CDF}" destId="{8FBBAD8B-AAF4-4642-9EE6-81A235136D97}" srcOrd="1" destOrd="0" presId="urn:microsoft.com/office/officeart/2005/8/layout/hList9"/>
    <dgm:cxn modelId="{C76B824F-7BD9-4032-9DA3-D926175FC5F1}" srcId="{13EB20CB-ABF5-4CFC-A4C5-BCCDA87F0D49}" destId="{8CF5CDD5-09B6-4BA6-B4B5-AB4EA8F5EC29}" srcOrd="1" destOrd="0" parTransId="{68A76624-9018-4F17-8817-2D8ECDC644EB}" sibTransId="{D96D7862-67D6-46A6-AD62-77DA257B5C2D}"/>
    <dgm:cxn modelId="{620FFD21-DA5C-418F-864E-DD9586ECF316}" type="presParOf" srcId="{278EBECB-C23D-4059-A711-73B30878FFCB}" destId="{7B5C404D-CE3F-4EC4-A1D6-2367178B7CDC}" srcOrd="0" destOrd="0" presId="urn:microsoft.com/office/officeart/2005/8/layout/hList9"/>
    <dgm:cxn modelId="{722802F0-EE0A-4861-A259-E122659283B5}" type="presParOf" srcId="{278EBECB-C23D-4059-A711-73B30878FFCB}" destId="{81901D29-055E-4171-B95E-9B864581CEA1}" srcOrd="1" destOrd="0" presId="urn:microsoft.com/office/officeart/2005/8/layout/hList9"/>
    <dgm:cxn modelId="{12DB8DDB-878D-4E0C-86B7-C5F738C7EE42}" type="presParOf" srcId="{81901D29-055E-4171-B95E-9B864581CEA1}" destId="{2460EDB3-6564-4F33-85E4-905186FA55D2}" srcOrd="0" destOrd="0" presId="urn:microsoft.com/office/officeart/2005/8/layout/hList9"/>
    <dgm:cxn modelId="{950B4723-E9F4-4E00-B94B-30BDD210A776}" type="presParOf" srcId="{81901D29-055E-4171-B95E-9B864581CEA1}" destId="{3098E29D-87CC-4BF3-A8B5-85E0D2C3E65A}" srcOrd="1" destOrd="0" presId="urn:microsoft.com/office/officeart/2005/8/layout/hList9"/>
    <dgm:cxn modelId="{91F0E3B9-A417-4137-88B8-A702F1AEE6A4}" type="presParOf" srcId="{3098E29D-87CC-4BF3-A8B5-85E0D2C3E65A}" destId="{D41159AE-2B71-4835-995A-37093A75B410}" srcOrd="0" destOrd="0" presId="urn:microsoft.com/office/officeart/2005/8/layout/hList9"/>
    <dgm:cxn modelId="{BDE3BF23-3687-4F6F-B7DB-D578A64D6BCB}" type="presParOf" srcId="{3098E29D-87CC-4BF3-A8B5-85E0D2C3E65A}" destId="{8FBBAD8B-AAF4-4642-9EE6-81A235136D97}" srcOrd="1" destOrd="0" presId="urn:microsoft.com/office/officeart/2005/8/layout/hList9"/>
    <dgm:cxn modelId="{3A24CFD2-039E-4C40-95AB-E8B31B05C491}" type="presParOf" srcId="{81901D29-055E-4171-B95E-9B864581CEA1}" destId="{98E697E9-EC5F-476F-A13E-0D16EAB65FD8}" srcOrd="2" destOrd="0" presId="urn:microsoft.com/office/officeart/2005/8/layout/hList9"/>
    <dgm:cxn modelId="{04047F43-A9CB-4232-8107-E46EC836FEBF}" type="presParOf" srcId="{98E697E9-EC5F-476F-A13E-0D16EAB65FD8}" destId="{FEC259FF-9B69-42C9-8215-99F16D7B443A}" srcOrd="0" destOrd="0" presId="urn:microsoft.com/office/officeart/2005/8/layout/hList9"/>
    <dgm:cxn modelId="{9B22944E-6DF9-4A01-81BC-4B45894952A4}" type="presParOf" srcId="{98E697E9-EC5F-476F-A13E-0D16EAB65FD8}" destId="{CC811C4A-D70E-427D-A1EE-E2B6263EA638}" srcOrd="1" destOrd="0" presId="urn:microsoft.com/office/officeart/2005/8/layout/hList9"/>
    <dgm:cxn modelId="{52424AF4-149F-4E4B-B709-31104F91C930}" type="presParOf" srcId="{278EBECB-C23D-4059-A711-73B30878FFCB}" destId="{BC09BB94-BB69-420B-845C-0D2147022532}" srcOrd="2" destOrd="0" presId="urn:microsoft.com/office/officeart/2005/8/layout/hList9"/>
    <dgm:cxn modelId="{FC5A3816-E7D5-4C6B-98E8-EFE3D61314BF}" type="presParOf" srcId="{278EBECB-C23D-4059-A711-73B30878FFCB}" destId="{834EAEBD-A185-44E8-A28F-2D51DB108A1E}" srcOrd="3" destOrd="0" presId="urn:microsoft.com/office/officeart/2005/8/layout/hList9"/>
    <dgm:cxn modelId="{FFC3B76B-CCC7-455F-9FDA-983078D40C87}" type="presParOf" srcId="{278EBECB-C23D-4059-A711-73B30878FFCB}" destId="{991D3D3E-A06E-4CFD-A789-FB8DE159734E}" srcOrd="4" destOrd="0" presId="urn:microsoft.com/office/officeart/2005/8/layout/hList9"/>
    <dgm:cxn modelId="{5926EB2B-34F6-446A-9F00-C38A23186444}" type="presParOf" srcId="{278EBECB-C23D-4059-A711-73B30878FFCB}" destId="{7DD982D9-DF14-49DD-83F2-E881F7371862}" srcOrd="5" destOrd="0" presId="urn:microsoft.com/office/officeart/2005/8/layout/hList9"/>
    <dgm:cxn modelId="{EC676268-BCFF-445E-919A-8BA34D04F8BD}" type="presParOf" srcId="{278EBECB-C23D-4059-A711-73B30878FFCB}" destId="{36E838CB-BE28-4663-A187-341F7015A170}" srcOrd="6" destOrd="0" presId="urn:microsoft.com/office/officeart/2005/8/layout/hList9"/>
    <dgm:cxn modelId="{F61A98E2-64E9-4F0E-B9C1-D91C2D304EC6}" type="presParOf" srcId="{36E838CB-BE28-4663-A187-341F7015A170}" destId="{44AE5E06-547B-4BE7-8BFC-8DFED3C29491}" srcOrd="0" destOrd="0" presId="urn:microsoft.com/office/officeart/2005/8/layout/hList9"/>
    <dgm:cxn modelId="{70C268AA-EEB9-4843-BF32-D69217715923}" type="presParOf" srcId="{36E838CB-BE28-4663-A187-341F7015A170}" destId="{E084496B-3573-4EF4-B535-18629D367789}" srcOrd="1" destOrd="0" presId="urn:microsoft.com/office/officeart/2005/8/layout/hList9"/>
    <dgm:cxn modelId="{8F26ACD0-CD06-4462-99EC-CA5A807ADFF7}" type="presParOf" srcId="{E084496B-3573-4EF4-B535-18629D367789}" destId="{1CF16ECE-B688-4C83-AFD5-4CF5794482C1}" srcOrd="0" destOrd="0" presId="urn:microsoft.com/office/officeart/2005/8/layout/hList9"/>
    <dgm:cxn modelId="{9F6ED5A9-A654-4D62-BDB5-0A1D0E7FAFBA}" type="presParOf" srcId="{E084496B-3573-4EF4-B535-18629D367789}" destId="{48E00E8A-C278-4B72-B5B7-AAAB22782706}" srcOrd="1" destOrd="0" presId="urn:microsoft.com/office/officeart/2005/8/layout/hList9"/>
    <dgm:cxn modelId="{54E0C802-1005-4C83-9B24-98EEE6525AE1}" type="presParOf" srcId="{36E838CB-BE28-4663-A187-341F7015A170}" destId="{534E2307-6B28-4FFE-811E-2E462B4A0F69}" srcOrd="2" destOrd="0" presId="urn:microsoft.com/office/officeart/2005/8/layout/hList9"/>
    <dgm:cxn modelId="{8F391394-1313-497D-AEBA-AAF2EAD2FC94}" type="presParOf" srcId="{534E2307-6B28-4FFE-811E-2E462B4A0F69}" destId="{C8FC48A0-15AE-46E8-9012-8421539C4261}" srcOrd="0" destOrd="0" presId="urn:microsoft.com/office/officeart/2005/8/layout/hList9"/>
    <dgm:cxn modelId="{096847F1-8089-4C88-A065-1F280A7337EA}" type="presParOf" srcId="{534E2307-6B28-4FFE-811E-2E462B4A0F69}" destId="{C32C9176-8AA2-434A-AF0B-E0039928AFFF}" srcOrd="1" destOrd="0" presId="urn:microsoft.com/office/officeart/2005/8/layout/hList9"/>
    <dgm:cxn modelId="{0A2C2320-843E-41FA-BF07-653EE07D6F88}" type="presParOf" srcId="{278EBECB-C23D-4059-A711-73B30878FFCB}" destId="{E41A1263-AAD8-4CBF-B40B-54E6BEEAFB97}" srcOrd="7" destOrd="0" presId="urn:microsoft.com/office/officeart/2005/8/layout/hList9"/>
    <dgm:cxn modelId="{EC8BD3A6-F6D7-4B3F-8FA9-370C6562FA94}" type="presParOf" srcId="{278EBECB-C23D-4059-A711-73B30878FFCB}" destId="{3A70AE28-0AAB-44D8-95B3-0FBADBB0E5F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FCF2038-39CB-4756-8580-B147E76E01C9}" type="doc">
      <dgm:prSet loTypeId="urn:microsoft.com/office/officeart/2011/layout/ConvergingText" loCatId="process" qsTypeId="urn:microsoft.com/office/officeart/2005/8/quickstyle/3d1" qsCatId="3D" csTypeId="urn:microsoft.com/office/officeart/2005/8/colors/colorful1#7" csCatId="colorful" phldr="1"/>
      <dgm:spPr/>
      <dgm:t>
        <a:bodyPr/>
        <a:lstStyle/>
        <a:p>
          <a:endParaRPr lang="tr-TR"/>
        </a:p>
      </dgm:t>
    </dgm:pt>
    <dgm:pt modelId="{A2041BA3-68AB-4292-934B-D225BE07BEA5}">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GDBÖ SÜREÇLERİ</a:t>
          </a:r>
          <a:endParaRPr lang="tr-TR" sz="2000" b="1" dirty="0">
            <a:effectLst>
              <a:outerShdw blurRad="38100" dist="38100" dir="2700000" algn="tl">
                <a:srgbClr val="000000">
                  <a:alpha val="43137"/>
                </a:srgbClr>
              </a:outerShdw>
            </a:effectLst>
            <a:latin typeface="Cambria" pitchFamily="18" charset="0"/>
          </a:endParaRPr>
        </a:p>
      </dgm:t>
    </dgm:pt>
    <dgm:pt modelId="{968A1AA7-98A0-49DB-BD08-C3D38017F286}" type="parTrans" cxnId="{D5AA64A6-EEDE-4BEA-BF54-653D4CE5F5C7}">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16E97019-B98E-436C-839E-DFFCE2E6527C}" type="sibTrans" cxnId="{D5AA64A6-EEDE-4BEA-BF54-653D4CE5F5C7}">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179B0DB4-7F5A-4EB1-99A1-5FB16356D73B}">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1. Çevresel Düzenlemeler</a:t>
          </a:r>
          <a:endParaRPr lang="tr-TR" sz="2000" dirty="0">
            <a:effectLst>
              <a:outerShdw blurRad="38100" dist="38100" dir="2700000" algn="tl">
                <a:srgbClr val="000000">
                  <a:alpha val="43137"/>
                </a:srgbClr>
              </a:outerShdw>
            </a:effectLst>
            <a:latin typeface="Cambria" pitchFamily="18" charset="0"/>
          </a:endParaRPr>
        </a:p>
      </dgm:t>
    </dgm:pt>
    <dgm:pt modelId="{FCC82C7A-041B-4B9E-ABE2-73FB62D3114B}" type="parTrans" cxnId="{01FCC3EA-CFEC-4D9C-BA49-0900EE19D859}">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88AE9A68-6D01-4B57-BEE0-FC6BF883587D}" type="sibTrans" cxnId="{01FCC3EA-CFEC-4D9C-BA49-0900EE19D859}">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DCE7DCB9-6569-40B0-A0FF-8E691AE5CCF4}">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2.Yanıtlayıcı Etkileşim Stratejileri</a:t>
          </a:r>
          <a:endParaRPr lang="tr-TR" sz="2000" dirty="0">
            <a:effectLst>
              <a:outerShdw blurRad="38100" dist="38100" dir="2700000" algn="tl">
                <a:srgbClr val="000000">
                  <a:alpha val="43137"/>
                </a:srgbClr>
              </a:outerShdw>
            </a:effectLst>
            <a:latin typeface="Cambria" pitchFamily="18" charset="0"/>
          </a:endParaRPr>
        </a:p>
      </dgm:t>
    </dgm:pt>
    <dgm:pt modelId="{8C275D76-D12A-44D2-82F6-B7874A1880EE}" type="parTrans" cxnId="{CCDBB5C4-94E5-4F2A-A217-EC739477A1CC}">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53D79DC1-8C07-41CA-BBB8-898EDA596951}" type="sibTrans" cxnId="{CCDBB5C4-94E5-4F2A-A217-EC739477A1CC}">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3951ECAA-9F01-4247-9C52-3368CD15B95F}">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3. Doğal Bağlama Dayalı Öğretim Teknikleri</a:t>
          </a:r>
          <a:endParaRPr lang="tr-TR" sz="2000" dirty="0">
            <a:effectLst>
              <a:outerShdw blurRad="38100" dist="38100" dir="2700000" algn="tl">
                <a:srgbClr val="000000">
                  <a:alpha val="43137"/>
                </a:srgbClr>
              </a:outerShdw>
            </a:effectLst>
            <a:latin typeface="Cambria" pitchFamily="18" charset="0"/>
          </a:endParaRPr>
        </a:p>
      </dgm:t>
    </dgm:pt>
    <dgm:pt modelId="{81D1714D-F1DA-4688-85D2-62D305637EE0}" type="parTrans" cxnId="{11A4A617-B3D8-4D54-BF22-FE778E4D9055}">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B1A771C2-41D5-4AE7-98F5-373D88B24D64}" type="sibTrans" cxnId="{11A4A617-B3D8-4D54-BF22-FE778E4D9055}">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5D0FC59C-D41B-46A0-A046-3C1FF12EF648}" type="pres">
      <dgm:prSet presAssocID="{3FCF2038-39CB-4756-8580-B147E76E01C9}" presName="Name0" presStyleCnt="0">
        <dgm:presLayoutVars>
          <dgm:chMax/>
          <dgm:chPref val="1"/>
          <dgm:dir/>
          <dgm:animOne val="branch"/>
          <dgm:animLvl val="lvl"/>
          <dgm:resizeHandles/>
        </dgm:presLayoutVars>
      </dgm:prSet>
      <dgm:spPr/>
      <dgm:t>
        <a:bodyPr/>
        <a:lstStyle/>
        <a:p>
          <a:endParaRPr lang="tr-TR"/>
        </a:p>
      </dgm:t>
    </dgm:pt>
    <dgm:pt modelId="{87D76726-807B-40EF-A93F-F46AD773E112}" type="pres">
      <dgm:prSet presAssocID="{A2041BA3-68AB-4292-934B-D225BE07BEA5}" presName="composite" presStyleCnt="0"/>
      <dgm:spPr/>
    </dgm:pt>
    <dgm:pt modelId="{181E1D44-9F22-4008-BCE4-C2DB43704B41}" type="pres">
      <dgm:prSet presAssocID="{A2041BA3-68AB-4292-934B-D225BE07BEA5}" presName="ParentAccent1" presStyleLbl="alignNode1" presStyleIdx="0" presStyleCnt="34"/>
      <dgm:spPr/>
    </dgm:pt>
    <dgm:pt modelId="{12E0A741-9250-4081-BC1D-33A8AA73EA28}" type="pres">
      <dgm:prSet presAssocID="{A2041BA3-68AB-4292-934B-D225BE07BEA5}" presName="ParentAccent2" presStyleLbl="alignNode1" presStyleIdx="1" presStyleCnt="34"/>
      <dgm:spPr/>
    </dgm:pt>
    <dgm:pt modelId="{E126132D-88C2-481B-A325-F2E55030484B}" type="pres">
      <dgm:prSet presAssocID="{A2041BA3-68AB-4292-934B-D225BE07BEA5}" presName="ParentAccent3" presStyleLbl="alignNode1" presStyleIdx="2" presStyleCnt="34"/>
      <dgm:spPr/>
    </dgm:pt>
    <dgm:pt modelId="{6D05CA00-5071-409F-A6B5-6BA70E4AFD2B}" type="pres">
      <dgm:prSet presAssocID="{A2041BA3-68AB-4292-934B-D225BE07BEA5}" presName="ParentAccent4" presStyleLbl="alignNode1" presStyleIdx="3" presStyleCnt="34"/>
      <dgm:spPr/>
    </dgm:pt>
    <dgm:pt modelId="{4DFF834C-AF58-4074-B5AD-0A14CFA8B5C5}" type="pres">
      <dgm:prSet presAssocID="{A2041BA3-68AB-4292-934B-D225BE07BEA5}" presName="ParentAccent5" presStyleLbl="alignNode1" presStyleIdx="4" presStyleCnt="34"/>
      <dgm:spPr/>
    </dgm:pt>
    <dgm:pt modelId="{BEF2D9A0-772A-4809-B203-AD5BD30E2D76}" type="pres">
      <dgm:prSet presAssocID="{A2041BA3-68AB-4292-934B-D225BE07BEA5}" presName="ParentAccent6" presStyleLbl="alignNode1" presStyleIdx="5" presStyleCnt="34"/>
      <dgm:spPr/>
    </dgm:pt>
    <dgm:pt modelId="{CB7AC440-C7ED-4A62-990B-368C42764353}" type="pres">
      <dgm:prSet presAssocID="{A2041BA3-68AB-4292-934B-D225BE07BEA5}" presName="ParentAccent7" presStyleLbl="alignNode1" presStyleIdx="6" presStyleCnt="34"/>
      <dgm:spPr/>
    </dgm:pt>
    <dgm:pt modelId="{A2D55759-DDD4-45F6-8245-6C0D3C6FA684}" type="pres">
      <dgm:prSet presAssocID="{A2041BA3-68AB-4292-934B-D225BE07BEA5}" presName="ParentAccent8" presStyleLbl="alignNode1" presStyleIdx="7" presStyleCnt="34"/>
      <dgm:spPr/>
    </dgm:pt>
    <dgm:pt modelId="{5B10FC0B-2EB0-40A2-846E-B98D39B6CB96}" type="pres">
      <dgm:prSet presAssocID="{A2041BA3-68AB-4292-934B-D225BE07BEA5}" presName="ParentAccent9" presStyleLbl="alignNode1" presStyleIdx="8" presStyleCnt="34"/>
      <dgm:spPr/>
    </dgm:pt>
    <dgm:pt modelId="{0BED0EC3-59AE-4B6B-B00E-D9050817066D}" type="pres">
      <dgm:prSet presAssocID="{A2041BA3-68AB-4292-934B-D225BE07BEA5}" presName="ParentAccent10" presStyleLbl="alignNode1" presStyleIdx="9" presStyleCnt="34"/>
      <dgm:spPr/>
    </dgm:pt>
    <dgm:pt modelId="{C117E655-11FB-4AF5-9C0D-F9B08F9F498F}" type="pres">
      <dgm:prSet presAssocID="{A2041BA3-68AB-4292-934B-D225BE07BEA5}" presName="Parent" presStyleLbl="alignNode1" presStyleIdx="10" presStyleCnt="34">
        <dgm:presLayoutVars>
          <dgm:chMax val="5"/>
          <dgm:chPref val="3"/>
          <dgm:bulletEnabled val="1"/>
        </dgm:presLayoutVars>
      </dgm:prSet>
      <dgm:spPr/>
      <dgm:t>
        <a:bodyPr/>
        <a:lstStyle/>
        <a:p>
          <a:endParaRPr lang="tr-TR"/>
        </a:p>
      </dgm:t>
    </dgm:pt>
    <dgm:pt modelId="{9BDBE35F-60A6-4D16-B7E1-76DFF886208B}" type="pres">
      <dgm:prSet presAssocID="{179B0DB4-7F5A-4EB1-99A1-5FB16356D73B}" presName="Child1Accent1" presStyleLbl="alignNode1" presStyleIdx="11" presStyleCnt="34"/>
      <dgm:spPr/>
    </dgm:pt>
    <dgm:pt modelId="{A689C6BA-412C-484E-9595-738A6DACA3CD}" type="pres">
      <dgm:prSet presAssocID="{179B0DB4-7F5A-4EB1-99A1-5FB16356D73B}" presName="Child1Accent2" presStyleLbl="alignNode1" presStyleIdx="12" presStyleCnt="34"/>
      <dgm:spPr/>
    </dgm:pt>
    <dgm:pt modelId="{ACD9C6B3-4249-4BCC-BB6B-E0F31B1BB7DC}" type="pres">
      <dgm:prSet presAssocID="{179B0DB4-7F5A-4EB1-99A1-5FB16356D73B}" presName="Child1Accent3" presStyleLbl="alignNode1" presStyleIdx="13" presStyleCnt="34"/>
      <dgm:spPr/>
    </dgm:pt>
    <dgm:pt modelId="{FA491588-2A26-41A2-A00D-77269A5CE8F0}" type="pres">
      <dgm:prSet presAssocID="{179B0DB4-7F5A-4EB1-99A1-5FB16356D73B}" presName="Child1Accent4" presStyleLbl="alignNode1" presStyleIdx="14" presStyleCnt="34"/>
      <dgm:spPr/>
    </dgm:pt>
    <dgm:pt modelId="{91183FCA-506D-4AF8-BA93-9FB032FB826B}" type="pres">
      <dgm:prSet presAssocID="{179B0DB4-7F5A-4EB1-99A1-5FB16356D73B}" presName="Child1Accent5" presStyleLbl="alignNode1" presStyleIdx="15" presStyleCnt="34"/>
      <dgm:spPr/>
    </dgm:pt>
    <dgm:pt modelId="{3FFA54B8-9233-4543-BFB5-3D9EB5AEABDB}" type="pres">
      <dgm:prSet presAssocID="{179B0DB4-7F5A-4EB1-99A1-5FB16356D73B}" presName="Child1Accent6" presStyleLbl="alignNode1" presStyleIdx="16" presStyleCnt="34"/>
      <dgm:spPr/>
    </dgm:pt>
    <dgm:pt modelId="{D30C3FFF-DDE6-4769-92EE-8D808B1DCB1C}" type="pres">
      <dgm:prSet presAssocID="{179B0DB4-7F5A-4EB1-99A1-5FB16356D73B}" presName="Child1Accent7" presStyleLbl="alignNode1" presStyleIdx="17" presStyleCnt="34"/>
      <dgm:spPr/>
    </dgm:pt>
    <dgm:pt modelId="{8947B96D-91E7-4E78-A17A-4C587DCD669E}" type="pres">
      <dgm:prSet presAssocID="{179B0DB4-7F5A-4EB1-99A1-5FB16356D73B}" presName="Child1Accent8" presStyleLbl="alignNode1" presStyleIdx="18" presStyleCnt="34"/>
      <dgm:spPr/>
    </dgm:pt>
    <dgm:pt modelId="{A4D88EB4-C0D4-46D3-A607-7E8C3C83C3AF}" type="pres">
      <dgm:prSet presAssocID="{179B0DB4-7F5A-4EB1-99A1-5FB16356D73B}" presName="Child1Accent9" presStyleLbl="alignNode1" presStyleIdx="19" presStyleCnt="34"/>
      <dgm:spPr/>
    </dgm:pt>
    <dgm:pt modelId="{5A876945-65A5-4A34-A3BB-B9409C1FEBD6}" type="pres">
      <dgm:prSet presAssocID="{179B0DB4-7F5A-4EB1-99A1-5FB16356D73B}" presName="Child1" presStyleLbl="revTx" presStyleIdx="0" presStyleCnt="3">
        <dgm:presLayoutVars>
          <dgm:chMax/>
          <dgm:chPref val="0"/>
          <dgm:bulletEnabled val="1"/>
        </dgm:presLayoutVars>
      </dgm:prSet>
      <dgm:spPr/>
      <dgm:t>
        <a:bodyPr/>
        <a:lstStyle/>
        <a:p>
          <a:endParaRPr lang="tr-TR"/>
        </a:p>
      </dgm:t>
    </dgm:pt>
    <dgm:pt modelId="{4ECAD1F9-E651-45CD-BE10-5AF2DB6AA989}" type="pres">
      <dgm:prSet presAssocID="{DCE7DCB9-6569-40B0-A0FF-8E691AE5CCF4}" presName="Child2Accent1" presStyleLbl="alignNode1" presStyleIdx="20" presStyleCnt="34"/>
      <dgm:spPr/>
    </dgm:pt>
    <dgm:pt modelId="{A64A827C-1574-4318-A31F-43D1F4B4ECCF}" type="pres">
      <dgm:prSet presAssocID="{DCE7DCB9-6569-40B0-A0FF-8E691AE5CCF4}" presName="Child2Accent2" presStyleLbl="alignNode1" presStyleIdx="21" presStyleCnt="34"/>
      <dgm:spPr/>
    </dgm:pt>
    <dgm:pt modelId="{80769E29-3F8F-48B6-BB4A-A5B7845FD04D}" type="pres">
      <dgm:prSet presAssocID="{DCE7DCB9-6569-40B0-A0FF-8E691AE5CCF4}" presName="Child2Accent3" presStyleLbl="alignNode1" presStyleIdx="22" presStyleCnt="34"/>
      <dgm:spPr/>
    </dgm:pt>
    <dgm:pt modelId="{2C68EC3F-5891-4081-B2ED-52480E24FE0C}" type="pres">
      <dgm:prSet presAssocID="{DCE7DCB9-6569-40B0-A0FF-8E691AE5CCF4}" presName="Child2Accent4" presStyleLbl="alignNode1" presStyleIdx="23" presStyleCnt="34"/>
      <dgm:spPr/>
    </dgm:pt>
    <dgm:pt modelId="{3BD7969A-D9EE-45E3-8BC7-507170FBD989}" type="pres">
      <dgm:prSet presAssocID="{DCE7DCB9-6569-40B0-A0FF-8E691AE5CCF4}" presName="Child2Accent5" presStyleLbl="alignNode1" presStyleIdx="24" presStyleCnt="34"/>
      <dgm:spPr/>
    </dgm:pt>
    <dgm:pt modelId="{A79C9B26-C714-409C-9063-24770780EF38}" type="pres">
      <dgm:prSet presAssocID="{DCE7DCB9-6569-40B0-A0FF-8E691AE5CCF4}" presName="Child2Accent6" presStyleLbl="alignNode1" presStyleIdx="25" presStyleCnt="34"/>
      <dgm:spPr/>
    </dgm:pt>
    <dgm:pt modelId="{E6BB7D2A-9526-4AD5-8113-37ABAD14E654}" type="pres">
      <dgm:prSet presAssocID="{DCE7DCB9-6569-40B0-A0FF-8E691AE5CCF4}" presName="Child2Accent7" presStyleLbl="alignNode1" presStyleIdx="26" presStyleCnt="34"/>
      <dgm:spPr/>
    </dgm:pt>
    <dgm:pt modelId="{D58D5FCB-81F9-48CB-8261-77971C346B21}" type="pres">
      <dgm:prSet presAssocID="{DCE7DCB9-6569-40B0-A0FF-8E691AE5CCF4}" presName="Child2" presStyleLbl="revTx" presStyleIdx="1" presStyleCnt="3" custScaleX="135281" custLinFactNeighborX="10680" custLinFactNeighborY="-6818">
        <dgm:presLayoutVars>
          <dgm:chMax/>
          <dgm:chPref val="0"/>
          <dgm:bulletEnabled val="1"/>
        </dgm:presLayoutVars>
      </dgm:prSet>
      <dgm:spPr/>
      <dgm:t>
        <a:bodyPr/>
        <a:lstStyle/>
        <a:p>
          <a:endParaRPr lang="tr-TR"/>
        </a:p>
      </dgm:t>
    </dgm:pt>
    <dgm:pt modelId="{B7FB32CD-81FC-4D17-B0A1-622E8596DB7C}" type="pres">
      <dgm:prSet presAssocID="{3951ECAA-9F01-4247-9C52-3368CD15B95F}" presName="Child3Accent1" presStyleLbl="alignNode1" presStyleIdx="27" presStyleCnt="34"/>
      <dgm:spPr/>
    </dgm:pt>
    <dgm:pt modelId="{3179F313-5A08-412D-8D50-C5D6A0BD706D}" type="pres">
      <dgm:prSet presAssocID="{3951ECAA-9F01-4247-9C52-3368CD15B95F}" presName="Child3Accent2" presStyleLbl="alignNode1" presStyleIdx="28" presStyleCnt="34"/>
      <dgm:spPr/>
    </dgm:pt>
    <dgm:pt modelId="{8F5BB99F-776C-4E31-A1AB-D92767C7566E}" type="pres">
      <dgm:prSet presAssocID="{3951ECAA-9F01-4247-9C52-3368CD15B95F}" presName="Child3Accent3" presStyleLbl="alignNode1" presStyleIdx="29" presStyleCnt="34"/>
      <dgm:spPr/>
    </dgm:pt>
    <dgm:pt modelId="{B776F78A-8B06-4E18-A8AE-4A1E703C05E0}" type="pres">
      <dgm:prSet presAssocID="{3951ECAA-9F01-4247-9C52-3368CD15B95F}" presName="Child3Accent4" presStyleLbl="alignNode1" presStyleIdx="30" presStyleCnt="34"/>
      <dgm:spPr/>
    </dgm:pt>
    <dgm:pt modelId="{E1CE66E2-CA7A-46DC-904D-2324BC67FC07}" type="pres">
      <dgm:prSet presAssocID="{3951ECAA-9F01-4247-9C52-3368CD15B95F}" presName="Child3Accent5" presStyleLbl="alignNode1" presStyleIdx="31" presStyleCnt="34"/>
      <dgm:spPr/>
    </dgm:pt>
    <dgm:pt modelId="{0D01A0E5-BA45-4850-AD29-1A5AF946332C}" type="pres">
      <dgm:prSet presAssocID="{3951ECAA-9F01-4247-9C52-3368CD15B95F}" presName="Child3Accent6" presStyleLbl="alignNode1" presStyleIdx="32" presStyleCnt="34"/>
      <dgm:spPr/>
    </dgm:pt>
    <dgm:pt modelId="{8160B0F5-F437-4871-A2E8-614D70B289C3}" type="pres">
      <dgm:prSet presAssocID="{3951ECAA-9F01-4247-9C52-3368CD15B95F}" presName="Child3Accent7" presStyleLbl="alignNode1" presStyleIdx="33" presStyleCnt="34"/>
      <dgm:spPr/>
    </dgm:pt>
    <dgm:pt modelId="{403C70CF-5D87-412A-8341-5CF5B9E3CBFC}" type="pres">
      <dgm:prSet presAssocID="{3951ECAA-9F01-4247-9C52-3368CD15B95F}" presName="Child3" presStyleLbl="revTx" presStyleIdx="2" presStyleCnt="3" custLinFactNeighborX="123" custLinFactNeighborY="-8622">
        <dgm:presLayoutVars>
          <dgm:chMax/>
          <dgm:chPref val="0"/>
          <dgm:bulletEnabled val="1"/>
        </dgm:presLayoutVars>
      </dgm:prSet>
      <dgm:spPr/>
      <dgm:t>
        <a:bodyPr/>
        <a:lstStyle/>
        <a:p>
          <a:endParaRPr lang="tr-TR"/>
        </a:p>
      </dgm:t>
    </dgm:pt>
  </dgm:ptLst>
  <dgm:cxnLst>
    <dgm:cxn modelId="{D5AA64A6-EEDE-4BEA-BF54-653D4CE5F5C7}" srcId="{3FCF2038-39CB-4756-8580-B147E76E01C9}" destId="{A2041BA3-68AB-4292-934B-D225BE07BEA5}" srcOrd="0" destOrd="0" parTransId="{968A1AA7-98A0-49DB-BD08-C3D38017F286}" sibTransId="{16E97019-B98E-436C-839E-DFFCE2E6527C}"/>
    <dgm:cxn modelId="{121B6C3E-3F58-4063-8E3A-3758849CE617}" type="presOf" srcId="{3951ECAA-9F01-4247-9C52-3368CD15B95F}" destId="{403C70CF-5D87-412A-8341-5CF5B9E3CBFC}" srcOrd="0" destOrd="0" presId="urn:microsoft.com/office/officeart/2011/layout/ConvergingText"/>
    <dgm:cxn modelId="{CCDBB5C4-94E5-4F2A-A217-EC739477A1CC}" srcId="{A2041BA3-68AB-4292-934B-D225BE07BEA5}" destId="{DCE7DCB9-6569-40B0-A0FF-8E691AE5CCF4}" srcOrd="1" destOrd="0" parTransId="{8C275D76-D12A-44D2-82F6-B7874A1880EE}" sibTransId="{53D79DC1-8C07-41CA-BBB8-898EDA596951}"/>
    <dgm:cxn modelId="{4DDFFB54-57D8-471F-921C-53D2BF111988}" type="presOf" srcId="{DCE7DCB9-6569-40B0-A0FF-8E691AE5CCF4}" destId="{D58D5FCB-81F9-48CB-8261-77971C346B21}" srcOrd="0" destOrd="0" presId="urn:microsoft.com/office/officeart/2011/layout/ConvergingText"/>
    <dgm:cxn modelId="{F72459A9-D46C-4A2C-87C5-2DA0168F483B}" type="presOf" srcId="{A2041BA3-68AB-4292-934B-D225BE07BEA5}" destId="{C117E655-11FB-4AF5-9C0D-F9B08F9F498F}" srcOrd="0" destOrd="0" presId="urn:microsoft.com/office/officeart/2011/layout/ConvergingText"/>
    <dgm:cxn modelId="{11A4A617-B3D8-4D54-BF22-FE778E4D9055}" srcId="{A2041BA3-68AB-4292-934B-D225BE07BEA5}" destId="{3951ECAA-9F01-4247-9C52-3368CD15B95F}" srcOrd="2" destOrd="0" parTransId="{81D1714D-F1DA-4688-85D2-62D305637EE0}" sibTransId="{B1A771C2-41D5-4AE7-98F5-373D88B24D64}"/>
    <dgm:cxn modelId="{13889011-9CBE-499F-BBF6-20DC124BEC88}" type="presOf" srcId="{3FCF2038-39CB-4756-8580-B147E76E01C9}" destId="{5D0FC59C-D41B-46A0-A046-3C1FF12EF648}" srcOrd="0" destOrd="0" presId="urn:microsoft.com/office/officeart/2011/layout/ConvergingText"/>
    <dgm:cxn modelId="{F2C17EBB-12E2-46FC-8CF3-6DB847ACE366}" type="presOf" srcId="{179B0DB4-7F5A-4EB1-99A1-5FB16356D73B}" destId="{5A876945-65A5-4A34-A3BB-B9409C1FEBD6}" srcOrd="0" destOrd="0" presId="urn:microsoft.com/office/officeart/2011/layout/ConvergingText"/>
    <dgm:cxn modelId="{01FCC3EA-CFEC-4D9C-BA49-0900EE19D859}" srcId="{A2041BA3-68AB-4292-934B-D225BE07BEA5}" destId="{179B0DB4-7F5A-4EB1-99A1-5FB16356D73B}" srcOrd="0" destOrd="0" parTransId="{FCC82C7A-041B-4B9E-ABE2-73FB62D3114B}" sibTransId="{88AE9A68-6D01-4B57-BEE0-FC6BF883587D}"/>
    <dgm:cxn modelId="{79D6AD62-A983-49CF-A624-334251CBB692}" type="presParOf" srcId="{5D0FC59C-D41B-46A0-A046-3C1FF12EF648}" destId="{87D76726-807B-40EF-A93F-F46AD773E112}" srcOrd="0" destOrd="0" presId="urn:microsoft.com/office/officeart/2011/layout/ConvergingText"/>
    <dgm:cxn modelId="{E9F533C5-CE91-43A8-BA98-B581AE2E490A}" type="presParOf" srcId="{87D76726-807B-40EF-A93F-F46AD773E112}" destId="{181E1D44-9F22-4008-BCE4-C2DB43704B41}" srcOrd="0" destOrd="0" presId="urn:microsoft.com/office/officeart/2011/layout/ConvergingText"/>
    <dgm:cxn modelId="{3A0E4CB6-FA16-47A3-9A37-FAA69F960CF7}" type="presParOf" srcId="{87D76726-807B-40EF-A93F-F46AD773E112}" destId="{12E0A741-9250-4081-BC1D-33A8AA73EA28}" srcOrd="1" destOrd="0" presId="urn:microsoft.com/office/officeart/2011/layout/ConvergingText"/>
    <dgm:cxn modelId="{AF350DF4-9CC9-48AA-B1C2-826961330D32}" type="presParOf" srcId="{87D76726-807B-40EF-A93F-F46AD773E112}" destId="{E126132D-88C2-481B-A325-F2E55030484B}" srcOrd="2" destOrd="0" presId="urn:microsoft.com/office/officeart/2011/layout/ConvergingText"/>
    <dgm:cxn modelId="{28A52C49-31A1-4A16-B7AC-1646E0D4895F}" type="presParOf" srcId="{87D76726-807B-40EF-A93F-F46AD773E112}" destId="{6D05CA00-5071-409F-A6B5-6BA70E4AFD2B}" srcOrd="3" destOrd="0" presId="urn:microsoft.com/office/officeart/2011/layout/ConvergingText"/>
    <dgm:cxn modelId="{61B78360-2BC4-4272-AA59-FE8778EE95F1}" type="presParOf" srcId="{87D76726-807B-40EF-A93F-F46AD773E112}" destId="{4DFF834C-AF58-4074-B5AD-0A14CFA8B5C5}" srcOrd="4" destOrd="0" presId="urn:microsoft.com/office/officeart/2011/layout/ConvergingText"/>
    <dgm:cxn modelId="{2ED9AB65-8537-4A67-ABC7-8860534CBC93}" type="presParOf" srcId="{87D76726-807B-40EF-A93F-F46AD773E112}" destId="{BEF2D9A0-772A-4809-B203-AD5BD30E2D76}" srcOrd="5" destOrd="0" presId="urn:microsoft.com/office/officeart/2011/layout/ConvergingText"/>
    <dgm:cxn modelId="{016CDFF9-EBE9-434D-BEBE-758B48B697E8}" type="presParOf" srcId="{87D76726-807B-40EF-A93F-F46AD773E112}" destId="{CB7AC440-C7ED-4A62-990B-368C42764353}" srcOrd="6" destOrd="0" presId="urn:microsoft.com/office/officeart/2011/layout/ConvergingText"/>
    <dgm:cxn modelId="{CE84FDFA-62DB-44FF-A83F-E36108AB354B}" type="presParOf" srcId="{87D76726-807B-40EF-A93F-F46AD773E112}" destId="{A2D55759-DDD4-45F6-8245-6C0D3C6FA684}" srcOrd="7" destOrd="0" presId="urn:microsoft.com/office/officeart/2011/layout/ConvergingText"/>
    <dgm:cxn modelId="{19D0AE4B-F0D1-4B29-A923-CC07D458EFA3}" type="presParOf" srcId="{87D76726-807B-40EF-A93F-F46AD773E112}" destId="{5B10FC0B-2EB0-40A2-846E-B98D39B6CB96}" srcOrd="8" destOrd="0" presId="urn:microsoft.com/office/officeart/2011/layout/ConvergingText"/>
    <dgm:cxn modelId="{7B9776D3-5627-4808-85D8-1D3B2E4B744F}" type="presParOf" srcId="{87D76726-807B-40EF-A93F-F46AD773E112}" destId="{0BED0EC3-59AE-4B6B-B00E-D9050817066D}" srcOrd="9" destOrd="0" presId="urn:microsoft.com/office/officeart/2011/layout/ConvergingText"/>
    <dgm:cxn modelId="{05DFAC55-BBA5-4BBF-9F19-FF8E85B3D660}" type="presParOf" srcId="{87D76726-807B-40EF-A93F-F46AD773E112}" destId="{C117E655-11FB-4AF5-9C0D-F9B08F9F498F}" srcOrd="10" destOrd="0" presId="urn:microsoft.com/office/officeart/2011/layout/ConvergingText"/>
    <dgm:cxn modelId="{81F38662-27A2-41CC-87AC-A28485CA3F00}" type="presParOf" srcId="{87D76726-807B-40EF-A93F-F46AD773E112}" destId="{9BDBE35F-60A6-4D16-B7E1-76DFF886208B}" srcOrd="11" destOrd="0" presId="urn:microsoft.com/office/officeart/2011/layout/ConvergingText"/>
    <dgm:cxn modelId="{398609A3-F8C6-41F9-8CBF-264DC6BDA03E}" type="presParOf" srcId="{87D76726-807B-40EF-A93F-F46AD773E112}" destId="{A689C6BA-412C-484E-9595-738A6DACA3CD}" srcOrd="12" destOrd="0" presId="urn:microsoft.com/office/officeart/2011/layout/ConvergingText"/>
    <dgm:cxn modelId="{C04A3BD9-B163-4989-A587-7F52E111FFAC}" type="presParOf" srcId="{87D76726-807B-40EF-A93F-F46AD773E112}" destId="{ACD9C6B3-4249-4BCC-BB6B-E0F31B1BB7DC}" srcOrd="13" destOrd="0" presId="urn:microsoft.com/office/officeart/2011/layout/ConvergingText"/>
    <dgm:cxn modelId="{4B452890-C223-4025-B068-237FCB92D3C3}" type="presParOf" srcId="{87D76726-807B-40EF-A93F-F46AD773E112}" destId="{FA491588-2A26-41A2-A00D-77269A5CE8F0}" srcOrd="14" destOrd="0" presId="urn:microsoft.com/office/officeart/2011/layout/ConvergingText"/>
    <dgm:cxn modelId="{C07251CB-0FFB-4D75-B2C4-979001EF388B}" type="presParOf" srcId="{87D76726-807B-40EF-A93F-F46AD773E112}" destId="{91183FCA-506D-4AF8-BA93-9FB032FB826B}" srcOrd="15" destOrd="0" presId="urn:microsoft.com/office/officeart/2011/layout/ConvergingText"/>
    <dgm:cxn modelId="{4E4E5E90-CE40-402D-B28A-6C5E2467A03E}" type="presParOf" srcId="{87D76726-807B-40EF-A93F-F46AD773E112}" destId="{3FFA54B8-9233-4543-BFB5-3D9EB5AEABDB}" srcOrd="16" destOrd="0" presId="urn:microsoft.com/office/officeart/2011/layout/ConvergingText"/>
    <dgm:cxn modelId="{5705C5DD-C777-4FC2-9610-523F4DF869CA}" type="presParOf" srcId="{87D76726-807B-40EF-A93F-F46AD773E112}" destId="{D30C3FFF-DDE6-4769-92EE-8D808B1DCB1C}" srcOrd="17" destOrd="0" presId="urn:microsoft.com/office/officeart/2011/layout/ConvergingText"/>
    <dgm:cxn modelId="{D4659254-623B-4784-AD71-C20C6F815221}" type="presParOf" srcId="{87D76726-807B-40EF-A93F-F46AD773E112}" destId="{8947B96D-91E7-4E78-A17A-4C587DCD669E}" srcOrd="18" destOrd="0" presId="urn:microsoft.com/office/officeart/2011/layout/ConvergingText"/>
    <dgm:cxn modelId="{7C22248E-6B55-46BA-8D9F-2F00A75EF82F}" type="presParOf" srcId="{87D76726-807B-40EF-A93F-F46AD773E112}" destId="{A4D88EB4-C0D4-46D3-A607-7E8C3C83C3AF}" srcOrd="19" destOrd="0" presId="urn:microsoft.com/office/officeart/2011/layout/ConvergingText"/>
    <dgm:cxn modelId="{73B31AE9-5B4A-4626-9C82-55658C822E56}" type="presParOf" srcId="{87D76726-807B-40EF-A93F-F46AD773E112}" destId="{5A876945-65A5-4A34-A3BB-B9409C1FEBD6}" srcOrd="20" destOrd="0" presId="urn:microsoft.com/office/officeart/2011/layout/ConvergingText"/>
    <dgm:cxn modelId="{ADE9A9CB-74B1-4F64-9B41-9C826B6FCAD0}" type="presParOf" srcId="{87D76726-807B-40EF-A93F-F46AD773E112}" destId="{4ECAD1F9-E651-45CD-BE10-5AF2DB6AA989}" srcOrd="21" destOrd="0" presId="urn:microsoft.com/office/officeart/2011/layout/ConvergingText"/>
    <dgm:cxn modelId="{A65E08E8-A598-4CDC-9E5F-D4DBD2AF3204}" type="presParOf" srcId="{87D76726-807B-40EF-A93F-F46AD773E112}" destId="{A64A827C-1574-4318-A31F-43D1F4B4ECCF}" srcOrd="22" destOrd="0" presId="urn:microsoft.com/office/officeart/2011/layout/ConvergingText"/>
    <dgm:cxn modelId="{0C98E864-6E0E-4681-8384-8AFEE6F1FBA3}" type="presParOf" srcId="{87D76726-807B-40EF-A93F-F46AD773E112}" destId="{80769E29-3F8F-48B6-BB4A-A5B7845FD04D}" srcOrd="23" destOrd="0" presId="urn:microsoft.com/office/officeart/2011/layout/ConvergingText"/>
    <dgm:cxn modelId="{A4BCDB78-9BB4-43BF-9858-F0E30D70DCF5}" type="presParOf" srcId="{87D76726-807B-40EF-A93F-F46AD773E112}" destId="{2C68EC3F-5891-4081-B2ED-52480E24FE0C}" srcOrd="24" destOrd="0" presId="urn:microsoft.com/office/officeart/2011/layout/ConvergingText"/>
    <dgm:cxn modelId="{B49AFE52-D29B-49A7-B08C-5A7E84DED24D}" type="presParOf" srcId="{87D76726-807B-40EF-A93F-F46AD773E112}" destId="{3BD7969A-D9EE-45E3-8BC7-507170FBD989}" srcOrd="25" destOrd="0" presId="urn:microsoft.com/office/officeart/2011/layout/ConvergingText"/>
    <dgm:cxn modelId="{CC6FDEC8-9BDF-4D61-8C34-13BF78724C10}" type="presParOf" srcId="{87D76726-807B-40EF-A93F-F46AD773E112}" destId="{A79C9B26-C714-409C-9063-24770780EF38}" srcOrd="26" destOrd="0" presId="urn:microsoft.com/office/officeart/2011/layout/ConvergingText"/>
    <dgm:cxn modelId="{AA1F5181-3979-4308-A54A-BDC7DD5D55F9}" type="presParOf" srcId="{87D76726-807B-40EF-A93F-F46AD773E112}" destId="{E6BB7D2A-9526-4AD5-8113-37ABAD14E654}" srcOrd="27" destOrd="0" presId="urn:microsoft.com/office/officeart/2011/layout/ConvergingText"/>
    <dgm:cxn modelId="{B1A45488-BC3F-43F2-81CB-04B6B31FF432}" type="presParOf" srcId="{87D76726-807B-40EF-A93F-F46AD773E112}" destId="{D58D5FCB-81F9-48CB-8261-77971C346B21}" srcOrd="28" destOrd="0" presId="urn:microsoft.com/office/officeart/2011/layout/ConvergingText"/>
    <dgm:cxn modelId="{7BDA56C6-5ED7-4C97-BFB6-A386B2100268}" type="presParOf" srcId="{87D76726-807B-40EF-A93F-F46AD773E112}" destId="{B7FB32CD-81FC-4D17-B0A1-622E8596DB7C}" srcOrd="29" destOrd="0" presId="urn:microsoft.com/office/officeart/2011/layout/ConvergingText"/>
    <dgm:cxn modelId="{091E4FAA-CFDE-455C-B6D0-5D6BE41AE2F4}" type="presParOf" srcId="{87D76726-807B-40EF-A93F-F46AD773E112}" destId="{3179F313-5A08-412D-8D50-C5D6A0BD706D}" srcOrd="30" destOrd="0" presId="urn:microsoft.com/office/officeart/2011/layout/ConvergingText"/>
    <dgm:cxn modelId="{57CFC97D-6D05-48A6-BEAE-33F553433BA5}" type="presParOf" srcId="{87D76726-807B-40EF-A93F-F46AD773E112}" destId="{8F5BB99F-776C-4E31-A1AB-D92767C7566E}" srcOrd="31" destOrd="0" presId="urn:microsoft.com/office/officeart/2011/layout/ConvergingText"/>
    <dgm:cxn modelId="{3AB52ED2-F1AA-4C1A-8D55-789D80614591}" type="presParOf" srcId="{87D76726-807B-40EF-A93F-F46AD773E112}" destId="{B776F78A-8B06-4E18-A8AE-4A1E703C05E0}" srcOrd="32" destOrd="0" presId="urn:microsoft.com/office/officeart/2011/layout/ConvergingText"/>
    <dgm:cxn modelId="{964153F3-5DE4-45A1-A694-34B0F9731B79}" type="presParOf" srcId="{87D76726-807B-40EF-A93F-F46AD773E112}" destId="{E1CE66E2-CA7A-46DC-904D-2324BC67FC07}" srcOrd="33" destOrd="0" presId="urn:microsoft.com/office/officeart/2011/layout/ConvergingText"/>
    <dgm:cxn modelId="{14023DD5-3208-41A5-B5D0-0F294002F3D3}" type="presParOf" srcId="{87D76726-807B-40EF-A93F-F46AD773E112}" destId="{0D01A0E5-BA45-4850-AD29-1A5AF946332C}" srcOrd="34" destOrd="0" presId="urn:microsoft.com/office/officeart/2011/layout/ConvergingText"/>
    <dgm:cxn modelId="{C5DCCDD5-0E80-47F0-B14A-DAF7CC992B04}" type="presParOf" srcId="{87D76726-807B-40EF-A93F-F46AD773E112}" destId="{8160B0F5-F437-4871-A2E8-614D70B289C3}" srcOrd="35" destOrd="0" presId="urn:microsoft.com/office/officeart/2011/layout/ConvergingText"/>
    <dgm:cxn modelId="{8EB66D6C-591A-416B-9357-7829BBDC3F01}" type="presParOf" srcId="{87D76726-807B-40EF-A93F-F46AD773E112}" destId="{403C70CF-5D87-412A-8341-5CF5B9E3CBFC}"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1" qsCatId="3D" csTypeId="urn:microsoft.com/office/officeart/2005/8/colors/accent0_1" csCatId="mainScheme" phldr="1"/>
      <dgm:spPr/>
      <dgm:t>
        <a:bodyPr/>
        <a:lstStyle/>
        <a:p>
          <a:endParaRPr lang="tr-TR"/>
        </a:p>
      </dgm:t>
    </dgm:pt>
    <dgm:pt modelId="{5EA195F5-22F0-4854-86CA-85B22C38D18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İlginç motive edici oyuncaklar/etkinlikler kullanma</a:t>
          </a:r>
          <a:endParaRPr lang="tr-TR" sz="1800" dirty="0">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Çocuğa seçenek sunma (iki yada daha çok etkinlikten)</a:t>
          </a:r>
          <a:endParaRPr lang="tr-TR" sz="1800" dirty="0">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Ulaşılmaz hale getirme (etkileşimi başlatması için)</a:t>
          </a:r>
          <a:endParaRPr lang="tr-TR" sz="1800" dirty="0">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513E5F3-B63E-4370-946B-C639B26FED75}">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Az miktarda verme (iletişime geçmesi için)</a:t>
          </a:r>
          <a:endParaRPr lang="tr-TR" sz="1800" dirty="0">
            <a:effectLst>
              <a:outerShdw blurRad="38100" dist="38100" dir="2700000" algn="tl">
                <a:srgbClr val="000000">
                  <a:alpha val="43137"/>
                </a:srgbClr>
              </a:outerShdw>
            </a:effectLst>
            <a:latin typeface="Cambria" pitchFamily="18" charset="0"/>
          </a:endParaRPr>
        </a:p>
      </dgm:t>
    </dgm:pt>
    <dgm:pt modelId="{F2E728EC-5A0B-416E-865D-C7C1F56F25E4}" type="parTrans" cxnId="{46D764B2-8FDD-4F51-9706-AC11D2D1F0D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6E5D353-AB27-4C79-A5C4-663462D88105}" type="sibTrans" cxnId="{46D764B2-8FDD-4F51-9706-AC11D2D1F0D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5B2E666-E791-4925-9A11-465FF8DB1FD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Etkinlikleri eksik bırakma (kağıt verip, boya vermeme)</a:t>
          </a:r>
          <a:endParaRPr lang="tr-TR" sz="1800" dirty="0">
            <a:effectLst>
              <a:outerShdw blurRad="38100" dist="38100" dir="2700000" algn="tl">
                <a:srgbClr val="000000">
                  <a:alpha val="43137"/>
                </a:srgbClr>
              </a:outerShdw>
            </a:effectLst>
            <a:latin typeface="Cambria" pitchFamily="18" charset="0"/>
          </a:endParaRPr>
        </a:p>
      </dgm:t>
    </dgm:pt>
    <dgm:pt modelId="{EAE6BB1D-0C41-414A-B507-D7002E0D4DFC}" type="parTrans" cxnId="{DFD57E58-3E22-490F-8FD8-0832A89D2A0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8B2F83A-1482-408F-8B6F-1C4CC4893227}" type="sibTrans" cxnId="{DFD57E58-3E22-490F-8FD8-0832A89D2A0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FC6F99B-DBDB-46E1-A56A-AC1BFABA9F3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Şaşırtıcı/Beklenmedik durumlar yaratma (saçma, komik durumlarda etkileşim başlatma fırsatı)</a:t>
          </a:r>
          <a:endParaRPr lang="tr-TR" sz="1800" dirty="0">
            <a:effectLst>
              <a:outerShdw blurRad="38100" dist="38100" dir="2700000" algn="tl">
                <a:srgbClr val="000000">
                  <a:alpha val="43137"/>
                </a:srgbClr>
              </a:outerShdw>
            </a:effectLst>
            <a:latin typeface="Cambria" pitchFamily="18" charset="0"/>
          </a:endParaRPr>
        </a:p>
      </dgm:t>
    </dgm:pt>
    <dgm:pt modelId="{A7D8854F-4F39-4CAF-8E6E-9ADCC41FC4F3}" type="parTrans" cxnId="{D464381D-33FC-4FF5-B7C6-87039E09471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EEF39B4-0C47-4C87-9714-7B00D5911148}" type="sibTrans" cxnId="{D464381D-33FC-4FF5-B7C6-87039E09471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6"/>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6"/>
      <dgm:spPr/>
      <dgm:t>
        <a:bodyPr/>
        <a:lstStyle/>
        <a:p>
          <a:endParaRPr lang="tr-TR"/>
        </a:p>
      </dgm:t>
    </dgm:pt>
    <dgm:pt modelId="{78554C61-17AB-4604-A506-34E4A4C96013}" type="pres">
      <dgm:prSet presAssocID="{E5E6F86A-4E95-458E-8F64-6CD5A3C64FD1}" presName="dstNode" presStyleLbl="node1" presStyleIdx="0" presStyleCnt="6"/>
      <dgm:spPr/>
      <dgm:t>
        <a:bodyPr/>
        <a:lstStyle/>
        <a:p>
          <a:endParaRPr lang="tr-TR"/>
        </a:p>
      </dgm:t>
    </dgm:pt>
    <dgm:pt modelId="{E74CB3F9-17C4-419E-997B-5B3F44090D03}" type="pres">
      <dgm:prSet presAssocID="{5EA195F5-22F0-4854-86CA-85B22C38D18E}" presName="text_1" presStyleLbl="node1" presStyleIdx="0" presStyleCnt="6">
        <dgm:presLayoutVars>
          <dgm:bulletEnabled val="1"/>
        </dgm:presLayoutVars>
      </dgm:prSet>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6"/>
      <dgm:spPr>
        <a:prstGeom prst="moon">
          <a:avLst/>
        </a:prstGeom>
      </dgm:spPr>
      <dgm:t>
        <a:bodyPr/>
        <a:lstStyle/>
        <a:p>
          <a:endParaRPr lang="tr-TR"/>
        </a:p>
      </dgm:t>
    </dgm:pt>
    <dgm:pt modelId="{030AF919-C11D-4430-A43A-B36EB1755EAE}" type="pres">
      <dgm:prSet presAssocID="{23476C4B-166C-4300-8832-355B563676A4}" presName="text_2" presStyleLbl="node1" presStyleIdx="1" presStyleCnt="6">
        <dgm:presLayoutVars>
          <dgm:bulletEnabled val="1"/>
        </dgm:presLayoutVars>
      </dgm:prSet>
      <dgm:spPr/>
      <dgm:t>
        <a:bodyPr/>
        <a:lstStyle/>
        <a:p>
          <a:endParaRPr lang="tr-TR"/>
        </a:p>
      </dgm:t>
    </dgm:pt>
    <dgm:pt modelId="{034E6760-7E08-44BC-9275-D50DB1BD3EB2}" type="pres">
      <dgm:prSet presAssocID="{23476C4B-166C-4300-8832-355B563676A4}" presName="accent_2" presStyleCnt="0"/>
      <dgm:spPr/>
      <dgm:t>
        <a:bodyPr/>
        <a:lstStyle/>
        <a:p>
          <a:endParaRPr lang="tr-TR"/>
        </a:p>
      </dgm:t>
    </dgm:pt>
    <dgm:pt modelId="{48968A8B-C920-433E-9D5D-419A6D3CF085}" type="pres">
      <dgm:prSet presAssocID="{23476C4B-166C-4300-8832-355B563676A4}" presName="accentRepeatNode" presStyleLbl="solidFgAcc1" presStyleIdx="1" presStyleCnt="6"/>
      <dgm:spPr>
        <a:prstGeom prst="moon">
          <a:avLst/>
        </a:prstGeom>
      </dgm:spPr>
      <dgm:t>
        <a:bodyPr/>
        <a:lstStyle/>
        <a:p>
          <a:endParaRPr lang="tr-TR"/>
        </a:p>
      </dgm:t>
    </dgm:pt>
    <dgm:pt modelId="{FBACC8CB-2BD7-49F8-B451-62055833D4EA}" type="pres">
      <dgm:prSet presAssocID="{0F480262-B9ED-44EB-9471-453659E665E6}" presName="text_3" presStyleLbl="node1" presStyleIdx="2" presStyleCnt="6">
        <dgm:presLayoutVars>
          <dgm:bulletEnabled val="1"/>
        </dgm:presLayoutVars>
      </dgm:prSet>
      <dgm:spPr/>
      <dgm:t>
        <a:bodyPr/>
        <a:lstStyle/>
        <a:p>
          <a:endParaRPr lang="tr-TR"/>
        </a:p>
      </dgm:t>
    </dgm:pt>
    <dgm:pt modelId="{8CC2E394-63B3-4F4A-AA72-84EECC6008B3}" type="pres">
      <dgm:prSet presAssocID="{0F480262-B9ED-44EB-9471-453659E665E6}" presName="accent_3" presStyleCnt="0"/>
      <dgm:spPr/>
      <dgm:t>
        <a:bodyPr/>
        <a:lstStyle/>
        <a:p>
          <a:endParaRPr lang="tr-TR"/>
        </a:p>
      </dgm:t>
    </dgm:pt>
    <dgm:pt modelId="{0B7EF461-DC33-4DCF-9711-DC78189D85C3}" type="pres">
      <dgm:prSet presAssocID="{0F480262-B9ED-44EB-9471-453659E665E6}" presName="accentRepeatNode" presStyleLbl="solidFgAcc1" presStyleIdx="2" presStyleCnt="6"/>
      <dgm:spPr>
        <a:prstGeom prst="moon">
          <a:avLst/>
        </a:prstGeom>
      </dgm:spPr>
      <dgm:t>
        <a:bodyPr/>
        <a:lstStyle/>
        <a:p>
          <a:endParaRPr lang="tr-TR"/>
        </a:p>
      </dgm:t>
    </dgm:pt>
    <dgm:pt modelId="{943FF5FC-89AB-45F8-AAAC-7001290C23B8}" type="pres">
      <dgm:prSet presAssocID="{3513E5F3-B63E-4370-946B-C639B26FED75}" presName="text_4" presStyleLbl="node1" presStyleIdx="3" presStyleCnt="6">
        <dgm:presLayoutVars>
          <dgm:bulletEnabled val="1"/>
        </dgm:presLayoutVars>
      </dgm:prSet>
      <dgm:spPr/>
      <dgm:t>
        <a:bodyPr/>
        <a:lstStyle/>
        <a:p>
          <a:endParaRPr lang="tr-TR"/>
        </a:p>
      </dgm:t>
    </dgm:pt>
    <dgm:pt modelId="{992DC100-A94C-4F91-86ED-B4E32440E27D}" type="pres">
      <dgm:prSet presAssocID="{3513E5F3-B63E-4370-946B-C639B26FED75}" presName="accent_4" presStyleCnt="0"/>
      <dgm:spPr/>
      <dgm:t>
        <a:bodyPr/>
        <a:lstStyle/>
        <a:p>
          <a:endParaRPr lang="tr-TR"/>
        </a:p>
      </dgm:t>
    </dgm:pt>
    <dgm:pt modelId="{2DA65038-73E9-4EAE-8E11-60D2C9BAC382}" type="pres">
      <dgm:prSet presAssocID="{3513E5F3-B63E-4370-946B-C639B26FED75}" presName="accentRepeatNode" presStyleLbl="solidFgAcc1" presStyleIdx="3" presStyleCnt="6"/>
      <dgm:spPr>
        <a:prstGeom prst="moon">
          <a:avLst/>
        </a:prstGeom>
      </dgm:spPr>
      <dgm:t>
        <a:bodyPr/>
        <a:lstStyle/>
        <a:p>
          <a:endParaRPr lang="tr-TR"/>
        </a:p>
      </dgm:t>
    </dgm:pt>
    <dgm:pt modelId="{3B6EAC4B-1B96-447C-92DD-F7B8ED93ED2D}" type="pres">
      <dgm:prSet presAssocID="{85B2E666-E791-4925-9A11-465FF8DB1FDB}" presName="text_5" presStyleLbl="node1" presStyleIdx="4" presStyleCnt="6">
        <dgm:presLayoutVars>
          <dgm:bulletEnabled val="1"/>
        </dgm:presLayoutVars>
      </dgm:prSet>
      <dgm:spPr/>
      <dgm:t>
        <a:bodyPr/>
        <a:lstStyle/>
        <a:p>
          <a:endParaRPr lang="tr-TR"/>
        </a:p>
      </dgm:t>
    </dgm:pt>
    <dgm:pt modelId="{B1A9234D-1D3C-43CF-8E84-0AB75F4C415F}" type="pres">
      <dgm:prSet presAssocID="{85B2E666-E791-4925-9A11-465FF8DB1FDB}" presName="accent_5" presStyleCnt="0"/>
      <dgm:spPr/>
      <dgm:t>
        <a:bodyPr/>
        <a:lstStyle/>
        <a:p>
          <a:endParaRPr lang="tr-TR"/>
        </a:p>
      </dgm:t>
    </dgm:pt>
    <dgm:pt modelId="{411FB152-1AE1-4FCD-8ACF-104D890E6810}" type="pres">
      <dgm:prSet presAssocID="{85B2E666-E791-4925-9A11-465FF8DB1FDB}" presName="accentRepeatNode" presStyleLbl="solidFgAcc1" presStyleIdx="4" presStyleCnt="6"/>
      <dgm:spPr>
        <a:prstGeom prst="moon">
          <a:avLst/>
        </a:prstGeom>
      </dgm:spPr>
      <dgm:t>
        <a:bodyPr/>
        <a:lstStyle/>
        <a:p>
          <a:endParaRPr lang="tr-TR"/>
        </a:p>
      </dgm:t>
    </dgm:pt>
    <dgm:pt modelId="{4ABB9C63-0D7F-4C8B-8AC6-6D3F6EF5BF2D}" type="pres">
      <dgm:prSet presAssocID="{1FC6F99B-DBDB-46E1-A56A-AC1BFABA9F3C}" presName="text_6" presStyleLbl="node1" presStyleIdx="5" presStyleCnt="6">
        <dgm:presLayoutVars>
          <dgm:bulletEnabled val="1"/>
        </dgm:presLayoutVars>
      </dgm:prSet>
      <dgm:spPr/>
      <dgm:t>
        <a:bodyPr/>
        <a:lstStyle/>
        <a:p>
          <a:endParaRPr lang="tr-TR"/>
        </a:p>
      </dgm:t>
    </dgm:pt>
    <dgm:pt modelId="{057B23E6-35EB-4E97-893E-E339A4AD2B9C}" type="pres">
      <dgm:prSet presAssocID="{1FC6F99B-DBDB-46E1-A56A-AC1BFABA9F3C}" presName="accent_6" presStyleCnt="0"/>
      <dgm:spPr/>
      <dgm:t>
        <a:bodyPr/>
        <a:lstStyle/>
        <a:p>
          <a:endParaRPr lang="tr-TR"/>
        </a:p>
      </dgm:t>
    </dgm:pt>
    <dgm:pt modelId="{ECC86668-E23E-449F-ADB7-849D7B7BAB16}" type="pres">
      <dgm:prSet presAssocID="{1FC6F99B-DBDB-46E1-A56A-AC1BFABA9F3C}" presName="accentRepeatNode" presStyleLbl="solidFgAcc1" presStyleIdx="5" presStyleCnt="6"/>
      <dgm:spPr>
        <a:prstGeom prst="moon">
          <a:avLst/>
        </a:prstGeom>
      </dgm:spPr>
      <dgm:t>
        <a:bodyPr/>
        <a:lstStyle/>
        <a:p>
          <a:endParaRPr lang="tr-TR"/>
        </a:p>
      </dgm:t>
    </dgm:pt>
  </dgm:ptLst>
  <dgm:cxnLst>
    <dgm:cxn modelId="{2C4225FD-1E39-4DF3-814E-6B178F92F2A9}" srcId="{E5E6F86A-4E95-458E-8F64-6CD5A3C64FD1}" destId="{23476C4B-166C-4300-8832-355B563676A4}" srcOrd="1" destOrd="0" parTransId="{F130F4AB-99C9-437E-9B9E-649725109024}" sibTransId="{B1BA172E-F76D-48E5-9A5C-126ED3E541CF}"/>
    <dgm:cxn modelId="{FE1CFD9B-743E-49D8-9A56-25DBB7AEF0B1}" type="presOf" srcId="{1FC6F99B-DBDB-46E1-A56A-AC1BFABA9F3C}" destId="{4ABB9C63-0D7F-4C8B-8AC6-6D3F6EF5BF2D}"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3C3A4C6E-2D3C-4D89-BC11-F777FB4E4D9B}" srcId="{E5E6F86A-4E95-458E-8F64-6CD5A3C64FD1}" destId="{0F480262-B9ED-44EB-9471-453659E665E6}" srcOrd="2" destOrd="0" parTransId="{B3F482BD-C8E5-4ABB-96D0-029353CED60D}" sibTransId="{C3AE2A58-C71C-4BC2-BF8B-07B95016F930}"/>
    <dgm:cxn modelId="{B5D90C39-90F8-499C-A978-4F837AE7C737}" type="presOf" srcId="{E5E6F86A-4E95-458E-8F64-6CD5A3C64FD1}" destId="{ADEA594D-20E3-4F67-81F8-4949A694667D}" srcOrd="0" destOrd="0" presId="urn:microsoft.com/office/officeart/2008/layout/VerticalCurvedList"/>
    <dgm:cxn modelId="{46D764B2-8FDD-4F51-9706-AC11D2D1F0D1}" srcId="{E5E6F86A-4E95-458E-8F64-6CD5A3C64FD1}" destId="{3513E5F3-B63E-4370-946B-C639B26FED75}" srcOrd="3" destOrd="0" parTransId="{F2E728EC-5A0B-416E-865D-C7C1F56F25E4}" sibTransId="{B6E5D353-AB27-4C79-A5C4-663462D88105}"/>
    <dgm:cxn modelId="{7AA6AA48-884B-4596-9E1F-4CB4D480A67B}" type="presOf" srcId="{23476C4B-166C-4300-8832-355B563676A4}" destId="{030AF919-C11D-4430-A43A-B36EB1755EAE}" srcOrd="0" destOrd="0" presId="urn:microsoft.com/office/officeart/2008/layout/VerticalCurvedList"/>
    <dgm:cxn modelId="{DFD57E58-3E22-490F-8FD8-0832A89D2A01}" srcId="{E5E6F86A-4E95-458E-8F64-6CD5A3C64FD1}" destId="{85B2E666-E791-4925-9A11-465FF8DB1FDB}" srcOrd="4" destOrd="0" parTransId="{EAE6BB1D-0C41-414A-B507-D7002E0D4DFC}" sibTransId="{F8B2F83A-1482-408F-8B6F-1C4CC4893227}"/>
    <dgm:cxn modelId="{3C2EE9BF-D570-4F55-8838-50155A75AD9E}" type="presOf" srcId="{BC8FB44A-42DF-4B0C-8A75-714F12ABF60A}" destId="{B9D21561-A076-4EF9-BFEE-F0E827217381}" srcOrd="0" destOrd="0" presId="urn:microsoft.com/office/officeart/2008/layout/VerticalCurvedList"/>
    <dgm:cxn modelId="{50D5BFA2-68B5-4A9E-B920-F0AE3CA4FF17}" type="presOf" srcId="{85B2E666-E791-4925-9A11-465FF8DB1FDB}" destId="{3B6EAC4B-1B96-447C-92DD-F7B8ED93ED2D}" srcOrd="0" destOrd="0" presId="urn:microsoft.com/office/officeart/2008/layout/VerticalCurvedList"/>
    <dgm:cxn modelId="{6F90ABD8-13D6-4531-A1B4-2BE99872ED42}" type="presOf" srcId="{3513E5F3-B63E-4370-946B-C639B26FED75}" destId="{943FF5FC-89AB-45F8-AAAC-7001290C23B8}" srcOrd="0" destOrd="0" presId="urn:microsoft.com/office/officeart/2008/layout/VerticalCurvedList"/>
    <dgm:cxn modelId="{4C5EEE39-BFAF-4706-9D7E-4EF90438F687}" type="presOf" srcId="{5EA195F5-22F0-4854-86CA-85B22C38D18E}" destId="{E74CB3F9-17C4-419E-997B-5B3F44090D03}" srcOrd="0" destOrd="0" presId="urn:microsoft.com/office/officeart/2008/layout/VerticalCurvedList"/>
    <dgm:cxn modelId="{C07CDFC0-6CB9-4111-A072-44355744143F}" type="presOf" srcId="{0F480262-B9ED-44EB-9471-453659E665E6}" destId="{FBACC8CB-2BD7-49F8-B451-62055833D4EA}" srcOrd="0" destOrd="0" presId="urn:microsoft.com/office/officeart/2008/layout/VerticalCurvedList"/>
    <dgm:cxn modelId="{D464381D-33FC-4FF5-B7C6-87039E09471C}" srcId="{E5E6F86A-4E95-458E-8F64-6CD5A3C64FD1}" destId="{1FC6F99B-DBDB-46E1-A56A-AC1BFABA9F3C}" srcOrd="5" destOrd="0" parTransId="{A7D8854F-4F39-4CAF-8E6E-9ADCC41FC4F3}" sibTransId="{FEEF39B4-0C47-4C87-9714-7B00D5911148}"/>
    <dgm:cxn modelId="{152BB508-2826-4087-B28C-D3A7573C307E}" type="presParOf" srcId="{ADEA594D-20E3-4F67-81F8-4949A694667D}" destId="{A5D51496-37B0-479F-9A0E-D51A07176D92}" srcOrd="0" destOrd="0" presId="urn:microsoft.com/office/officeart/2008/layout/VerticalCurvedList"/>
    <dgm:cxn modelId="{AD7C8164-1B4C-4A1A-A234-DEADB07E898D}" type="presParOf" srcId="{A5D51496-37B0-479F-9A0E-D51A07176D92}" destId="{8A02DB50-30D2-4C4B-AE9F-B3FD9A48F7D5}" srcOrd="0" destOrd="0" presId="urn:microsoft.com/office/officeart/2008/layout/VerticalCurvedList"/>
    <dgm:cxn modelId="{5288857A-6797-4E7B-9F29-0C43FFCE963A}" type="presParOf" srcId="{8A02DB50-30D2-4C4B-AE9F-B3FD9A48F7D5}" destId="{169EDEC2-18DA-43BB-B3E8-28EBD012CD98}" srcOrd="0" destOrd="0" presId="urn:microsoft.com/office/officeart/2008/layout/VerticalCurvedList"/>
    <dgm:cxn modelId="{1301082D-C291-4DB2-AEC3-3954B33D1049}" type="presParOf" srcId="{8A02DB50-30D2-4C4B-AE9F-B3FD9A48F7D5}" destId="{B9D21561-A076-4EF9-BFEE-F0E827217381}" srcOrd="1" destOrd="0" presId="urn:microsoft.com/office/officeart/2008/layout/VerticalCurvedList"/>
    <dgm:cxn modelId="{9F0201F3-90A6-4D7C-A718-1B90F8DC9496}" type="presParOf" srcId="{8A02DB50-30D2-4C4B-AE9F-B3FD9A48F7D5}" destId="{5F4235F5-98BD-4F70-A078-686E6EF84C6D}" srcOrd="2" destOrd="0" presId="urn:microsoft.com/office/officeart/2008/layout/VerticalCurvedList"/>
    <dgm:cxn modelId="{FB2FE5E6-C475-4744-8C8B-947FA2D4DA85}" type="presParOf" srcId="{8A02DB50-30D2-4C4B-AE9F-B3FD9A48F7D5}" destId="{78554C61-17AB-4604-A506-34E4A4C96013}" srcOrd="3" destOrd="0" presId="urn:microsoft.com/office/officeart/2008/layout/VerticalCurvedList"/>
    <dgm:cxn modelId="{164C4FA6-80C9-462F-BD9D-F1A646B6FF38}" type="presParOf" srcId="{A5D51496-37B0-479F-9A0E-D51A07176D92}" destId="{E74CB3F9-17C4-419E-997B-5B3F44090D03}" srcOrd="1" destOrd="0" presId="urn:microsoft.com/office/officeart/2008/layout/VerticalCurvedList"/>
    <dgm:cxn modelId="{06BDA0BF-A983-4B6C-BDD2-7A9CFB90A672}" type="presParOf" srcId="{A5D51496-37B0-479F-9A0E-D51A07176D92}" destId="{BBBDB187-18E7-4069-A6A9-E47DE091A2FA}" srcOrd="2" destOrd="0" presId="urn:microsoft.com/office/officeart/2008/layout/VerticalCurvedList"/>
    <dgm:cxn modelId="{504C8974-95FD-4F78-BECF-34B4F4BE3D4E}" type="presParOf" srcId="{BBBDB187-18E7-4069-A6A9-E47DE091A2FA}" destId="{D994C27A-5738-49DE-8EF8-939251551E68}" srcOrd="0" destOrd="0" presId="urn:microsoft.com/office/officeart/2008/layout/VerticalCurvedList"/>
    <dgm:cxn modelId="{4A2D0CE4-F1E7-4C1F-8278-C64D35ECE423}" type="presParOf" srcId="{A5D51496-37B0-479F-9A0E-D51A07176D92}" destId="{030AF919-C11D-4430-A43A-B36EB1755EAE}" srcOrd="3" destOrd="0" presId="urn:microsoft.com/office/officeart/2008/layout/VerticalCurvedList"/>
    <dgm:cxn modelId="{36D3D397-390D-40EE-A34C-1C6476FF04CB}" type="presParOf" srcId="{A5D51496-37B0-479F-9A0E-D51A07176D92}" destId="{034E6760-7E08-44BC-9275-D50DB1BD3EB2}" srcOrd="4" destOrd="0" presId="urn:microsoft.com/office/officeart/2008/layout/VerticalCurvedList"/>
    <dgm:cxn modelId="{F7E09E9A-61AF-47F5-8AC3-A76802C6979A}" type="presParOf" srcId="{034E6760-7E08-44BC-9275-D50DB1BD3EB2}" destId="{48968A8B-C920-433E-9D5D-419A6D3CF085}" srcOrd="0" destOrd="0" presId="urn:microsoft.com/office/officeart/2008/layout/VerticalCurvedList"/>
    <dgm:cxn modelId="{66A18DEA-4581-4E81-8138-DAE7B2A02791}" type="presParOf" srcId="{A5D51496-37B0-479F-9A0E-D51A07176D92}" destId="{FBACC8CB-2BD7-49F8-B451-62055833D4EA}" srcOrd="5" destOrd="0" presId="urn:microsoft.com/office/officeart/2008/layout/VerticalCurvedList"/>
    <dgm:cxn modelId="{82395F5B-A676-4ED1-BE6F-F65246B78806}" type="presParOf" srcId="{A5D51496-37B0-479F-9A0E-D51A07176D92}" destId="{8CC2E394-63B3-4F4A-AA72-84EECC6008B3}" srcOrd="6" destOrd="0" presId="urn:microsoft.com/office/officeart/2008/layout/VerticalCurvedList"/>
    <dgm:cxn modelId="{CCC82B6A-9CCF-4A41-A019-53D9B7C3E918}" type="presParOf" srcId="{8CC2E394-63B3-4F4A-AA72-84EECC6008B3}" destId="{0B7EF461-DC33-4DCF-9711-DC78189D85C3}" srcOrd="0" destOrd="0" presId="urn:microsoft.com/office/officeart/2008/layout/VerticalCurvedList"/>
    <dgm:cxn modelId="{A4F2E822-91B0-4876-851B-688F5C59B21B}" type="presParOf" srcId="{A5D51496-37B0-479F-9A0E-D51A07176D92}" destId="{943FF5FC-89AB-45F8-AAAC-7001290C23B8}" srcOrd="7" destOrd="0" presId="urn:microsoft.com/office/officeart/2008/layout/VerticalCurvedList"/>
    <dgm:cxn modelId="{59D380C2-BE8F-498B-AF1C-B0B1021F2512}" type="presParOf" srcId="{A5D51496-37B0-479F-9A0E-D51A07176D92}" destId="{992DC100-A94C-4F91-86ED-B4E32440E27D}" srcOrd="8" destOrd="0" presId="urn:microsoft.com/office/officeart/2008/layout/VerticalCurvedList"/>
    <dgm:cxn modelId="{D42C0DCB-DCBB-47BE-B937-CB369B59B550}" type="presParOf" srcId="{992DC100-A94C-4F91-86ED-B4E32440E27D}" destId="{2DA65038-73E9-4EAE-8E11-60D2C9BAC382}" srcOrd="0" destOrd="0" presId="urn:microsoft.com/office/officeart/2008/layout/VerticalCurvedList"/>
    <dgm:cxn modelId="{A5C26DA7-891B-43D4-BC5E-9FFEAFD9FD3F}" type="presParOf" srcId="{A5D51496-37B0-479F-9A0E-D51A07176D92}" destId="{3B6EAC4B-1B96-447C-92DD-F7B8ED93ED2D}" srcOrd="9" destOrd="0" presId="urn:microsoft.com/office/officeart/2008/layout/VerticalCurvedList"/>
    <dgm:cxn modelId="{0402B5B9-1A12-43D1-9F10-B597C4CCA893}" type="presParOf" srcId="{A5D51496-37B0-479F-9A0E-D51A07176D92}" destId="{B1A9234D-1D3C-43CF-8E84-0AB75F4C415F}" srcOrd="10" destOrd="0" presId="urn:microsoft.com/office/officeart/2008/layout/VerticalCurvedList"/>
    <dgm:cxn modelId="{3DD07189-7D9B-44AD-87B9-68E521EDA19E}" type="presParOf" srcId="{B1A9234D-1D3C-43CF-8E84-0AB75F4C415F}" destId="{411FB152-1AE1-4FCD-8ACF-104D890E6810}" srcOrd="0" destOrd="0" presId="urn:microsoft.com/office/officeart/2008/layout/VerticalCurvedList"/>
    <dgm:cxn modelId="{20BF26DD-0A62-4817-A005-0431AFD47F5A}" type="presParOf" srcId="{A5D51496-37B0-479F-9A0E-D51A07176D92}" destId="{4ABB9C63-0D7F-4C8B-8AC6-6D3F6EF5BF2D}" srcOrd="11" destOrd="0" presId="urn:microsoft.com/office/officeart/2008/layout/VerticalCurvedList"/>
    <dgm:cxn modelId="{980F640F-B8F3-439A-BCE4-3DD0A633BB42}" type="presParOf" srcId="{A5D51496-37B0-479F-9A0E-D51A07176D92}" destId="{057B23E6-35EB-4E97-893E-E339A4AD2B9C}" srcOrd="12" destOrd="0" presId="urn:microsoft.com/office/officeart/2008/layout/VerticalCurvedList"/>
    <dgm:cxn modelId="{601ED8F5-408B-4862-A2C9-81F92939E369}" type="presParOf" srcId="{057B23E6-35EB-4E97-893E-E339A4AD2B9C}" destId="{ECC86668-E23E-449F-ADB7-849D7B7BAB1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7530513-F9BF-4F3C-8709-345CC6069C58}" type="doc">
      <dgm:prSet loTypeId="urn:microsoft.com/office/officeart/2005/8/layout/vList6" loCatId="process" qsTypeId="urn:microsoft.com/office/officeart/2005/8/quickstyle/3d1" qsCatId="3D" csTypeId="urn:microsoft.com/office/officeart/2005/8/colors/colorful4" csCatId="colorful" phldr="1"/>
      <dgm:spPr/>
      <dgm:t>
        <a:bodyPr/>
        <a:lstStyle/>
        <a:p>
          <a:endParaRPr lang="tr-TR"/>
        </a:p>
      </dgm:t>
    </dgm:pt>
    <dgm:pt modelId="{9612C926-25EA-46B4-828A-F0DF01FBDC51}">
      <dgm:prSet phldrT="[Metin]" custT="1"/>
      <dgm:spPr/>
      <dgm:t>
        <a:bodyPr/>
        <a:lstStyle/>
        <a:p>
          <a:r>
            <a:rPr lang="tr-TR" sz="1800" b="1" dirty="0" smtClean="0">
              <a:solidFill>
                <a:schemeClr val="bg1"/>
              </a:solidFill>
              <a:effectLst>
                <a:outerShdw blurRad="38100" dist="38100" dir="2700000" algn="tl">
                  <a:srgbClr val="000000">
                    <a:alpha val="43137"/>
                  </a:srgbClr>
                </a:outerShdw>
              </a:effectLst>
              <a:latin typeface="Cambria" pitchFamily="18" charset="0"/>
            </a:rPr>
            <a:t>Etkileşimsel Stratejiler</a:t>
          </a:r>
          <a:endParaRPr lang="tr-TR" sz="1800" b="1" dirty="0">
            <a:solidFill>
              <a:schemeClr val="bg1"/>
            </a:solidFill>
            <a:effectLst>
              <a:outerShdw blurRad="38100" dist="38100" dir="2700000" algn="tl">
                <a:srgbClr val="000000">
                  <a:alpha val="43137"/>
                </a:srgbClr>
              </a:outerShdw>
            </a:effectLst>
            <a:latin typeface="Cambria" pitchFamily="18" charset="0"/>
          </a:endParaRPr>
        </a:p>
      </dgm:t>
    </dgm:pt>
    <dgm:pt modelId="{AD3094C2-B0F0-460B-9903-4E225D2D9906}" type="parTrans" cxnId="{B6B81A4F-912D-4074-BB4B-22F4A359D7EB}">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E7EE2C98-C8E9-44D9-A6FF-419A73D27D7B}" type="sibTrans" cxnId="{B6B81A4F-912D-4074-BB4B-22F4A359D7EB}">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AC26346-8864-49F3-83E7-1A745157D601}">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Yetişkin, çocuğun ilgisine tepki verir. Etkileşimde sıra alma, övgü kullanma, yaratıcı olma, çocuğu teşvik etme, ilgilendiği duruma yanıt verme ve bunu dengeli bir şekilde yapma.</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92B46EC2-1110-4706-9F85-996AF3904C23}" type="parTrans" cxnId="{7EA51CCB-1B15-4F03-AB95-E9DCB32DF371}">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7B0A176-2E41-4775-942E-592460EA71F1}" type="sibTrans" cxnId="{7EA51CCB-1B15-4F03-AB95-E9DCB32DF371}">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D2ADB33-8A1E-492E-839F-EF4591CF08D2}">
      <dgm:prSet phldrT="[Metin]" custT="1"/>
      <dgm:spPr/>
      <dgm:t>
        <a:bodyPr/>
        <a:lstStyle/>
        <a:p>
          <a:r>
            <a:rPr lang="tr-TR" sz="1800" b="1" dirty="0" smtClean="0">
              <a:solidFill>
                <a:schemeClr val="bg1"/>
              </a:solidFill>
              <a:effectLst>
                <a:outerShdw blurRad="38100" dist="38100" dir="2700000" algn="tl">
                  <a:srgbClr val="000000">
                    <a:alpha val="43137"/>
                  </a:srgbClr>
                </a:outerShdw>
              </a:effectLst>
              <a:latin typeface="Cambria" pitchFamily="18" charset="0"/>
            </a:rPr>
            <a:t>Temel Dil Modeli Olma Stratejileri</a:t>
          </a:r>
          <a:endParaRPr lang="tr-TR" sz="1800" b="1" dirty="0">
            <a:solidFill>
              <a:schemeClr val="bg1"/>
            </a:solidFill>
            <a:effectLst>
              <a:outerShdw blurRad="38100" dist="38100" dir="2700000" algn="tl">
                <a:srgbClr val="000000">
                  <a:alpha val="43137"/>
                </a:srgbClr>
              </a:outerShdw>
            </a:effectLst>
            <a:latin typeface="Cambria" pitchFamily="18" charset="0"/>
          </a:endParaRPr>
        </a:p>
      </dgm:t>
    </dgm:pt>
    <dgm:pt modelId="{D5D5DB94-3B48-4B53-A53E-8DA8D4716425}" type="parTrans" cxnId="{D6BD183B-8B28-4708-88D9-EF4ACDAFD897}">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2762647-3094-4AC1-B749-BE76BC8C00A8}" type="sibTrans" cxnId="{D6BD183B-8B28-4708-88D9-EF4ACDAFD897}">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614F6149-FD4D-421A-8336-9E95839F4ED1}">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“Genişletme” ve “Tanımlayıcı konuşma(Paralel ve Kendi Kendine Konuşma)” yı içerir. </a:t>
          </a:r>
          <a:r>
            <a:rPr lang="tr-TR" sz="1800" i="1" dirty="0" smtClean="0">
              <a:solidFill>
                <a:schemeClr val="bg1"/>
              </a:solidFill>
              <a:effectLst>
                <a:outerShdw blurRad="38100" dist="38100" dir="2700000" algn="tl">
                  <a:srgbClr val="000000">
                    <a:alpha val="43137"/>
                  </a:srgbClr>
                </a:outerShdw>
              </a:effectLst>
              <a:latin typeface="Cambria" pitchFamily="18" charset="0"/>
            </a:rPr>
            <a:t>Genişletme, </a:t>
          </a:r>
          <a:r>
            <a:rPr lang="tr-TR" sz="1800" i="0" dirty="0" smtClean="0">
              <a:solidFill>
                <a:schemeClr val="bg1"/>
              </a:solidFill>
              <a:effectLst>
                <a:outerShdw blurRad="38100" dist="38100" dir="2700000" algn="tl">
                  <a:srgbClr val="000000">
                    <a:alpha val="43137"/>
                  </a:srgbClr>
                </a:outerShdw>
              </a:effectLst>
              <a:latin typeface="Cambria" pitchFamily="18" charset="0"/>
            </a:rPr>
            <a:t>çocuğun kullandığı sözcükleri, sözcük ekleyerek, tamamlayarak tekrar etme.  </a:t>
          </a:r>
          <a:r>
            <a:rPr lang="tr-TR" sz="1800" i="1" dirty="0" smtClean="0">
              <a:solidFill>
                <a:schemeClr val="bg1"/>
              </a:solidFill>
              <a:effectLst>
                <a:outerShdw blurRad="38100" dist="38100" dir="2700000" algn="tl">
                  <a:srgbClr val="000000">
                    <a:alpha val="43137"/>
                  </a:srgbClr>
                </a:outerShdw>
              </a:effectLst>
              <a:latin typeface="Cambria" pitchFamily="18" charset="0"/>
            </a:rPr>
            <a:t>Paralel konuşma,</a:t>
          </a:r>
          <a:r>
            <a:rPr lang="tr-TR" sz="1800" i="0" dirty="0" smtClean="0">
              <a:solidFill>
                <a:schemeClr val="bg1"/>
              </a:solidFill>
              <a:effectLst>
                <a:outerShdw blurRad="38100" dist="38100" dir="2700000" algn="tl">
                  <a:srgbClr val="000000">
                    <a:alpha val="43137"/>
                  </a:srgbClr>
                </a:outerShdw>
              </a:effectLst>
              <a:latin typeface="Cambria" pitchFamily="18" charset="0"/>
            </a:rPr>
            <a:t> çocuğun yaptığı şey hakkında sesli konuşma, </a:t>
          </a:r>
          <a:r>
            <a:rPr lang="tr-TR" sz="1800" i="1" dirty="0" smtClean="0">
              <a:solidFill>
                <a:schemeClr val="bg1"/>
              </a:solidFill>
              <a:effectLst>
                <a:outerShdw blurRad="38100" dist="38100" dir="2700000" algn="tl">
                  <a:srgbClr val="000000">
                    <a:alpha val="43137"/>
                  </a:srgbClr>
                </a:outerShdw>
              </a:effectLst>
              <a:latin typeface="Cambria" pitchFamily="18" charset="0"/>
            </a:rPr>
            <a:t>Kendi kendine konuşma, </a:t>
          </a:r>
          <a:r>
            <a:rPr lang="tr-TR" sz="1800" i="0" dirty="0" smtClean="0">
              <a:solidFill>
                <a:schemeClr val="bg1"/>
              </a:solidFill>
              <a:effectLst>
                <a:outerShdw blurRad="38100" dist="38100" dir="2700000" algn="tl">
                  <a:srgbClr val="000000">
                    <a:alpha val="43137"/>
                  </a:srgbClr>
                </a:outerShdw>
              </a:effectLst>
              <a:latin typeface="Cambria" pitchFamily="18" charset="0"/>
            </a:rPr>
            <a:t>çocukla beraberken  yetişkinin o an elinde olan durumu betimlemesidir.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30E84BE2-46C0-45C5-A9D8-750947720FEA}" type="parTrans" cxnId="{F2C2206B-04DE-4E21-B0A8-D4299FB3C29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908BFA6-0852-4433-8278-A029005F3CD9}" type="sibTrans" cxnId="{F2C2206B-04DE-4E21-B0A8-D4299FB3C29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4B5EF34-2E51-49AD-8AE0-182827335E4A}" type="pres">
      <dgm:prSet presAssocID="{F7530513-F9BF-4F3C-8709-345CC6069C58}" presName="Name0" presStyleCnt="0">
        <dgm:presLayoutVars>
          <dgm:dir/>
          <dgm:animLvl val="lvl"/>
          <dgm:resizeHandles/>
        </dgm:presLayoutVars>
      </dgm:prSet>
      <dgm:spPr/>
      <dgm:t>
        <a:bodyPr/>
        <a:lstStyle/>
        <a:p>
          <a:endParaRPr lang="tr-TR"/>
        </a:p>
      </dgm:t>
    </dgm:pt>
    <dgm:pt modelId="{C804E4F3-2DAD-441A-873E-92CD38B2FACD}" type="pres">
      <dgm:prSet presAssocID="{9612C926-25EA-46B4-828A-F0DF01FBDC51}" presName="linNode" presStyleCnt="0"/>
      <dgm:spPr/>
    </dgm:pt>
    <dgm:pt modelId="{B0C6C654-2222-4415-AE5C-DE95B87D3173}" type="pres">
      <dgm:prSet presAssocID="{9612C926-25EA-46B4-828A-F0DF01FBDC51}" presName="parentShp" presStyleLbl="node1" presStyleIdx="0" presStyleCnt="2" custScaleX="70414">
        <dgm:presLayoutVars>
          <dgm:bulletEnabled val="1"/>
        </dgm:presLayoutVars>
      </dgm:prSet>
      <dgm:spPr>
        <a:prstGeom prst="flowChartMagneticTape">
          <a:avLst/>
        </a:prstGeom>
      </dgm:spPr>
      <dgm:t>
        <a:bodyPr/>
        <a:lstStyle/>
        <a:p>
          <a:endParaRPr lang="tr-TR"/>
        </a:p>
      </dgm:t>
    </dgm:pt>
    <dgm:pt modelId="{92E39203-0278-4E6D-95FA-E9DAC8975ECD}" type="pres">
      <dgm:prSet presAssocID="{9612C926-25EA-46B4-828A-F0DF01FBDC51}" presName="childShp" presStyleLbl="bgAccFollowNode1" presStyleIdx="0" presStyleCnt="2">
        <dgm:presLayoutVars>
          <dgm:bulletEnabled val="1"/>
        </dgm:presLayoutVars>
      </dgm:prSet>
      <dgm:spPr>
        <a:prstGeom prst="snip2DiagRect">
          <a:avLst/>
        </a:prstGeom>
      </dgm:spPr>
      <dgm:t>
        <a:bodyPr/>
        <a:lstStyle/>
        <a:p>
          <a:endParaRPr lang="tr-TR"/>
        </a:p>
      </dgm:t>
    </dgm:pt>
    <dgm:pt modelId="{C59B953B-A064-4398-A407-B34C7F0FBEAB}" type="pres">
      <dgm:prSet presAssocID="{E7EE2C98-C8E9-44D9-A6FF-419A73D27D7B}" presName="spacing" presStyleCnt="0"/>
      <dgm:spPr/>
    </dgm:pt>
    <dgm:pt modelId="{254548E2-5445-4EAC-861E-B883F32F2D01}" type="pres">
      <dgm:prSet presAssocID="{8D2ADB33-8A1E-492E-839F-EF4591CF08D2}" presName="linNode" presStyleCnt="0"/>
      <dgm:spPr/>
    </dgm:pt>
    <dgm:pt modelId="{3E2E6DF3-31A7-4A03-976E-91926EEFF72F}" type="pres">
      <dgm:prSet presAssocID="{8D2ADB33-8A1E-492E-839F-EF4591CF08D2}" presName="parentShp" presStyleLbl="node1" presStyleIdx="1" presStyleCnt="2" custScaleX="70414">
        <dgm:presLayoutVars>
          <dgm:bulletEnabled val="1"/>
        </dgm:presLayoutVars>
      </dgm:prSet>
      <dgm:spPr>
        <a:prstGeom prst="flowChartMagneticTape">
          <a:avLst/>
        </a:prstGeom>
      </dgm:spPr>
      <dgm:t>
        <a:bodyPr/>
        <a:lstStyle/>
        <a:p>
          <a:endParaRPr lang="tr-TR"/>
        </a:p>
      </dgm:t>
    </dgm:pt>
    <dgm:pt modelId="{69208BE6-E586-4867-8350-1215475A560E}" type="pres">
      <dgm:prSet presAssocID="{8D2ADB33-8A1E-492E-839F-EF4591CF08D2}" presName="childShp" presStyleLbl="bgAccFollowNode1" presStyleIdx="1" presStyleCnt="2" custScaleX="102241" custScaleY="134075" custLinFactNeighborX="1642" custLinFactNeighborY="2033">
        <dgm:presLayoutVars>
          <dgm:bulletEnabled val="1"/>
        </dgm:presLayoutVars>
      </dgm:prSet>
      <dgm:spPr>
        <a:prstGeom prst="snip2DiagRect">
          <a:avLst/>
        </a:prstGeom>
      </dgm:spPr>
      <dgm:t>
        <a:bodyPr/>
        <a:lstStyle/>
        <a:p>
          <a:endParaRPr lang="tr-TR"/>
        </a:p>
      </dgm:t>
    </dgm:pt>
  </dgm:ptLst>
  <dgm:cxnLst>
    <dgm:cxn modelId="{F2C2206B-04DE-4E21-B0A8-D4299FB3C292}" srcId="{8D2ADB33-8A1E-492E-839F-EF4591CF08D2}" destId="{614F6149-FD4D-421A-8336-9E95839F4ED1}" srcOrd="0" destOrd="0" parTransId="{30E84BE2-46C0-45C5-A9D8-750947720FEA}" sibTransId="{B908BFA6-0852-4433-8278-A029005F3CD9}"/>
    <dgm:cxn modelId="{D6BD183B-8B28-4708-88D9-EF4ACDAFD897}" srcId="{F7530513-F9BF-4F3C-8709-345CC6069C58}" destId="{8D2ADB33-8A1E-492E-839F-EF4591CF08D2}" srcOrd="1" destOrd="0" parTransId="{D5D5DB94-3B48-4B53-A53E-8DA8D4716425}" sibTransId="{12762647-3094-4AC1-B749-BE76BC8C00A8}"/>
    <dgm:cxn modelId="{7051EB40-87A7-429F-B063-7B1FC61CFFF7}" type="presOf" srcId="{CAC26346-8864-49F3-83E7-1A745157D601}" destId="{92E39203-0278-4E6D-95FA-E9DAC8975ECD}" srcOrd="0" destOrd="0" presId="urn:microsoft.com/office/officeart/2005/8/layout/vList6"/>
    <dgm:cxn modelId="{39C28685-9DD0-4634-B47D-8ADBDB11F25F}" type="presOf" srcId="{9612C926-25EA-46B4-828A-F0DF01FBDC51}" destId="{B0C6C654-2222-4415-AE5C-DE95B87D3173}" srcOrd="0" destOrd="0" presId="urn:microsoft.com/office/officeart/2005/8/layout/vList6"/>
    <dgm:cxn modelId="{7EA51CCB-1B15-4F03-AB95-E9DCB32DF371}" srcId="{9612C926-25EA-46B4-828A-F0DF01FBDC51}" destId="{CAC26346-8864-49F3-83E7-1A745157D601}" srcOrd="0" destOrd="0" parTransId="{92B46EC2-1110-4706-9F85-996AF3904C23}" sibTransId="{C7B0A176-2E41-4775-942E-592460EA71F1}"/>
    <dgm:cxn modelId="{4C4F9B3D-D0F2-4BAA-9FDC-86734135E36F}" type="presOf" srcId="{F7530513-F9BF-4F3C-8709-345CC6069C58}" destId="{B4B5EF34-2E51-49AD-8AE0-182827335E4A}" srcOrd="0" destOrd="0" presId="urn:microsoft.com/office/officeart/2005/8/layout/vList6"/>
    <dgm:cxn modelId="{F12696F7-78DF-47D7-896E-435211BC1841}" type="presOf" srcId="{8D2ADB33-8A1E-492E-839F-EF4591CF08D2}" destId="{3E2E6DF3-31A7-4A03-976E-91926EEFF72F}" srcOrd="0" destOrd="0" presId="urn:microsoft.com/office/officeart/2005/8/layout/vList6"/>
    <dgm:cxn modelId="{B6B81A4F-912D-4074-BB4B-22F4A359D7EB}" srcId="{F7530513-F9BF-4F3C-8709-345CC6069C58}" destId="{9612C926-25EA-46B4-828A-F0DF01FBDC51}" srcOrd="0" destOrd="0" parTransId="{AD3094C2-B0F0-460B-9903-4E225D2D9906}" sibTransId="{E7EE2C98-C8E9-44D9-A6FF-419A73D27D7B}"/>
    <dgm:cxn modelId="{EFC8F508-4203-46AC-94A5-C1A99D069F74}" type="presOf" srcId="{614F6149-FD4D-421A-8336-9E95839F4ED1}" destId="{69208BE6-E586-4867-8350-1215475A560E}" srcOrd="0" destOrd="0" presId="urn:microsoft.com/office/officeart/2005/8/layout/vList6"/>
    <dgm:cxn modelId="{9AD6B51A-AC19-4E06-81C8-F5B682420E15}" type="presParOf" srcId="{B4B5EF34-2E51-49AD-8AE0-182827335E4A}" destId="{C804E4F3-2DAD-441A-873E-92CD38B2FACD}" srcOrd="0" destOrd="0" presId="urn:microsoft.com/office/officeart/2005/8/layout/vList6"/>
    <dgm:cxn modelId="{B56909FC-33D8-4918-B06E-DA383CE5B8F7}" type="presParOf" srcId="{C804E4F3-2DAD-441A-873E-92CD38B2FACD}" destId="{B0C6C654-2222-4415-AE5C-DE95B87D3173}" srcOrd="0" destOrd="0" presId="urn:microsoft.com/office/officeart/2005/8/layout/vList6"/>
    <dgm:cxn modelId="{1AE3D48E-248B-47B2-BB4A-AD71A56974A3}" type="presParOf" srcId="{C804E4F3-2DAD-441A-873E-92CD38B2FACD}" destId="{92E39203-0278-4E6D-95FA-E9DAC8975ECD}" srcOrd="1" destOrd="0" presId="urn:microsoft.com/office/officeart/2005/8/layout/vList6"/>
    <dgm:cxn modelId="{6C0BA888-857B-4986-9D50-3212B9845B3B}" type="presParOf" srcId="{B4B5EF34-2E51-49AD-8AE0-182827335E4A}" destId="{C59B953B-A064-4398-A407-B34C7F0FBEAB}" srcOrd="1" destOrd="0" presId="urn:microsoft.com/office/officeart/2005/8/layout/vList6"/>
    <dgm:cxn modelId="{4B9B64F4-97B3-4B9D-B388-4DB5CB005550}" type="presParOf" srcId="{B4B5EF34-2E51-49AD-8AE0-182827335E4A}" destId="{254548E2-5445-4EAC-861E-B883F32F2D01}" srcOrd="2" destOrd="0" presId="urn:microsoft.com/office/officeart/2005/8/layout/vList6"/>
    <dgm:cxn modelId="{4A2E2C8F-F7C9-4A60-AEA3-09E435FD978F}" type="presParOf" srcId="{254548E2-5445-4EAC-861E-B883F32F2D01}" destId="{3E2E6DF3-31A7-4A03-976E-91926EEFF72F}" srcOrd="0" destOrd="0" presId="urn:microsoft.com/office/officeart/2005/8/layout/vList6"/>
    <dgm:cxn modelId="{094DF2BE-85DA-476B-AE32-1814170AD903}" type="presParOf" srcId="{254548E2-5445-4EAC-861E-B883F32F2D01}" destId="{69208BE6-E586-4867-8350-1215475A560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C79B81D-A0E3-45AA-AD9C-3C840EF62307}"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tr-TR"/>
        </a:p>
      </dgm:t>
    </dgm:pt>
    <dgm:pt modelId="{F29AFF99-F27B-4CAA-A645-F33AFBB9487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Model Olma</a:t>
          </a:r>
          <a:endParaRPr lang="tr-TR" sz="1800" dirty="0">
            <a:effectLst>
              <a:outerShdw blurRad="38100" dist="38100" dir="2700000" algn="tl">
                <a:srgbClr val="000000">
                  <a:alpha val="43137"/>
                </a:srgbClr>
              </a:outerShdw>
            </a:effectLst>
            <a:latin typeface="Cambria" pitchFamily="18" charset="0"/>
          </a:endParaRPr>
        </a:p>
      </dgm:t>
    </dgm:pt>
    <dgm:pt modelId="{C5C4FFFC-F4D2-4C0B-8BEC-08C1663816FC}" type="parTrans" cxnId="{845CA472-9881-42F5-9D1B-9E83980CF7B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C6A377F-7FDF-4A58-A101-B54745C71AAA}" type="sibTrans" cxnId="{845CA472-9881-42F5-9D1B-9E83980CF7B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5B1B9E3-E9C4-4692-BFB5-640B3C81BDA1}">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Yetişkin çocuğun ne istediğini gözler ve çocuğun istediğe duruma model olur, </a:t>
          </a:r>
          <a:r>
            <a:rPr lang="tr-TR" sz="1800" dirty="0" smtClean="0">
              <a:effectLst>
                <a:outerShdw blurRad="38100" dist="38100" dir="2700000" algn="tl">
                  <a:srgbClr val="000000">
                    <a:alpha val="43137"/>
                  </a:srgbClr>
                </a:outerShdw>
              </a:effectLst>
              <a:latin typeface="Cambria" pitchFamily="18" charset="0"/>
            </a:rPr>
            <a:t>çocuk </a:t>
          </a:r>
          <a:r>
            <a:rPr lang="tr-TR" sz="1800" dirty="0" smtClean="0">
              <a:effectLst>
                <a:outerShdw blurRad="38100" dist="38100" dir="2700000" algn="tl">
                  <a:srgbClr val="000000">
                    <a:alpha val="43137"/>
                  </a:srgbClr>
                </a:outerShdw>
              </a:effectLst>
              <a:latin typeface="Cambria" pitchFamily="18" charset="0"/>
            </a:rPr>
            <a:t>yanıt verirse yanıtı genişletir.</a:t>
          </a:r>
          <a:endParaRPr lang="tr-TR" sz="1800" dirty="0">
            <a:effectLst>
              <a:outerShdw blurRad="38100" dist="38100" dir="2700000" algn="tl">
                <a:srgbClr val="000000">
                  <a:alpha val="43137"/>
                </a:srgbClr>
              </a:outerShdw>
            </a:effectLst>
            <a:latin typeface="Cambria" pitchFamily="18" charset="0"/>
          </a:endParaRPr>
        </a:p>
      </dgm:t>
    </dgm:pt>
    <dgm:pt modelId="{80F6D054-0526-4F31-B61F-46BE9642E3C1}" type="parTrans" cxnId="{CE25B570-8E7F-4FE8-9138-C662DBD7F1A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4F957E0-30D2-4268-A293-F3C6CCAC867D}" type="sibTrans" cxnId="{CE25B570-8E7F-4FE8-9138-C662DBD7F1A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13F78FE-3F6C-4B74-AB3E-904EC08EB5B1}">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Talep Etmeye-Model Olmaya Dayalı Öğretim</a:t>
          </a:r>
          <a:endParaRPr lang="tr-TR" sz="1800" dirty="0">
            <a:effectLst>
              <a:outerShdw blurRad="38100" dist="38100" dir="2700000" algn="tl">
                <a:srgbClr val="000000">
                  <a:alpha val="43137"/>
                </a:srgbClr>
              </a:outerShdw>
            </a:effectLst>
            <a:latin typeface="Cambria" pitchFamily="18" charset="0"/>
          </a:endParaRPr>
        </a:p>
      </dgm:t>
    </dgm:pt>
    <dgm:pt modelId="{36509F10-75EF-495D-8F4C-753A5DD7DFF9}" type="parTrans" cxnId="{39CC92C1-9671-403F-826E-D963F494D6B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72FB505-8992-4521-B0D5-3AAEA4A91EF8}" type="sibTrans" cxnId="{39CC92C1-9671-403F-826E-D963F494D6B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94B1581-191F-4863-9205-AC2ED3EA835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Yetişkin çocuğa ne istiyorsun diye sorar, çocuk yanıt verirse genişletir, vermezse model olur.</a:t>
          </a:r>
          <a:endParaRPr lang="tr-TR" sz="1800" dirty="0">
            <a:effectLst>
              <a:outerShdw blurRad="38100" dist="38100" dir="2700000" algn="tl">
                <a:srgbClr val="000000">
                  <a:alpha val="43137"/>
                </a:srgbClr>
              </a:outerShdw>
            </a:effectLst>
            <a:latin typeface="Cambria" pitchFamily="18" charset="0"/>
          </a:endParaRPr>
        </a:p>
      </dgm:t>
    </dgm:pt>
    <dgm:pt modelId="{8A3C2907-B2E8-45E1-847E-8DF76C2AA800}" type="parTrans" cxnId="{6C10BC34-C80F-461A-AC2A-6DE988BC58A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C77B714-8995-4651-AC63-0F8AEAC8F654}" type="sibTrans" cxnId="{6C10BC34-C80F-461A-AC2A-6DE988BC58A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93B610B-54A7-47FD-B74B-C12ECF4A6191}">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Bekleme Süreli Öğretim</a:t>
          </a:r>
          <a:endParaRPr lang="tr-TR" sz="1800" dirty="0">
            <a:effectLst>
              <a:outerShdw blurRad="38100" dist="38100" dir="2700000" algn="tl">
                <a:srgbClr val="000000">
                  <a:alpha val="43137"/>
                </a:srgbClr>
              </a:outerShdw>
            </a:effectLst>
            <a:latin typeface="Cambria" pitchFamily="18" charset="0"/>
          </a:endParaRPr>
        </a:p>
      </dgm:t>
    </dgm:pt>
    <dgm:pt modelId="{285986F2-F4BA-4FEB-A06F-7F57839714FE}" type="parTrans" cxnId="{1C0B251D-A3C5-41EC-BDC2-6AA645DFB3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7524E19-4585-45A1-87DF-3085513ACD70}" type="sibTrans" cxnId="{1C0B251D-A3C5-41EC-BDC2-6AA645DFB3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1EAD235-8760-4F51-A256-751F926AD3F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Yetişkin çocuğu gözler. İstediği şeyi söylemesi için en az 5 sn bekler. Yanıt gelmezse talep etme-model olma yöntemini uygular.</a:t>
          </a:r>
          <a:endParaRPr lang="tr-TR" sz="1800" dirty="0">
            <a:effectLst>
              <a:outerShdw blurRad="38100" dist="38100" dir="2700000" algn="tl">
                <a:srgbClr val="000000">
                  <a:alpha val="43137"/>
                </a:srgbClr>
              </a:outerShdw>
            </a:effectLst>
            <a:latin typeface="Cambria" pitchFamily="18" charset="0"/>
          </a:endParaRPr>
        </a:p>
      </dgm:t>
    </dgm:pt>
    <dgm:pt modelId="{CB634BE0-94DF-48E1-935E-480AA7CA15CB}" type="parTrans" cxnId="{D7BBE204-B945-4F7A-A9BB-FFA8BA1EE29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897D00C-FECE-42AE-969F-D42D67AFE3DA}" type="sibTrans" cxnId="{D7BBE204-B945-4F7A-A9BB-FFA8BA1EE29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27BBE02-FE59-43B6-9E5D-4F03D497DB0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Fırsat Öğretimi</a:t>
          </a:r>
          <a:endParaRPr lang="tr-TR" sz="1800" dirty="0">
            <a:effectLst>
              <a:outerShdw blurRad="38100" dist="38100" dir="2700000" algn="tl">
                <a:srgbClr val="000000">
                  <a:alpha val="43137"/>
                </a:srgbClr>
              </a:outerShdw>
            </a:effectLst>
            <a:latin typeface="Cambria" pitchFamily="18" charset="0"/>
          </a:endParaRPr>
        </a:p>
      </dgm:t>
    </dgm:pt>
    <dgm:pt modelId="{BDE7E2A4-DAAF-42E3-A7DF-7F4C5A8223C1}" type="parTrans" cxnId="{DC7FD8EB-22B2-4451-84AE-11A29F0146C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37782FD-9D94-40EB-903F-281750900CA6}" type="sibTrans" cxnId="{DC7FD8EB-22B2-4451-84AE-11A29F0146C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1C736FB-CA92-4DE1-89AF-83C91787F2E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Çocuk istekte bulunursa bu yöntem kullanılır. Çocuğun istemesine fırsat verilir daha sonra diğer tekniklerin hepsi kullanılabilir.</a:t>
          </a:r>
          <a:endParaRPr lang="tr-TR" sz="1800" dirty="0">
            <a:effectLst>
              <a:outerShdw blurRad="38100" dist="38100" dir="2700000" algn="tl">
                <a:srgbClr val="000000">
                  <a:alpha val="43137"/>
                </a:srgbClr>
              </a:outerShdw>
            </a:effectLst>
            <a:latin typeface="Cambria" pitchFamily="18" charset="0"/>
          </a:endParaRPr>
        </a:p>
      </dgm:t>
    </dgm:pt>
    <dgm:pt modelId="{D0074923-B820-4F53-A99A-AC6EE3EB204F}" type="parTrans" cxnId="{77EC8785-9F9B-45DA-B37F-9F3CD8D8DC4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1DB8959-37DE-47D5-AF91-E950E65F6DD3}" type="sibTrans" cxnId="{77EC8785-9F9B-45DA-B37F-9F3CD8D8DC4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E6BCB62-0621-4C81-82EC-F63706CA6A49}" type="pres">
      <dgm:prSet presAssocID="{8C79B81D-A0E3-45AA-AD9C-3C840EF62307}" presName="Name0" presStyleCnt="0">
        <dgm:presLayoutVars>
          <dgm:dir/>
          <dgm:animLvl val="lvl"/>
          <dgm:resizeHandles val="exact"/>
        </dgm:presLayoutVars>
      </dgm:prSet>
      <dgm:spPr/>
      <dgm:t>
        <a:bodyPr/>
        <a:lstStyle/>
        <a:p>
          <a:endParaRPr lang="tr-TR"/>
        </a:p>
      </dgm:t>
    </dgm:pt>
    <dgm:pt modelId="{447D633A-F9F0-446F-8A2C-AFFD2389CDEF}" type="pres">
      <dgm:prSet presAssocID="{F29AFF99-F27B-4CAA-A645-F33AFBB94878}" presName="linNode" presStyleCnt="0"/>
      <dgm:spPr/>
    </dgm:pt>
    <dgm:pt modelId="{9FE55DF2-9E10-453B-A3A7-650BB89E973E}" type="pres">
      <dgm:prSet presAssocID="{F29AFF99-F27B-4CAA-A645-F33AFBB94878}" presName="parentText" presStyleLbl="node1" presStyleIdx="0" presStyleCnt="4">
        <dgm:presLayoutVars>
          <dgm:chMax val="1"/>
          <dgm:bulletEnabled val="1"/>
        </dgm:presLayoutVars>
      </dgm:prSet>
      <dgm:spPr>
        <a:prstGeom prst="flowChartPunchedTape">
          <a:avLst/>
        </a:prstGeom>
      </dgm:spPr>
      <dgm:t>
        <a:bodyPr/>
        <a:lstStyle/>
        <a:p>
          <a:endParaRPr lang="tr-TR"/>
        </a:p>
      </dgm:t>
    </dgm:pt>
    <dgm:pt modelId="{472AF96A-8C0E-4AB9-B548-002643EBBDEB}" type="pres">
      <dgm:prSet presAssocID="{F29AFF99-F27B-4CAA-A645-F33AFBB94878}" presName="descendantText" presStyleLbl="alignAccFollowNode1" presStyleIdx="0" presStyleCnt="4">
        <dgm:presLayoutVars>
          <dgm:bulletEnabled val="1"/>
        </dgm:presLayoutVars>
      </dgm:prSet>
      <dgm:spPr/>
      <dgm:t>
        <a:bodyPr/>
        <a:lstStyle/>
        <a:p>
          <a:endParaRPr lang="tr-TR"/>
        </a:p>
      </dgm:t>
    </dgm:pt>
    <dgm:pt modelId="{5587A8D7-87B4-434B-8B3B-84BC316FFC6F}" type="pres">
      <dgm:prSet presAssocID="{9C6A377F-7FDF-4A58-A101-B54745C71AAA}" presName="sp" presStyleCnt="0"/>
      <dgm:spPr/>
    </dgm:pt>
    <dgm:pt modelId="{A839BA8F-7081-49D4-B2B9-62F754DC9754}" type="pres">
      <dgm:prSet presAssocID="{A13F78FE-3F6C-4B74-AB3E-904EC08EB5B1}" presName="linNode" presStyleCnt="0"/>
      <dgm:spPr/>
    </dgm:pt>
    <dgm:pt modelId="{CA82545B-93C7-4376-A3F9-1DBC07746EDF}" type="pres">
      <dgm:prSet presAssocID="{A13F78FE-3F6C-4B74-AB3E-904EC08EB5B1}" presName="parentText" presStyleLbl="node1" presStyleIdx="1" presStyleCnt="4">
        <dgm:presLayoutVars>
          <dgm:chMax val="1"/>
          <dgm:bulletEnabled val="1"/>
        </dgm:presLayoutVars>
      </dgm:prSet>
      <dgm:spPr>
        <a:prstGeom prst="flowChartPunchedTape">
          <a:avLst/>
        </a:prstGeom>
      </dgm:spPr>
      <dgm:t>
        <a:bodyPr/>
        <a:lstStyle/>
        <a:p>
          <a:endParaRPr lang="tr-TR"/>
        </a:p>
      </dgm:t>
    </dgm:pt>
    <dgm:pt modelId="{620F9A66-5B91-45CA-9A15-EAD5D546E8E0}" type="pres">
      <dgm:prSet presAssocID="{A13F78FE-3F6C-4B74-AB3E-904EC08EB5B1}" presName="descendantText" presStyleLbl="alignAccFollowNode1" presStyleIdx="1" presStyleCnt="4">
        <dgm:presLayoutVars>
          <dgm:bulletEnabled val="1"/>
        </dgm:presLayoutVars>
      </dgm:prSet>
      <dgm:spPr/>
      <dgm:t>
        <a:bodyPr/>
        <a:lstStyle/>
        <a:p>
          <a:endParaRPr lang="tr-TR"/>
        </a:p>
      </dgm:t>
    </dgm:pt>
    <dgm:pt modelId="{65097E48-A90A-4333-B0BA-6E7DDE85D876}" type="pres">
      <dgm:prSet presAssocID="{272FB505-8992-4521-B0D5-3AAEA4A91EF8}" presName="sp" presStyleCnt="0"/>
      <dgm:spPr/>
    </dgm:pt>
    <dgm:pt modelId="{182B90DD-70B6-4E12-9987-4735346DFB68}" type="pres">
      <dgm:prSet presAssocID="{F93B610B-54A7-47FD-B74B-C12ECF4A6191}" presName="linNode" presStyleCnt="0"/>
      <dgm:spPr/>
    </dgm:pt>
    <dgm:pt modelId="{1FB8F871-79BF-49C5-A5B3-118C010077DE}" type="pres">
      <dgm:prSet presAssocID="{F93B610B-54A7-47FD-B74B-C12ECF4A6191}" presName="parentText" presStyleLbl="node1" presStyleIdx="2" presStyleCnt="4">
        <dgm:presLayoutVars>
          <dgm:chMax val="1"/>
          <dgm:bulletEnabled val="1"/>
        </dgm:presLayoutVars>
      </dgm:prSet>
      <dgm:spPr>
        <a:prstGeom prst="flowChartPunchedTape">
          <a:avLst/>
        </a:prstGeom>
      </dgm:spPr>
      <dgm:t>
        <a:bodyPr/>
        <a:lstStyle/>
        <a:p>
          <a:endParaRPr lang="tr-TR"/>
        </a:p>
      </dgm:t>
    </dgm:pt>
    <dgm:pt modelId="{2197E054-E5F1-450D-9677-A6FC08157325}" type="pres">
      <dgm:prSet presAssocID="{F93B610B-54A7-47FD-B74B-C12ECF4A6191}" presName="descendantText" presStyleLbl="alignAccFollowNode1" presStyleIdx="2" presStyleCnt="4" custScaleY="118664">
        <dgm:presLayoutVars>
          <dgm:bulletEnabled val="1"/>
        </dgm:presLayoutVars>
      </dgm:prSet>
      <dgm:spPr/>
      <dgm:t>
        <a:bodyPr/>
        <a:lstStyle/>
        <a:p>
          <a:endParaRPr lang="tr-TR"/>
        </a:p>
      </dgm:t>
    </dgm:pt>
    <dgm:pt modelId="{B751F562-223B-4455-8454-956EAD23549D}" type="pres">
      <dgm:prSet presAssocID="{17524E19-4585-45A1-87DF-3085513ACD70}" presName="sp" presStyleCnt="0"/>
      <dgm:spPr/>
    </dgm:pt>
    <dgm:pt modelId="{CD5FB076-7CAE-4D57-8153-3C844AFEF320}" type="pres">
      <dgm:prSet presAssocID="{527BBE02-FE59-43B6-9E5D-4F03D497DB0F}" presName="linNode" presStyleCnt="0"/>
      <dgm:spPr/>
    </dgm:pt>
    <dgm:pt modelId="{4C3095DE-8DCE-48A8-BAC2-44A8EC9A8E69}" type="pres">
      <dgm:prSet presAssocID="{527BBE02-FE59-43B6-9E5D-4F03D497DB0F}" presName="parentText" presStyleLbl="node1" presStyleIdx="3" presStyleCnt="4">
        <dgm:presLayoutVars>
          <dgm:chMax val="1"/>
          <dgm:bulletEnabled val="1"/>
        </dgm:presLayoutVars>
      </dgm:prSet>
      <dgm:spPr>
        <a:prstGeom prst="flowChartPunchedTape">
          <a:avLst/>
        </a:prstGeom>
      </dgm:spPr>
      <dgm:t>
        <a:bodyPr/>
        <a:lstStyle/>
        <a:p>
          <a:endParaRPr lang="tr-TR"/>
        </a:p>
      </dgm:t>
    </dgm:pt>
    <dgm:pt modelId="{4F724734-C7DE-49EE-A8E0-3905E3114AA6}" type="pres">
      <dgm:prSet presAssocID="{527BBE02-FE59-43B6-9E5D-4F03D497DB0F}" presName="descendantText" presStyleLbl="alignAccFollowNode1" presStyleIdx="3" presStyleCnt="4">
        <dgm:presLayoutVars>
          <dgm:bulletEnabled val="1"/>
        </dgm:presLayoutVars>
      </dgm:prSet>
      <dgm:spPr/>
      <dgm:t>
        <a:bodyPr/>
        <a:lstStyle/>
        <a:p>
          <a:endParaRPr lang="tr-TR"/>
        </a:p>
      </dgm:t>
    </dgm:pt>
  </dgm:ptLst>
  <dgm:cxnLst>
    <dgm:cxn modelId="{845CA472-9881-42F5-9D1B-9E83980CF7B3}" srcId="{8C79B81D-A0E3-45AA-AD9C-3C840EF62307}" destId="{F29AFF99-F27B-4CAA-A645-F33AFBB94878}" srcOrd="0" destOrd="0" parTransId="{C5C4FFFC-F4D2-4C0B-8BEC-08C1663816FC}" sibTransId="{9C6A377F-7FDF-4A58-A101-B54745C71AAA}"/>
    <dgm:cxn modelId="{39CC92C1-9671-403F-826E-D963F494D6B6}" srcId="{8C79B81D-A0E3-45AA-AD9C-3C840EF62307}" destId="{A13F78FE-3F6C-4B74-AB3E-904EC08EB5B1}" srcOrd="1" destOrd="0" parTransId="{36509F10-75EF-495D-8F4C-753A5DD7DFF9}" sibTransId="{272FB505-8992-4521-B0D5-3AAEA4A91EF8}"/>
    <dgm:cxn modelId="{1CD7E6AC-C34F-4FCA-8C7E-18F91A08BDA3}" type="presOf" srcId="{61EAD235-8760-4F51-A256-751F926AD3F4}" destId="{2197E054-E5F1-450D-9677-A6FC08157325}" srcOrd="0" destOrd="0" presId="urn:microsoft.com/office/officeart/2005/8/layout/vList5"/>
    <dgm:cxn modelId="{E8BEB42E-83A9-46E6-A37E-54C9910768D4}" type="presOf" srcId="{61C736FB-CA92-4DE1-89AF-83C91787F2E2}" destId="{4F724734-C7DE-49EE-A8E0-3905E3114AA6}" srcOrd="0" destOrd="0" presId="urn:microsoft.com/office/officeart/2005/8/layout/vList5"/>
    <dgm:cxn modelId="{DC7FD8EB-22B2-4451-84AE-11A29F0146C7}" srcId="{8C79B81D-A0E3-45AA-AD9C-3C840EF62307}" destId="{527BBE02-FE59-43B6-9E5D-4F03D497DB0F}" srcOrd="3" destOrd="0" parTransId="{BDE7E2A4-DAAF-42E3-A7DF-7F4C5A8223C1}" sibTransId="{437782FD-9D94-40EB-903F-281750900CA6}"/>
    <dgm:cxn modelId="{CE25B570-8E7F-4FE8-9138-C662DBD7F1A0}" srcId="{F29AFF99-F27B-4CAA-A645-F33AFBB94878}" destId="{15B1B9E3-E9C4-4692-BFB5-640B3C81BDA1}" srcOrd="0" destOrd="0" parTransId="{80F6D054-0526-4F31-B61F-46BE9642E3C1}" sibTransId="{24F957E0-30D2-4268-A293-F3C6CCAC867D}"/>
    <dgm:cxn modelId="{A9FF588E-F304-45C5-839F-359CAEC3A0C2}" type="presOf" srcId="{B94B1581-191F-4863-9205-AC2ED3EA835E}" destId="{620F9A66-5B91-45CA-9A15-EAD5D546E8E0}" srcOrd="0" destOrd="0" presId="urn:microsoft.com/office/officeart/2005/8/layout/vList5"/>
    <dgm:cxn modelId="{746B66D4-BEB1-45C4-8B68-02C616FF7907}" type="presOf" srcId="{8C79B81D-A0E3-45AA-AD9C-3C840EF62307}" destId="{EE6BCB62-0621-4C81-82EC-F63706CA6A49}" srcOrd="0" destOrd="0" presId="urn:microsoft.com/office/officeart/2005/8/layout/vList5"/>
    <dgm:cxn modelId="{77EC8785-9F9B-45DA-B37F-9F3CD8D8DC4E}" srcId="{527BBE02-FE59-43B6-9E5D-4F03D497DB0F}" destId="{61C736FB-CA92-4DE1-89AF-83C91787F2E2}" srcOrd="0" destOrd="0" parTransId="{D0074923-B820-4F53-A99A-AC6EE3EB204F}" sibTransId="{71DB8959-37DE-47D5-AF91-E950E65F6DD3}"/>
    <dgm:cxn modelId="{B7710CA2-0E8E-4F2D-A8E2-7BB1247E55EA}" type="presOf" srcId="{F93B610B-54A7-47FD-B74B-C12ECF4A6191}" destId="{1FB8F871-79BF-49C5-A5B3-118C010077DE}" srcOrd="0" destOrd="0" presId="urn:microsoft.com/office/officeart/2005/8/layout/vList5"/>
    <dgm:cxn modelId="{D3C1BE79-0A07-458E-A540-3836B844692F}" type="presOf" srcId="{F29AFF99-F27B-4CAA-A645-F33AFBB94878}" destId="{9FE55DF2-9E10-453B-A3A7-650BB89E973E}" srcOrd="0" destOrd="0" presId="urn:microsoft.com/office/officeart/2005/8/layout/vList5"/>
    <dgm:cxn modelId="{26A92246-6F91-45C3-82B8-829E0E02EC2C}" type="presOf" srcId="{527BBE02-FE59-43B6-9E5D-4F03D497DB0F}" destId="{4C3095DE-8DCE-48A8-BAC2-44A8EC9A8E69}" srcOrd="0" destOrd="0" presId="urn:microsoft.com/office/officeart/2005/8/layout/vList5"/>
    <dgm:cxn modelId="{1C0B251D-A3C5-41EC-BDC2-6AA645DFB357}" srcId="{8C79B81D-A0E3-45AA-AD9C-3C840EF62307}" destId="{F93B610B-54A7-47FD-B74B-C12ECF4A6191}" srcOrd="2" destOrd="0" parTransId="{285986F2-F4BA-4FEB-A06F-7F57839714FE}" sibTransId="{17524E19-4585-45A1-87DF-3085513ACD70}"/>
    <dgm:cxn modelId="{7E86C24C-8321-4758-8229-FE69FA1E5E8D}" type="presOf" srcId="{A13F78FE-3F6C-4B74-AB3E-904EC08EB5B1}" destId="{CA82545B-93C7-4376-A3F9-1DBC07746EDF}" srcOrd="0" destOrd="0" presId="urn:microsoft.com/office/officeart/2005/8/layout/vList5"/>
    <dgm:cxn modelId="{6C10BC34-C80F-461A-AC2A-6DE988BC58AB}" srcId="{A13F78FE-3F6C-4B74-AB3E-904EC08EB5B1}" destId="{B94B1581-191F-4863-9205-AC2ED3EA835E}" srcOrd="0" destOrd="0" parTransId="{8A3C2907-B2E8-45E1-847E-8DF76C2AA800}" sibTransId="{AC77B714-8995-4651-AC63-0F8AEAC8F654}"/>
    <dgm:cxn modelId="{DA00357E-881F-4C44-91ED-B23B32D26007}" type="presOf" srcId="{15B1B9E3-E9C4-4692-BFB5-640B3C81BDA1}" destId="{472AF96A-8C0E-4AB9-B548-002643EBBDEB}" srcOrd="0" destOrd="0" presId="urn:microsoft.com/office/officeart/2005/8/layout/vList5"/>
    <dgm:cxn modelId="{D7BBE204-B945-4F7A-A9BB-FFA8BA1EE29F}" srcId="{F93B610B-54A7-47FD-B74B-C12ECF4A6191}" destId="{61EAD235-8760-4F51-A256-751F926AD3F4}" srcOrd="0" destOrd="0" parTransId="{CB634BE0-94DF-48E1-935E-480AA7CA15CB}" sibTransId="{D897D00C-FECE-42AE-969F-D42D67AFE3DA}"/>
    <dgm:cxn modelId="{B4ABA9F4-807E-4DF4-AEC2-4736E1F49FD0}" type="presParOf" srcId="{EE6BCB62-0621-4C81-82EC-F63706CA6A49}" destId="{447D633A-F9F0-446F-8A2C-AFFD2389CDEF}" srcOrd="0" destOrd="0" presId="urn:microsoft.com/office/officeart/2005/8/layout/vList5"/>
    <dgm:cxn modelId="{A623669C-BE49-4A2B-B637-D6E7721FEC31}" type="presParOf" srcId="{447D633A-F9F0-446F-8A2C-AFFD2389CDEF}" destId="{9FE55DF2-9E10-453B-A3A7-650BB89E973E}" srcOrd="0" destOrd="0" presId="urn:microsoft.com/office/officeart/2005/8/layout/vList5"/>
    <dgm:cxn modelId="{88E073AE-4426-4F4A-9110-6D6FB4FFEF46}" type="presParOf" srcId="{447D633A-F9F0-446F-8A2C-AFFD2389CDEF}" destId="{472AF96A-8C0E-4AB9-B548-002643EBBDEB}" srcOrd="1" destOrd="0" presId="urn:microsoft.com/office/officeart/2005/8/layout/vList5"/>
    <dgm:cxn modelId="{36201201-A00C-4858-974A-22007F0C61FB}" type="presParOf" srcId="{EE6BCB62-0621-4C81-82EC-F63706CA6A49}" destId="{5587A8D7-87B4-434B-8B3B-84BC316FFC6F}" srcOrd="1" destOrd="0" presId="urn:microsoft.com/office/officeart/2005/8/layout/vList5"/>
    <dgm:cxn modelId="{C300088C-368B-437C-BB3D-DEA950406950}" type="presParOf" srcId="{EE6BCB62-0621-4C81-82EC-F63706CA6A49}" destId="{A839BA8F-7081-49D4-B2B9-62F754DC9754}" srcOrd="2" destOrd="0" presId="urn:microsoft.com/office/officeart/2005/8/layout/vList5"/>
    <dgm:cxn modelId="{700683FE-788F-4B26-90B0-815A7BC1552F}" type="presParOf" srcId="{A839BA8F-7081-49D4-B2B9-62F754DC9754}" destId="{CA82545B-93C7-4376-A3F9-1DBC07746EDF}" srcOrd="0" destOrd="0" presId="urn:microsoft.com/office/officeart/2005/8/layout/vList5"/>
    <dgm:cxn modelId="{995729A5-6F75-4E30-810E-670D04B6BBC1}" type="presParOf" srcId="{A839BA8F-7081-49D4-B2B9-62F754DC9754}" destId="{620F9A66-5B91-45CA-9A15-EAD5D546E8E0}" srcOrd="1" destOrd="0" presId="urn:microsoft.com/office/officeart/2005/8/layout/vList5"/>
    <dgm:cxn modelId="{25E99E1A-6356-4C0B-AFF9-B50E7E73AE9F}" type="presParOf" srcId="{EE6BCB62-0621-4C81-82EC-F63706CA6A49}" destId="{65097E48-A90A-4333-B0BA-6E7DDE85D876}" srcOrd="3" destOrd="0" presId="urn:microsoft.com/office/officeart/2005/8/layout/vList5"/>
    <dgm:cxn modelId="{1B890945-0C71-4381-A7A3-D7355A3CEAF1}" type="presParOf" srcId="{EE6BCB62-0621-4C81-82EC-F63706CA6A49}" destId="{182B90DD-70B6-4E12-9987-4735346DFB68}" srcOrd="4" destOrd="0" presId="urn:microsoft.com/office/officeart/2005/8/layout/vList5"/>
    <dgm:cxn modelId="{92A8C7B5-6DF8-4D91-9B10-DED124F99CE8}" type="presParOf" srcId="{182B90DD-70B6-4E12-9987-4735346DFB68}" destId="{1FB8F871-79BF-49C5-A5B3-118C010077DE}" srcOrd="0" destOrd="0" presId="urn:microsoft.com/office/officeart/2005/8/layout/vList5"/>
    <dgm:cxn modelId="{5F161C63-FE23-42EF-A790-7D6F658D30DA}" type="presParOf" srcId="{182B90DD-70B6-4E12-9987-4735346DFB68}" destId="{2197E054-E5F1-450D-9677-A6FC08157325}" srcOrd="1" destOrd="0" presId="urn:microsoft.com/office/officeart/2005/8/layout/vList5"/>
    <dgm:cxn modelId="{F940DB0A-A49A-4BAE-84AB-ED385BD14F6A}" type="presParOf" srcId="{EE6BCB62-0621-4C81-82EC-F63706CA6A49}" destId="{B751F562-223B-4455-8454-956EAD23549D}" srcOrd="5" destOrd="0" presId="urn:microsoft.com/office/officeart/2005/8/layout/vList5"/>
    <dgm:cxn modelId="{98F57504-2F9C-479D-9408-E8D1DEFE8D24}" type="presParOf" srcId="{EE6BCB62-0621-4C81-82EC-F63706CA6A49}" destId="{CD5FB076-7CAE-4D57-8153-3C844AFEF320}" srcOrd="6" destOrd="0" presId="urn:microsoft.com/office/officeart/2005/8/layout/vList5"/>
    <dgm:cxn modelId="{6B3BFF7E-0FB6-410E-9AA8-60EFD5D1C15D}" type="presParOf" srcId="{CD5FB076-7CAE-4D57-8153-3C844AFEF320}" destId="{4C3095DE-8DCE-48A8-BAC2-44A8EC9A8E69}" srcOrd="0" destOrd="0" presId="urn:microsoft.com/office/officeart/2005/8/layout/vList5"/>
    <dgm:cxn modelId="{81202A5F-B5A8-4C74-8AEA-F0865824C479}" type="presParOf" srcId="{CD5FB076-7CAE-4D57-8153-3C844AFEF320}" destId="{4F724734-C7DE-49EE-A8E0-3905E3114AA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C93207-AC92-48CB-9090-7FEF7B6C79C9}" type="doc">
      <dgm:prSet loTypeId="urn:microsoft.com/office/officeart/2005/8/layout/chevron2" loCatId="list" qsTypeId="urn:microsoft.com/office/officeart/2005/8/quickstyle/3d1" qsCatId="3D" csTypeId="urn:microsoft.com/office/officeart/2005/8/colors/colorful1#1" csCatId="colorful" phldr="1"/>
      <dgm:spPr/>
      <dgm:t>
        <a:bodyPr/>
        <a:lstStyle/>
        <a:p>
          <a:endParaRPr lang="tr-TR"/>
        </a:p>
      </dgm:t>
    </dgm:pt>
    <dgm:pt modelId="{F98AFEAE-E73C-41DC-ADAF-6A7B3E65E747}">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5594AE57-B991-46D1-86A7-4A46B5F25BAC}" type="par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C40B98D-C313-49D3-9989-F7793CEE2C0D}" type="sib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9EB42D9-953C-4DEA-A52F-69B1841CF9D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Gelişimsel düzeyine uygun ilişkiler geliştirememe, kişilere, nesnelere ilgi göstermeme</a:t>
          </a:r>
          <a:endParaRPr lang="tr-TR" sz="1800" dirty="0">
            <a:effectLst>
              <a:outerShdw blurRad="38100" dist="38100" dir="2700000" algn="tl">
                <a:srgbClr val="000000">
                  <a:alpha val="43137"/>
                </a:srgbClr>
              </a:outerShdw>
            </a:effectLst>
            <a:latin typeface="Cambria" pitchFamily="18" charset="0"/>
          </a:endParaRPr>
        </a:p>
      </dgm:t>
    </dgm:pt>
    <dgm:pt modelId="{7A806070-5BCD-4221-85B8-7F8F0127C87D}" type="par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6ABA031-B763-4C09-9F6E-71F0162C0C7E}" type="sib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5D6CC4-9F46-4016-A72A-E356AE50588B}">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A3E0E38D-B5D3-436B-A236-8A0A345D2D4C}" type="parTrans" cxnId="{DC2D7822-B46F-42E0-AA46-F0A008E5C04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6010310-8EAC-49F8-A8AD-A4C4DE0B2BC4}" type="sibTrans" cxnId="{DC2D7822-B46F-42E0-AA46-F0A008E5C04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E583CAC-6D2F-46E6-ACAC-58C2D1799FD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Basmakalıp, yineleyici bir dil kullanma</a:t>
          </a:r>
          <a:endParaRPr lang="tr-TR" sz="1800" dirty="0">
            <a:effectLst>
              <a:outerShdw blurRad="38100" dist="38100" dir="2700000" algn="tl">
                <a:srgbClr val="000000">
                  <a:alpha val="43137"/>
                </a:srgbClr>
              </a:outerShdw>
            </a:effectLst>
            <a:latin typeface="Cambria" pitchFamily="18" charset="0"/>
          </a:endParaRPr>
        </a:p>
      </dgm:t>
    </dgm:pt>
    <dgm:pt modelId="{3D6E5073-DC32-4293-8B24-13AEC076D2FF}" type="parTrans" cxnId="{568FF655-0D4E-4DB2-BA07-E9AE3DE6D3E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692715-CB3E-44F5-9C45-EAE2A3DF7D9C}" type="sibTrans" cxnId="{568FF655-0D4E-4DB2-BA07-E9AE3DE6D3E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42F0F3-2137-44D9-A212-9F46EEBB0E21}">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2DB20F59-83EB-4669-91E4-A0550D25D966}" type="parTrans" cxnId="{B08998A6-4182-4D52-94F2-6986318F96D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66DFD6C-8CF9-4D44-A004-FA6A8FDF916C}" type="sibTrans" cxnId="{B08998A6-4182-4D52-94F2-6986318F96D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B1FB03D-9A6F-4AEE-96AA-147FA8F85FE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Eşyaların parçalarıyla sürekli uğraşma</a:t>
          </a:r>
          <a:endParaRPr lang="tr-TR" sz="1800" dirty="0">
            <a:effectLst>
              <a:outerShdw blurRad="38100" dist="38100" dir="2700000" algn="tl">
                <a:srgbClr val="000000">
                  <a:alpha val="43137"/>
                </a:srgbClr>
              </a:outerShdw>
            </a:effectLst>
            <a:latin typeface="Cambria" pitchFamily="18" charset="0"/>
          </a:endParaRPr>
        </a:p>
      </dgm:t>
    </dgm:pt>
    <dgm:pt modelId="{5F708E98-DD00-4212-9F8B-E57B0B8241A6}" type="parTrans" cxnId="{F0E90B92-0473-45E9-BE78-461FBD7D0A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0D3342E-33D9-459A-A6F2-2C9DBC7B0581}" type="sibTrans" cxnId="{F0E90B92-0473-45E9-BE78-461FBD7D0A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4E0BE6B-A15D-41E7-954C-19F743AF6B04}">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A3EC069-8343-434C-B445-ECF5961C72DF}" type="par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258FEF6-C25D-4577-AEA4-69B6BA7CAB99}" type="sib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501BD8-33C6-44C5-9F2E-6E626E12FECC}">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CB8E04B-0C36-42CF-94A7-A1A17BD35BEB}" type="par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117F78-668A-45CB-90BC-0B51CEA07403}" type="sib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1C89C93-77E2-45F3-81C5-C45D2E3EA62D}">
      <dgm:prSet custT="1"/>
      <dgm:spPr/>
      <dgm:t>
        <a:bodyPr/>
        <a:lstStyle/>
        <a:p>
          <a:r>
            <a:rPr lang="tr-TR" sz="1800" dirty="0" smtClean="0">
              <a:effectLst>
                <a:outerShdw blurRad="38100" dist="38100" dir="2700000" algn="tl">
                  <a:srgbClr val="000000">
                    <a:alpha val="43137"/>
                  </a:srgbClr>
                </a:outerShdw>
              </a:effectLst>
              <a:latin typeface="Cambria" pitchFamily="18" charset="0"/>
            </a:rPr>
            <a:t>Toplumsal, duygusal karşılıklar verememe, oyunlara katılmama</a:t>
          </a:r>
          <a:endParaRPr lang="tr-TR" sz="1800" dirty="0">
            <a:effectLst>
              <a:outerShdw blurRad="38100" dist="38100" dir="2700000" algn="tl">
                <a:srgbClr val="000000">
                  <a:alpha val="43137"/>
                </a:srgbClr>
              </a:outerShdw>
            </a:effectLst>
            <a:latin typeface="Cambria" pitchFamily="18" charset="0"/>
          </a:endParaRPr>
        </a:p>
      </dgm:t>
    </dgm:pt>
    <dgm:pt modelId="{99C9D0F0-A8D3-4993-AF0C-7889E36A1D67}" type="parTrans" cxnId="{AE4C3466-189F-469E-A3CC-AE8CFA0A50B9}">
      <dgm:prSet/>
      <dgm:spPr/>
    </dgm:pt>
    <dgm:pt modelId="{C9AD24F7-F362-4405-9B74-1FE8BA45C922}" type="sibTrans" cxnId="{AE4C3466-189F-469E-A3CC-AE8CFA0A50B9}">
      <dgm:prSet/>
      <dgm:spPr/>
    </dgm:pt>
    <dgm:pt modelId="{8C81F803-99FB-403F-8A1A-ABAB08EFA6DC}">
      <dgm:prSet custT="1"/>
      <dgm:spPr/>
      <dgm:t>
        <a:bodyPr/>
        <a:lstStyle/>
        <a:p>
          <a:r>
            <a:rPr lang="tr-TR" sz="1800" dirty="0" smtClean="0">
              <a:effectLst>
                <a:outerShdw blurRad="38100" dist="38100" dir="2700000" algn="tl">
                  <a:srgbClr val="000000">
                    <a:alpha val="43137"/>
                  </a:srgbClr>
                </a:outerShdw>
              </a:effectLst>
              <a:latin typeface="Cambria" pitchFamily="18" charset="0"/>
            </a:rPr>
            <a:t>İletişim başlatma ya da sürdürmede belirgin bozukluk, konuşma dilinin gecikmesi</a:t>
          </a:r>
          <a:endParaRPr lang="tr-TR" sz="1800" dirty="0">
            <a:effectLst>
              <a:outerShdw blurRad="38100" dist="38100" dir="2700000" algn="tl">
                <a:srgbClr val="000000">
                  <a:alpha val="43137"/>
                </a:srgbClr>
              </a:outerShdw>
            </a:effectLst>
            <a:latin typeface="Cambria" pitchFamily="18" charset="0"/>
          </a:endParaRPr>
        </a:p>
      </dgm:t>
    </dgm:pt>
    <dgm:pt modelId="{BFFD6C1F-9AB8-4CCB-8397-1E25D41E62BA}" type="parTrans" cxnId="{393F25BE-8724-4C8B-A318-011CA40C9E7F}">
      <dgm:prSet/>
      <dgm:spPr/>
    </dgm:pt>
    <dgm:pt modelId="{13C0C647-9BF0-4D78-A486-6F040AA10415}" type="sibTrans" cxnId="{393F25BE-8724-4C8B-A318-011CA40C9E7F}">
      <dgm:prSet/>
      <dgm:spPr/>
    </dgm:pt>
    <dgm:pt modelId="{0559FA67-253A-4525-9934-7F131481791F}" type="pres">
      <dgm:prSet presAssocID="{93C93207-AC92-48CB-9090-7FEF7B6C79C9}" presName="linearFlow" presStyleCnt="0">
        <dgm:presLayoutVars>
          <dgm:dir/>
          <dgm:animLvl val="lvl"/>
          <dgm:resizeHandles val="exact"/>
        </dgm:presLayoutVars>
      </dgm:prSet>
      <dgm:spPr/>
      <dgm:t>
        <a:bodyPr/>
        <a:lstStyle/>
        <a:p>
          <a:endParaRPr lang="tr-TR"/>
        </a:p>
      </dgm:t>
    </dgm:pt>
    <dgm:pt modelId="{0CB9AF40-F9EB-49FA-9140-DC7B0F60587E}" type="pres">
      <dgm:prSet presAssocID="{F98AFEAE-E73C-41DC-ADAF-6A7B3E65E747}" presName="composite" presStyleCnt="0"/>
      <dgm:spPr/>
    </dgm:pt>
    <dgm:pt modelId="{5DFF8E8B-E641-48BD-AB37-9DCDCDF881CB}" type="pres">
      <dgm:prSet presAssocID="{F98AFEAE-E73C-41DC-ADAF-6A7B3E65E747}" presName="parentText" presStyleLbl="alignNode1" presStyleIdx="0" presStyleCnt="5">
        <dgm:presLayoutVars>
          <dgm:chMax val="1"/>
          <dgm:bulletEnabled val="1"/>
        </dgm:presLayoutVars>
      </dgm:prSet>
      <dgm:spPr/>
      <dgm:t>
        <a:bodyPr/>
        <a:lstStyle/>
        <a:p>
          <a:endParaRPr lang="tr-TR"/>
        </a:p>
      </dgm:t>
    </dgm:pt>
    <dgm:pt modelId="{0954E016-0D22-4611-81A7-DA99FE81D5D1}" type="pres">
      <dgm:prSet presAssocID="{F98AFEAE-E73C-41DC-ADAF-6A7B3E65E747}" presName="descendantText" presStyleLbl="alignAcc1" presStyleIdx="0" presStyleCnt="5">
        <dgm:presLayoutVars>
          <dgm:bulletEnabled val="1"/>
        </dgm:presLayoutVars>
      </dgm:prSet>
      <dgm:spPr/>
      <dgm:t>
        <a:bodyPr/>
        <a:lstStyle/>
        <a:p>
          <a:endParaRPr lang="tr-TR"/>
        </a:p>
      </dgm:t>
    </dgm:pt>
    <dgm:pt modelId="{391B3FED-199D-434A-9259-C9A0484011BC}" type="pres">
      <dgm:prSet presAssocID="{1C40B98D-C313-49D3-9989-F7793CEE2C0D}" presName="sp" presStyleCnt="0"/>
      <dgm:spPr/>
    </dgm:pt>
    <dgm:pt modelId="{FD484D37-8279-4FE2-9CB3-C2C09AB5EFF0}" type="pres">
      <dgm:prSet presAssocID="{74E0BE6B-A15D-41E7-954C-19F743AF6B04}" presName="composite" presStyleCnt="0"/>
      <dgm:spPr/>
    </dgm:pt>
    <dgm:pt modelId="{033FE023-C3A2-41B0-8D99-09449DA57402}" type="pres">
      <dgm:prSet presAssocID="{74E0BE6B-A15D-41E7-954C-19F743AF6B04}" presName="parentText" presStyleLbl="alignNode1" presStyleIdx="1" presStyleCnt="5">
        <dgm:presLayoutVars>
          <dgm:chMax val="1"/>
          <dgm:bulletEnabled val="1"/>
        </dgm:presLayoutVars>
      </dgm:prSet>
      <dgm:spPr/>
      <dgm:t>
        <a:bodyPr/>
        <a:lstStyle/>
        <a:p>
          <a:endParaRPr lang="tr-TR"/>
        </a:p>
      </dgm:t>
    </dgm:pt>
    <dgm:pt modelId="{E0D5666D-DB64-481C-A6BC-27D792160EEF}" type="pres">
      <dgm:prSet presAssocID="{74E0BE6B-A15D-41E7-954C-19F743AF6B04}" presName="descendantText" presStyleLbl="alignAcc1" presStyleIdx="1" presStyleCnt="5">
        <dgm:presLayoutVars>
          <dgm:bulletEnabled val="1"/>
        </dgm:presLayoutVars>
      </dgm:prSet>
      <dgm:spPr/>
      <dgm:t>
        <a:bodyPr/>
        <a:lstStyle/>
        <a:p>
          <a:endParaRPr lang="tr-TR"/>
        </a:p>
      </dgm:t>
    </dgm:pt>
    <dgm:pt modelId="{2D8C6057-BBE1-404C-8156-4E7671183709}" type="pres">
      <dgm:prSet presAssocID="{8258FEF6-C25D-4577-AEA4-69B6BA7CAB99}" presName="sp" presStyleCnt="0"/>
      <dgm:spPr/>
    </dgm:pt>
    <dgm:pt modelId="{B4DA4682-3AE1-46E6-A587-E095F92BEDEB}" type="pres">
      <dgm:prSet presAssocID="{0F501BD8-33C6-44C5-9F2E-6E626E12FECC}" presName="composite" presStyleCnt="0"/>
      <dgm:spPr/>
    </dgm:pt>
    <dgm:pt modelId="{D4E7A36F-C2B1-48F7-8512-9E16B936F688}" type="pres">
      <dgm:prSet presAssocID="{0F501BD8-33C6-44C5-9F2E-6E626E12FECC}" presName="parentText" presStyleLbl="alignNode1" presStyleIdx="2" presStyleCnt="5">
        <dgm:presLayoutVars>
          <dgm:chMax val="1"/>
          <dgm:bulletEnabled val="1"/>
        </dgm:presLayoutVars>
      </dgm:prSet>
      <dgm:spPr/>
      <dgm:t>
        <a:bodyPr/>
        <a:lstStyle/>
        <a:p>
          <a:endParaRPr lang="tr-TR"/>
        </a:p>
      </dgm:t>
    </dgm:pt>
    <dgm:pt modelId="{B87E8189-164C-4AF8-83C7-1443967A53AF}" type="pres">
      <dgm:prSet presAssocID="{0F501BD8-33C6-44C5-9F2E-6E626E12FECC}" presName="descendantText" presStyleLbl="alignAcc1" presStyleIdx="2" presStyleCnt="5">
        <dgm:presLayoutVars>
          <dgm:bulletEnabled val="1"/>
        </dgm:presLayoutVars>
      </dgm:prSet>
      <dgm:spPr/>
      <dgm:t>
        <a:bodyPr/>
        <a:lstStyle/>
        <a:p>
          <a:endParaRPr lang="tr-TR"/>
        </a:p>
      </dgm:t>
    </dgm:pt>
    <dgm:pt modelId="{253BCE9C-1AF6-40DC-89CC-9C3303C25408}" type="pres">
      <dgm:prSet presAssocID="{A4117F78-668A-45CB-90BC-0B51CEA07403}" presName="sp" presStyleCnt="0"/>
      <dgm:spPr/>
    </dgm:pt>
    <dgm:pt modelId="{79D2DD4D-16B6-4FE9-92E9-BFFD500916FD}" type="pres">
      <dgm:prSet presAssocID="{645D6CC4-9F46-4016-A72A-E356AE50588B}" presName="composite" presStyleCnt="0"/>
      <dgm:spPr/>
    </dgm:pt>
    <dgm:pt modelId="{5921C8A5-7EBB-4BA4-BD6B-92D5D6C2916F}" type="pres">
      <dgm:prSet presAssocID="{645D6CC4-9F46-4016-A72A-E356AE50588B}" presName="parentText" presStyleLbl="alignNode1" presStyleIdx="3" presStyleCnt="5">
        <dgm:presLayoutVars>
          <dgm:chMax val="1"/>
          <dgm:bulletEnabled val="1"/>
        </dgm:presLayoutVars>
      </dgm:prSet>
      <dgm:spPr/>
      <dgm:t>
        <a:bodyPr/>
        <a:lstStyle/>
        <a:p>
          <a:endParaRPr lang="tr-TR"/>
        </a:p>
      </dgm:t>
    </dgm:pt>
    <dgm:pt modelId="{0CED3088-40CC-49C3-8BDC-92ACD1C1070E}" type="pres">
      <dgm:prSet presAssocID="{645D6CC4-9F46-4016-A72A-E356AE50588B}" presName="descendantText" presStyleLbl="alignAcc1" presStyleIdx="3" presStyleCnt="5">
        <dgm:presLayoutVars>
          <dgm:bulletEnabled val="1"/>
        </dgm:presLayoutVars>
      </dgm:prSet>
      <dgm:spPr/>
      <dgm:t>
        <a:bodyPr/>
        <a:lstStyle/>
        <a:p>
          <a:endParaRPr lang="tr-TR"/>
        </a:p>
      </dgm:t>
    </dgm:pt>
    <dgm:pt modelId="{9FF445A1-E726-430B-8F4D-3824DF991142}" type="pres">
      <dgm:prSet presAssocID="{26010310-8EAC-49F8-A8AD-A4C4DE0B2BC4}" presName="sp" presStyleCnt="0"/>
      <dgm:spPr/>
    </dgm:pt>
    <dgm:pt modelId="{958D4697-E1A0-4E6C-84E8-C7B6B9C67DD3}" type="pres">
      <dgm:prSet presAssocID="{0242F0F3-2137-44D9-A212-9F46EEBB0E21}" presName="composite" presStyleCnt="0"/>
      <dgm:spPr/>
    </dgm:pt>
    <dgm:pt modelId="{BA18E0A8-F6F5-48C2-86B6-5B14519E278B}" type="pres">
      <dgm:prSet presAssocID="{0242F0F3-2137-44D9-A212-9F46EEBB0E21}" presName="parentText" presStyleLbl="alignNode1" presStyleIdx="4" presStyleCnt="5">
        <dgm:presLayoutVars>
          <dgm:chMax val="1"/>
          <dgm:bulletEnabled val="1"/>
        </dgm:presLayoutVars>
      </dgm:prSet>
      <dgm:spPr/>
      <dgm:t>
        <a:bodyPr/>
        <a:lstStyle/>
        <a:p>
          <a:endParaRPr lang="tr-TR"/>
        </a:p>
      </dgm:t>
    </dgm:pt>
    <dgm:pt modelId="{1FE79FEB-6B70-480C-A525-000B7688B8DF}" type="pres">
      <dgm:prSet presAssocID="{0242F0F3-2137-44D9-A212-9F46EEBB0E21}" presName="descendantText" presStyleLbl="alignAcc1" presStyleIdx="4" presStyleCnt="5">
        <dgm:presLayoutVars>
          <dgm:bulletEnabled val="1"/>
        </dgm:presLayoutVars>
      </dgm:prSet>
      <dgm:spPr/>
      <dgm:t>
        <a:bodyPr/>
        <a:lstStyle/>
        <a:p>
          <a:endParaRPr lang="tr-TR"/>
        </a:p>
      </dgm:t>
    </dgm:pt>
  </dgm:ptLst>
  <dgm:cxnLst>
    <dgm:cxn modelId="{BEEDEADF-98C4-4B0A-9216-7E62F97CB5A6}" type="presOf" srcId="{74E0BE6B-A15D-41E7-954C-19F743AF6B04}" destId="{033FE023-C3A2-41B0-8D99-09449DA57402}" srcOrd="0" destOrd="0" presId="urn:microsoft.com/office/officeart/2005/8/layout/chevron2"/>
    <dgm:cxn modelId="{2477946F-56DB-4849-8837-BBEC55243997}" srcId="{F98AFEAE-E73C-41DC-ADAF-6A7B3E65E747}" destId="{99EB42D9-953C-4DEA-A52F-69B1841CF9DE}" srcOrd="0" destOrd="0" parTransId="{7A806070-5BCD-4221-85B8-7F8F0127C87D}" sibTransId="{06ABA031-B763-4C09-9F6E-71F0162C0C7E}"/>
    <dgm:cxn modelId="{26D9E194-7E73-460F-9870-5F250115CBD5}" type="presOf" srcId="{41C89C93-77E2-45F3-81C5-C45D2E3EA62D}" destId="{E0D5666D-DB64-481C-A6BC-27D792160EEF}" srcOrd="0" destOrd="0" presId="urn:microsoft.com/office/officeart/2005/8/layout/chevron2"/>
    <dgm:cxn modelId="{B0D72F32-AB75-497D-AE0D-4BFFB13E7462}" type="presOf" srcId="{93C93207-AC92-48CB-9090-7FEF7B6C79C9}" destId="{0559FA67-253A-4525-9934-7F131481791F}" srcOrd="0" destOrd="0" presId="urn:microsoft.com/office/officeart/2005/8/layout/chevron2"/>
    <dgm:cxn modelId="{A8E86CD9-F71B-494B-B6A5-0D8741A8B974}" srcId="{93C93207-AC92-48CB-9090-7FEF7B6C79C9}" destId="{0F501BD8-33C6-44C5-9F2E-6E626E12FECC}" srcOrd="2" destOrd="0" parTransId="{7CB8E04B-0C36-42CF-94A7-A1A17BD35BEB}" sibTransId="{A4117F78-668A-45CB-90BC-0B51CEA07403}"/>
    <dgm:cxn modelId="{DC2D7822-B46F-42E0-AA46-F0A008E5C046}" srcId="{93C93207-AC92-48CB-9090-7FEF7B6C79C9}" destId="{645D6CC4-9F46-4016-A72A-E356AE50588B}" srcOrd="3" destOrd="0" parTransId="{A3E0E38D-B5D3-436B-A236-8A0A345D2D4C}" sibTransId="{26010310-8EAC-49F8-A8AD-A4C4DE0B2BC4}"/>
    <dgm:cxn modelId="{A186BB1C-A11F-4252-B6B8-892EAFEDA15C}" type="presOf" srcId="{0242F0F3-2137-44D9-A212-9F46EEBB0E21}" destId="{BA18E0A8-F6F5-48C2-86B6-5B14519E278B}" srcOrd="0" destOrd="0" presId="urn:microsoft.com/office/officeart/2005/8/layout/chevron2"/>
    <dgm:cxn modelId="{2A72FB15-D296-410B-AC03-2E300F59C61B}" type="presOf" srcId="{DE583CAC-6D2F-46E6-ACAC-58C2D1799FD4}" destId="{0CED3088-40CC-49C3-8BDC-92ACD1C1070E}" srcOrd="0" destOrd="0" presId="urn:microsoft.com/office/officeart/2005/8/layout/chevron2"/>
    <dgm:cxn modelId="{D0690E08-1D61-4124-AC63-36403B8A31A5}" type="presOf" srcId="{8C81F803-99FB-403F-8A1A-ABAB08EFA6DC}" destId="{B87E8189-164C-4AF8-83C7-1443967A53AF}" srcOrd="0" destOrd="0" presId="urn:microsoft.com/office/officeart/2005/8/layout/chevron2"/>
    <dgm:cxn modelId="{AE4C3466-189F-469E-A3CC-AE8CFA0A50B9}" srcId="{74E0BE6B-A15D-41E7-954C-19F743AF6B04}" destId="{41C89C93-77E2-45F3-81C5-C45D2E3EA62D}" srcOrd="0" destOrd="0" parTransId="{99C9D0F0-A8D3-4993-AF0C-7889E36A1D67}" sibTransId="{C9AD24F7-F362-4405-9B74-1FE8BA45C922}"/>
    <dgm:cxn modelId="{A0F5FA0D-2617-4721-AFD8-CFEA60DAC187}" type="presOf" srcId="{4B1FB03D-9A6F-4AEE-96AA-147FA8F85FE4}" destId="{1FE79FEB-6B70-480C-A525-000B7688B8DF}" srcOrd="0" destOrd="0" presId="urn:microsoft.com/office/officeart/2005/8/layout/chevron2"/>
    <dgm:cxn modelId="{CDDDFCDA-D1CE-4ED6-B2C8-A5A9A7C1CED4}" srcId="{93C93207-AC92-48CB-9090-7FEF7B6C79C9}" destId="{74E0BE6B-A15D-41E7-954C-19F743AF6B04}" srcOrd="1" destOrd="0" parTransId="{7A3EC069-8343-434C-B445-ECF5961C72DF}" sibTransId="{8258FEF6-C25D-4577-AEA4-69B6BA7CAB99}"/>
    <dgm:cxn modelId="{B08998A6-4182-4D52-94F2-6986318F96DC}" srcId="{93C93207-AC92-48CB-9090-7FEF7B6C79C9}" destId="{0242F0F3-2137-44D9-A212-9F46EEBB0E21}" srcOrd="4" destOrd="0" parTransId="{2DB20F59-83EB-4669-91E4-A0550D25D966}" sibTransId="{066DFD6C-8CF9-4D44-A004-FA6A8FDF916C}"/>
    <dgm:cxn modelId="{F6DB11D6-D9A5-48AD-AAB1-880EDFB8E58D}" type="presOf" srcId="{645D6CC4-9F46-4016-A72A-E356AE50588B}" destId="{5921C8A5-7EBB-4BA4-BD6B-92D5D6C2916F}" srcOrd="0" destOrd="0" presId="urn:microsoft.com/office/officeart/2005/8/layout/chevron2"/>
    <dgm:cxn modelId="{D4B4A5B3-B034-4C52-87BF-60173FB700B6}" type="presOf" srcId="{99EB42D9-953C-4DEA-A52F-69B1841CF9DE}" destId="{0954E016-0D22-4611-81A7-DA99FE81D5D1}" srcOrd="0" destOrd="0" presId="urn:microsoft.com/office/officeart/2005/8/layout/chevron2"/>
    <dgm:cxn modelId="{568FF655-0D4E-4DB2-BA07-E9AE3DE6D3E2}" srcId="{645D6CC4-9F46-4016-A72A-E356AE50588B}" destId="{DE583CAC-6D2F-46E6-ACAC-58C2D1799FD4}" srcOrd="0" destOrd="0" parTransId="{3D6E5073-DC32-4293-8B24-13AEC076D2FF}" sibTransId="{02692715-CB3E-44F5-9C45-EAE2A3DF7D9C}"/>
    <dgm:cxn modelId="{283C7256-C0A9-47AF-A28D-3433939973B9}" type="presOf" srcId="{F98AFEAE-E73C-41DC-ADAF-6A7B3E65E747}" destId="{5DFF8E8B-E641-48BD-AB37-9DCDCDF881CB}" srcOrd="0" destOrd="0" presId="urn:microsoft.com/office/officeart/2005/8/layout/chevron2"/>
    <dgm:cxn modelId="{3E4E998C-AF8E-414D-AB11-D62378E55796}" type="presOf" srcId="{0F501BD8-33C6-44C5-9F2E-6E626E12FECC}" destId="{D4E7A36F-C2B1-48F7-8512-9E16B936F688}" srcOrd="0" destOrd="0" presId="urn:microsoft.com/office/officeart/2005/8/layout/chevron2"/>
    <dgm:cxn modelId="{F0E90B92-0473-45E9-BE78-461FBD7D0A94}" srcId="{0242F0F3-2137-44D9-A212-9F46EEBB0E21}" destId="{4B1FB03D-9A6F-4AEE-96AA-147FA8F85FE4}" srcOrd="0" destOrd="0" parTransId="{5F708E98-DD00-4212-9F8B-E57B0B8241A6}" sibTransId="{30D3342E-33D9-459A-A6F2-2C9DBC7B0581}"/>
    <dgm:cxn modelId="{393F25BE-8724-4C8B-A318-011CA40C9E7F}" srcId="{0F501BD8-33C6-44C5-9F2E-6E626E12FECC}" destId="{8C81F803-99FB-403F-8A1A-ABAB08EFA6DC}" srcOrd="0" destOrd="0" parTransId="{BFFD6C1F-9AB8-4CCB-8397-1E25D41E62BA}" sibTransId="{13C0C647-9BF0-4D78-A486-6F040AA10415}"/>
    <dgm:cxn modelId="{10194DB5-7800-447E-A5D4-8992F658E16C}" srcId="{93C93207-AC92-48CB-9090-7FEF7B6C79C9}" destId="{F98AFEAE-E73C-41DC-ADAF-6A7B3E65E747}" srcOrd="0" destOrd="0" parTransId="{5594AE57-B991-46D1-86A7-4A46B5F25BAC}" sibTransId="{1C40B98D-C313-49D3-9989-F7793CEE2C0D}"/>
    <dgm:cxn modelId="{30DE2A9D-AFF4-4F71-AE33-C2089F749194}" type="presParOf" srcId="{0559FA67-253A-4525-9934-7F131481791F}" destId="{0CB9AF40-F9EB-49FA-9140-DC7B0F60587E}" srcOrd="0" destOrd="0" presId="urn:microsoft.com/office/officeart/2005/8/layout/chevron2"/>
    <dgm:cxn modelId="{CF9FBB2B-8853-4E7D-92ED-3DC57877F21B}" type="presParOf" srcId="{0CB9AF40-F9EB-49FA-9140-DC7B0F60587E}" destId="{5DFF8E8B-E641-48BD-AB37-9DCDCDF881CB}" srcOrd="0" destOrd="0" presId="urn:microsoft.com/office/officeart/2005/8/layout/chevron2"/>
    <dgm:cxn modelId="{3FC22542-16FB-418F-9231-9C7807BB162B}" type="presParOf" srcId="{0CB9AF40-F9EB-49FA-9140-DC7B0F60587E}" destId="{0954E016-0D22-4611-81A7-DA99FE81D5D1}" srcOrd="1" destOrd="0" presId="urn:microsoft.com/office/officeart/2005/8/layout/chevron2"/>
    <dgm:cxn modelId="{337BDB1B-4AFB-4F1A-9E45-524D9CAC24A9}" type="presParOf" srcId="{0559FA67-253A-4525-9934-7F131481791F}" destId="{391B3FED-199D-434A-9259-C9A0484011BC}" srcOrd="1" destOrd="0" presId="urn:microsoft.com/office/officeart/2005/8/layout/chevron2"/>
    <dgm:cxn modelId="{A9DEE277-6D45-4643-B79A-AFCC7F0B0C26}" type="presParOf" srcId="{0559FA67-253A-4525-9934-7F131481791F}" destId="{FD484D37-8279-4FE2-9CB3-C2C09AB5EFF0}" srcOrd="2" destOrd="0" presId="urn:microsoft.com/office/officeart/2005/8/layout/chevron2"/>
    <dgm:cxn modelId="{97DC44DA-30C7-4879-85BD-07B4CE83979E}" type="presParOf" srcId="{FD484D37-8279-4FE2-9CB3-C2C09AB5EFF0}" destId="{033FE023-C3A2-41B0-8D99-09449DA57402}" srcOrd="0" destOrd="0" presId="urn:microsoft.com/office/officeart/2005/8/layout/chevron2"/>
    <dgm:cxn modelId="{DD916678-ECC6-4F92-8D8B-0526DC9FE916}" type="presParOf" srcId="{FD484D37-8279-4FE2-9CB3-C2C09AB5EFF0}" destId="{E0D5666D-DB64-481C-A6BC-27D792160EEF}" srcOrd="1" destOrd="0" presId="urn:microsoft.com/office/officeart/2005/8/layout/chevron2"/>
    <dgm:cxn modelId="{CF346CFA-F4E9-4400-A9D9-73A9D8B2D60C}" type="presParOf" srcId="{0559FA67-253A-4525-9934-7F131481791F}" destId="{2D8C6057-BBE1-404C-8156-4E7671183709}" srcOrd="3" destOrd="0" presId="urn:microsoft.com/office/officeart/2005/8/layout/chevron2"/>
    <dgm:cxn modelId="{F61DA97E-BE3B-4CC7-9F6B-AB83FEFF9AB0}" type="presParOf" srcId="{0559FA67-253A-4525-9934-7F131481791F}" destId="{B4DA4682-3AE1-46E6-A587-E095F92BEDEB}" srcOrd="4" destOrd="0" presId="urn:microsoft.com/office/officeart/2005/8/layout/chevron2"/>
    <dgm:cxn modelId="{A0065E9B-3353-46DE-A2B7-63CD0465F3F8}" type="presParOf" srcId="{B4DA4682-3AE1-46E6-A587-E095F92BEDEB}" destId="{D4E7A36F-C2B1-48F7-8512-9E16B936F688}" srcOrd="0" destOrd="0" presId="urn:microsoft.com/office/officeart/2005/8/layout/chevron2"/>
    <dgm:cxn modelId="{EBDA751E-F16A-4C7F-85CA-EABE6CFE5BF4}" type="presParOf" srcId="{B4DA4682-3AE1-46E6-A587-E095F92BEDEB}" destId="{B87E8189-164C-4AF8-83C7-1443967A53AF}" srcOrd="1" destOrd="0" presId="urn:microsoft.com/office/officeart/2005/8/layout/chevron2"/>
    <dgm:cxn modelId="{96A93C32-49C4-4D2A-8DE6-0DF461E83019}" type="presParOf" srcId="{0559FA67-253A-4525-9934-7F131481791F}" destId="{253BCE9C-1AF6-40DC-89CC-9C3303C25408}" srcOrd="5" destOrd="0" presId="urn:microsoft.com/office/officeart/2005/8/layout/chevron2"/>
    <dgm:cxn modelId="{F3F49DA1-ABEE-4C17-A8BD-0CCC13685B13}" type="presParOf" srcId="{0559FA67-253A-4525-9934-7F131481791F}" destId="{79D2DD4D-16B6-4FE9-92E9-BFFD500916FD}" srcOrd="6" destOrd="0" presId="urn:microsoft.com/office/officeart/2005/8/layout/chevron2"/>
    <dgm:cxn modelId="{24C8BC4E-C17D-4040-AE9B-2A69A4A4D99E}" type="presParOf" srcId="{79D2DD4D-16B6-4FE9-92E9-BFFD500916FD}" destId="{5921C8A5-7EBB-4BA4-BD6B-92D5D6C2916F}" srcOrd="0" destOrd="0" presId="urn:microsoft.com/office/officeart/2005/8/layout/chevron2"/>
    <dgm:cxn modelId="{B1B57A4C-E559-4E5B-8893-7185C6B7B1E0}" type="presParOf" srcId="{79D2DD4D-16B6-4FE9-92E9-BFFD500916FD}" destId="{0CED3088-40CC-49C3-8BDC-92ACD1C1070E}" srcOrd="1" destOrd="0" presId="urn:microsoft.com/office/officeart/2005/8/layout/chevron2"/>
    <dgm:cxn modelId="{5C84BD60-4D13-4174-B159-B0C56B917147}" type="presParOf" srcId="{0559FA67-253A-4525-9934-7F131481791F}" destId="{9FF445A1-E726-430B-8F4D-3824DF991142}" srcOrd="7" destOrd="0" presId="urn:microsoft.com/office/officeart/2005/8/layout/chevron2"/>
    <dgm:cxn modelId="{9C525593-CBBE-4674-A0DA-0B458ED277A9}" type="presParOf" srcId="{0559FA67-253A-4525-9934-7F131481791F}" destId="{958D4697-E1A0-4E6C-84E8-C7B6B9C67DD3}" srcOrd="8" destOrd="0" presId="urn:microsoft.com/office/officeart/2005/8/layout/chevron2"/>
    <dgm:cxn modelId="{429C2B4F-70E8-4D60-80C8-AB867325C99C}" type="presParOf" srcId="{958D4697-E1A0-4E6C-84E8-C7B6B9C67DD3}" destId="{BA18E0A8-F6F5-48C2-86B6-5B14519E278B}" srcOrd="0" destOrd="0" presId="urn:microsoft.com/office/officeart/2005/8/layout/chevron2"/>
    <dgm:cxn modelId="{1D96AA95-6471-49BE-8B7F-6D77B061F6B5}" type="presParOf" srcId="{958D4697-E1A0-4E6C-84E8-C7B6B9C67DD3}" destId="{1FE79FEB-6B70-480C-A525-000B7688B8D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57D787-1D2B-4C38-80F5-0671B3AA6EE9}" type="doc">
      <dgm:prSet loTypeId="urn:microsoft.com/office/officeart/2005/8/layout/vList5" loCatId="list" qsTypeId="urn:microsoft.com/office/officeart/2005/8/quickstyle/3d1" qsCatId="3D" csTypeId="urn:microsoft.com/office/officeart/2005/8/colors/colorful1#2" csCatId="colorful" phldr="1"/>
      <dgm:spPr/>
      <dgm:t>
        <a:bodyPr/>
        <a:lstStyle/>
        <a:p>
          <a:endParaRPr lang="tr-TR"/>
        </a:p>
      </dgm:t>
    </dgm:pt>
    <dgm:pt modelId="{A02117E1-24CF-42DA-A04B-0FE91C5C5737}">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GENETİK FAKTÖR</a:t>
          </a:r>
          <a:endParaRPr lang="tr-TR" sz="2000" b="1" dirty="0">
            <a:effectLst>
              <a:outerShdw blurRad="38100" dist="38100" dir="2700000" algn="tl">
                <a:srgbClr val="000000">
                  <a:alpha val="43137"/>
                </a:srgbClr>
              </a:outerShdw>
            </a:effectLst>
            <a:latin typeface="Cambria" pitchFamily="18" charset="0"/>
          </a:endParaRPr>
        </a:p>
      </dgm:t>
    </dgm:pt>
    <dgm:pt modelId="{9784B86F-5C6B-449B-A145-1A0039BB4536}" type="parTrans" cxnId="{ACFCDCFD-058E-4D24-8751-7C2456C8D374}">
      <dgm:prSet/>
      <dgm:spPr/>
      <dgm:t>
        <a:bodyPr/>
        <a:lstStyle/>
        <a:p>
          <a:endParaRPr lang="tr-TR"/>
        </a:p>
      </dgm:t>
    </dgm:pt>
    <dgm:pt modelId="{2A91CA3A-B828-4EA6-BB66-C89D7AF96C8D}" type="sibTrans" cxnId="{ACFCDCFD-058E-4D24-8751-7C2456C8D374}">
      <dgm:prSet/>
      <dgm:spPr/>
      <dgm:t>
        <a:bodyPr/>
        <a:lstStyle/>
        <a:p>
          <a:endParaRPr lang="tr-TR"/>
        </a:p>
      </dgm:t>
    </dgm:pt>
    <dgm:pt modelId="{F7689163-25FC-4B3B-8B13-A49F2E93D26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DNA, otizmin sorumlusu olarak görülebilmektedir. Fakat otizmin tek başına nedeni olamamaktadır.</a:t>
          </a:r>
          <a:endParaRPr lang="tr-TR" sz="1800" dirty="0">
            <a:effectLst>
              <a:outerShdw blurRad="38100" dist="38100" dir="2700000" algn="tl">
                <a:srgbClr val="000000">
                  <a:alpha val="43137"/>
                </a:srgbClr>
              </a:outerShdw>
            </a:effectLst>
            <a:latin typeface="Cambria" pitchFamily="18" charset="0"/>
          </a:endParaRPr>
        </a:p>
      </dgm:t>
    </dgm:pt>
    <dgm:pt modelId="{E9783C90-26EA-40DE-B838-34DEA2ED33EA}" type="parTrans" cxnId="{54A7230E-E93E-4352-B9DC-ACD168C8559E}">
      <dgm:prSet/>
      <dgm:spPr/>
      <dgm:t>
        <a:bodyPr/>
        <a:lstStyle/>
        <a:p>
          <a:endParaRPr lang="tr-TR"/>
        </a:p>
      </dgm:t>
    </dgm:pt>
    <dgm:pt modelId="{6960B379-D6AA-48DB-9A29-ED6A9F6E529D}" type="sibTrans" cxnId="{54A7230E-E93E-4352-B9DC-ACD168C8559E}">
      <dgm:prSet/>
      <dgm:spPr/>
      <dgm:t>
        <a:bodyPr/>
        <a:lstStyle/>
        <a:p>
          <a:endParaRPr lang="tr-TR"/>
        </a:p>
      </dgm:t>
    </dgm:pt>
    <dgm:pt modelId="{36A50B25-FC70-41C1-B7A5-BB29CD638812}">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BEYİN İŞLEVLERİNDE ANORMALLİKLER</a:t>
          </a:r>
          <a:endParaRPr lang="tr-TR" sz="2000" b="1" dirty="0">
            <a:effectLst>
              <a:outerShdw blurRad="38100" dist="38100" dir="2700000" algn="tl">
                <a:srgbClr val="000000">
                  <a:alpha val="43137"/>
                </a:srgbClr>
              </a:outerShdw>
            </a:effectLst>
            <a:latin typeface="Cambria" pitchFamily="18" charset="0"/>
          </a:endParaRPr>
        </a:p>
      </dgm:t>
    </dgm:pt>
    <dgm:pt modelId="{94C3BB6E-7B72-4E43-AD79-C1E11F5A256F}" type="parTrans" cxnId="{6F2A12A3-6850-4D4D-83F1-5328DD05AD45}">
      <dgm:prSet/>
      <dgm:spPr/>
      <dgm:t>
        <a:bodyPr/>
        <a:lstStyle/>
        <a:p>
          <a:endParaRPr lang="tr-TR"/>
        </a:p>
      </dgm:t>
    </dgm:pt>
    <dgm:pt modelId="{06A435FE-A60C-46A5-9150-3D5A6B03FF18}" type="sibTrans" cxnId="{6F2A12A3-6850-4D4D-83F1-5328DD05AD45}">
      <dgm:prSet/>
      <dgm:spPr/>
      <dgm:t>
        <a:bodyPr/>
        <a:lstStyle/>
        <a:p>
          <a:endParaRPr lang="tr-TR"/>
        </a:p>
      </dgm:t>
    </dgm:pt>
    <dgm:pt modelId="{56BC65EA-AEC8-436A-9D28-FC0E0DCDC33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Beynin sinirsel-kimya yapısında anormallikler oluşu, beyincik, motor kontrol, denge ve bilişsel işlevlerle ilgilidir.</a:t>
          </a:r>
          <a:endParaRPr lang="tr-TR" sz="1800" dirty="0">
            <a:effectLst>
              <a:outerShdw blurRad="38100" dist="38100" dir="2700000" algn="tl">
                <a:srgbClr val="000000">
                  <a:alpha val="43137"/>
                </a:srgbClr>
              </a:outerShdw>
            </a:effectLst>
            <a:latin typeface="Cambria" pitchFamily="18" charset="0"/>
          </a:endParaRPr>
        </a:p>
      </dgm:t>
    </dgm:pt>
    <dgm:pt modelId="{C0726AF4-9809-4547-AE8B-31F21710661E}" type="parTrans" cxnId="{A1CE6239-887E-47ED-B703-A5CA32D41AF8}">
      <dgm:prSet/>
      <dgm:spPr/>
      <dgm:t>
        <a:bodyPr/>
        <a:lstStyle/>
        <a:p>
          <a:endParaRPr lang="tr-TR"/>
        </a:p>
      </dgm:t>
    </dgm:pt>
    <dgm:pt modelId="{F785BA20-05B2-4B4E-A5E0-C027F6038D59}" type="sibTrans" cxnId="{A1CE6239-887E-47ED-B703-A5CA32D41AF8}">
      <dgm:prSet/>
      <dgm:spPr/>
      <dgm:t>
        <a:bodyPr/>
        <a:lstStyle/>
        <a:p>
          <a:endParaRPr lang="tr-TR"/>
        </a:p>
      </dgm:t>
    </dgm:pt>
    <dgm:pt modelId="{2BE8018E-C6F7-40BB-A8B9-5EACFA95FD09}">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ÇEVRESEL FAKTÖRLER</a:t>
          </a:r>
          <a:endParaRPr lang="tr-TR" sz="2000" b="1" dirty="0">
            <a:effectLst>
              <a:outerShdw blurRad="38100" dist="38100" dir="2700000" algn="tl">
                <a:srgbClr val="000000">
                  <a:alpha val="43137"/>
                </a:srgbClr>
              </a:outerShdw>
            </a:effectLst>
            <a:latin typeface="Cambria" pitchFamily="18" charset="0"/>
          </a:endParaRPr>
        </a:p>
      </dgm:t>
    </dgm:pt>
    <dgm:pt modelId="{D71ED705-4462-45AB-9A2E-84D4A16B2AF6}" type="parTrans" cxnId="{AE22BA11-FB15-4223-8BFD-A1BB69A957D0}">
      <dgm:prSet/>
      <dgm:spPr/>
      <dgm:t>
        <a:bodyPr/>
        <a:lstStyle/>
        <a:p>
          <a:endParaRPr lang="tr-TR"/>
        </a:p>
      </dgm:t>
    </dgm:pt>
    <dgm:pt modelId="{0FD84623-72D3-41EF-B0AE-DA1661A90014}" type="sibTrans" cxnId="{AE22BA11-FB15-4223-8BFD-A1BB69A957D0}">
      <dgm:prSet/>
      <dgm:spPr/>
      <dgm:t>
        <a:bodyPr/>
        <a:lstStyle/>
        <a:p>
          <a:endParaRPr lang="tr-TR"/>
        </a:p>
      </dgm:t>
    </dgm:pt>
    <dgm:pt modelId="{B79CB4B7-7844-40FD-BCC7-19B7930E400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İlk inanış olarak otizmin nedeni ailenin çocuğun bakımını </a:t>
          </a:r>
          <a:r>
            <a:rPr lang="tr-TR" sz="1800" dirty="0" err="1" smtClean="0">
              <a:effectLst>
                <a:outerShdw blurRad="38100" dist="38100" dir="2700000" algn="tl">
                  <a:srgbClr val="000000">
                    <a:alpha val="43137"/>
                  </a:srgbClr>
                </a:outerShdw>
              </a:effectLst>
              <a:latin typeface="Cambria" pitchFamily="18" charset="0"/>
            </a:rPr>
            <a:t>suistimal</a:t>
          </a:r>
          <a:r>
            <a:rPr lang="tr-TR" sz="1800" dirty="0" smtClean="0">
              <a:effectLst>
                <a:outerShdw blurRad="38100" dist="38100" dir="2700000" algn="tl">
                  <a:srgbClr val="000000">
                    <a:alpha val="43137"/>
                  </a:srgbClr>
                </a:outerShdw>
              </a:effectLst>
              <a:latin typeface="Cambria" pitchFamily="18" charset="0"/>
            </a:rPr>
            <a:t> ve ihmali yer alırken günümüzde doğru olmadığı, çevrenin semptomları etkilediği görülmüştür.</a:t>
          </a:r>
          <a:endParaRPr lang="tr-TR" sz="1800" dirty="0">
            <a:effectLst>
              <a:outerShdw blurRad="38100" dist="38100" dir="2700000" algn="tl">
                <a:srgbClr val="000000">
                  <a:alpha val="43137"/>
                </a:srgbClr>
              </a:outerShdw>
            </a:effectLst>
            <a:latin typeface="Cambria" pitchFamily="18" charset="0"/>
          </a:endParaRPr>
        </a:p>
      </dgm:t>
    </dgm:pt>
    <dgm:pt modelId="{72ABA058-C3C1-47F8-ACBA-EEA6F6E7736E}" type="parTrans" cxnId="{B0B4E571-57C1-4905-B353-DE7F52E35914}">
      <dgm:prSet/>
      <dgm:spPr/>
      <dgm:t>
        <a:bodyPr/>
        <a:lstStyle/>
        <a:p>
          <a:endParaRPr lang="tr-TR"/>
        </a:p>
      </dgm:t>
    </dgm:pt>
    <dgm:pt modelId="{A45D19B8-37AE-4667-A246-FC476FE7C438}" type="sibTrans" cxnId="{B0B4E571-57C1-4905-B353-DE7F52E35914}">
      <dgm:prSet/>
      <dgm:spPr/>
      <dgm:t>
        <a:bodyPr/>
        <a:lstStyle/>
        <a:p>
          <a:endParaRPr lang="tr-TR"/>
        </a:p>
      </dgm:t>
    </dgm:pt>
    <dgm:pt modelId="{DE53FC2C-C0DE-4621-A501-B1590FE3BBB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AŞILAR</a:t>
          </a:r>
          <a:endParaRPr lang="tr-TR" sz="2000" b="1" dirty="0">
            <a:effectLst>
              <a:outerShdw blurRad="38100" dist="38100" dir="2700000" algn="tl">
                <a:srgbClr val="000000">
                  <a:alpha val="43137"/>
                </a:srgbClr>
              </a:outerShdw>
            </a:effectLst>
            <a:latin typeface="Cambria" pitchFamily="18" charset="0"/>
          </a:endParaRPr>
        </a:p>
      </dgm:t>
    </dgm:pt>
    <dgm:pt modelId="{CB8379AA-F86E-4413-9032-BBE7D0CE74DB}" type="parTrans" cxnId="{E58A73E3-0D7A-4BF9-AE48-703A4329945A}">
      <dgm:prSet/>
      <dgm:spPr/>
      <dgm:t>
        <a:bodyPr/>
        <a:lstStyle/>
        <a:p>
          <a:endParaRPr lang="tr-TR"/>
        </a:p>
      </dgm:t>
    </dgm:pt>
    <dgm:pt modelId="{D3C19E00-E8FD-4E77-9DFE-255E82AAE614}" type="sibTrans" cxnId="{E58A73E3-0D7A-4BF9-AE48-703A4329945A}">
      <dgm:prSet/>
      <dgm:spPr/>
      <dgm:t>
        <a:bodyPr/>
        <a:lstStyle/>
        <a:p>
          <a:endParaRPr lang="tr-TR"/>
        </a:p>
      </dgm:t>
    </dgm:pt>
    <dgm:pt modelId="{D4414708-0F5E-45A4-A7C0-991D462D5A2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Özellikle kızamık, kabakulak gibi aşılar otizmle ilişki göstermektedir. Ancak bazı araştırmacılar bunu yalanlamaktadır.</a:t>
          </a:r>
          <a:endParaRPr lang="tr-TR" sz="1800" dirty="0">
            <a:effectLst>
              <a:outerShdw blurRad="38100" dist="38100" dir="2700000" algn="tl">
                <a:srgbClr val="000000">
                  <a:alpha val="43137"/>
                </a:srgbClr>
              </a:outerShdw>
            </a:effectLst>
            <a:latin typeface="Cambria" pitchFamily="18" charset="0"/>
          </a:endParaRPr>
        </a:p>
      </dgm:t>
    </dgm:pt>
    <dgm:pt modelId="{F04F3B83-85D7-431F-9B62-DF2D1C5159FF}" type="parTrans" cxnId="{2103B59C-2DC2-431A-B4BB-BDDE23029621}">
      <dgm:prSet/>
      <dgm:spPr/>
      <dgm:t>
        <a:bodyPr/>
        <a:lstStyle/>
        <a:p>
          <a:endParaRPr lang="tr-TR"/>
        </a:p>
      </dgm:t>
    </dgm:pt>
    <dgm:pt modelId="{C19BC91A-A39A-45FE-8145-77D7EFC64084}" type="sibTrans" cxnId="{2103B59C-2DC2-431A-B4BB-BDDE23029621}">
      <dgm:prSet/>
      <dgm:spPr/>
      <dgm:t>
        <a:bodyPr/>
        <a:lstStyle/>
        <a:p>
          <a:endParaRPr lang="tr-TR"/>
        </a:p>
      </dgm:t>
    </dgm:pt>
    <dgm:pt modelId="{48DD2285-2CC7-4332-8875-449D31C25B83}" type="pres">
      <dgm:prSet presAssocID="{2557D787-1D2B-4C38-80F5-0671B3AA6EE9}" presName="Name0" presStyleCnt="0">
        <dgm:presLayoutVars>
          <dgm:dir/>
          <dgm:animLvl val="lvl"/>
          <dgm:resizeHandles val="exact"/>
        </dgm:presLayoutVars>
      </dgm:prSet>
      <dgm:spPr/>
      <dgm:t>
        <a:bodyPr/>
        <a:lstStyle/>
        <a:p>
          <a:endParaRPr lang="tr-TR"/>
        </a:p>
      </dgm:t>
    </dgm:pt>
    <dgm:pt modelId="{810CD2CC-C95B-406A-BCD3-4FCDF3257CC4}" type="pres">
      <dgm:prSet presAssocID="{A02117E1-24CF-42DA-A04B-0FE91C5C5737}" presName="linNode" presStyleCnt="0"/>
      <dgm:spPr/>
    </dgm:pt>
    <dgm:pt modelId="{F3E8A941-5BE0-4174-9A37-619CC16BC12E}" type="pres">
      <dgm:prSet presAssocID="{A02117E1-24CF-42DA-A04B-0FE91C5C5737}" presName="parentText" presStyleLbl="node1" presStyleIdx="0" presStyleCnt="4">
        <dgm:presLayoutVars>
          <dgm:chMax val="1"/>
          <dgm:bulletEnabled val="1"/>
        </dgm:presLayoutVars>
      </dgm:prSet>
      <dgm:spPr>
        <a:prstGeom prst="dodecagon">
          <a:avLst/>
        </a:prstGeom>
      </dgm:spPr>
      <dgm:t>
        <a:bodyPr/>
        <a:lstStyle/>
        <a:p>
          <a:endParaRPr lang="tr-TR"/>
        </a:p>
      </dgm:t>
    </dgm:pt>
    <dgm:pt modelId="{5DB040B9-064D-424A-905A-A4B39B63C433}" type="pres">
      <dgm:prSet presAssocID="{A02117E1-24CF-42DA-A04B-0FE91C5C5737}" presName="descendantText" presStyleLbl="alignAccFollowNode1" presStyleIdx="0" presStyleCnt="4">
        <dgm:presLayoutVars>
          <dgm:bulletEnabled val="1"/>
        </dgm:presLayoutVars>
      </dgm:prSet>
      <dgm:spPr/>
      <dgm:t>
        <a:bodyPr/>
        <a:lstStyle/>
        <a:p>
          <a:endParaRPr lang="tr-TR"/>
        </a:p>
      </dgm:t>
    </dgm:pt>
    <dgm:pt modelId="{79F5A9F7-8F55-4033-9A7A-96EF672576F9}" type="pres">
      <dgm:prSet presAssocID="{2A91CA3A-B828-4EA6-BB66-C89D7AF96C8D}" presName="sp" presStyleCnt="0"/>
      <dgm:spPr/>
    </dgm:pt>
    <dgm:pt modelId="{67AC55BA-D4B4-415D-9585-C6CDC4F25362}" type="pres">
      <dgm:prSet presAssocID="{36A50B25-FC70-41C1-B7A5-BB29CD638812}" presName="linNode" presStyleCnt="0"/>
      <dgm:spPr/>
    </dgm:pt>
    <dgm:pt modelId="{68619774-89C7-4D98-A2FC-61931EF75748}" type="pres">
      <dgm:prSet presAssocID="{36A50B25-FC70-41C1-B7A5-BB29CD638812}" presName="parentText" presStyleLbl="node1" presStyleIdx="1" presStyleCnt="4">
        <dgm:presLayoutVars>
          <dgm:chMax val="1"/>
          <dgm:bulletEnabled val="1"/>
        </dgm:presLayoutVars>
      </dgm:prSet>
      <dgm:spPr>
        <a:prstGeom prst="dodecagon">
          <a:avLst/>
        </a:prstGeom>
      </dgm:spPr>
      <dgm:t>
        <a:bodyPr/>
        <a:lstStyle/>
        <a:p>
          <a:endParaRPr lang="tr-TR"/>
        </a:p>
      </dgm:t>
    </dgm:pt>
    <dgm:pt modelId="{7EA35DE4-027D-40A5-A115-1481C9BEDBF0}" type="pres">
      <dgm:prSet presAssocID="{36A50B25-FC70-41C1-B7A5-BB29CD638812}" presName="descendantText" presStyleLbl="alignAccFollowNode1" presStyleIdx="1" presStyleCnt="4">
        <dgm:presLayoutVars>
          <dgm:bulletEnabled val="1"/>
        </dgm:presLayoutVars>
      </dgm:prSet>
      <dgm:spPr/>
      <dgm:t>
        <a:bodyPr/>
        <a:lstStyle/>
        <a:p>
          <a:endParaRPr lang="tr-TR"/>
        </a:p>
      </dgm:t>
    </dgm:pt>
    <dgm:pt modelId="{C614088C-6B83-40CA-A03F-7C54581DA84B}" type="pres">
      <dgm:prSet presAssocID="{06A435FE-A60C-46A5-9150-3D5A6B03FF18}" presName="sp" presStyleCnt="0"/>
      <dgm:spPr/>
    </dgm:pt>
    <dgm:pt modelId="{5B848225-E7C7-47D9-8E20-53BDED8F9454}" type="pres">
      <dgm:prSet presAssocID="{2BE8018E-C6F7-40BB-A8B9-5EACFA95FD09}" presName="linNode" presStyleCnt="0"/>
      <dgm:spPr/>
    </dgm:pt>
    <dgm:pt modelId="{7E3550A1-957B-4D7C-8304-9743A4330755}" type="pres">
      <dgm:prSet presAssocID="{2BE8018E-C6F7-40BB-A8B9-5EACFA95FD09}" presName="parentText" presStyleLbl="node1" presStyleIdx="2" presStyleCnt="4">
        <dgm:presLayoutVars>
          <dgm:chMax val="1"/>
          <dgm:bulletEnabled val="1"/>
        </dgm:presLayoutVars>
      </dgm:prSet>
      <dgm:spPr>
        <a:prstGeom prst="dodecagon">
          <a:avLst/>
        </a:prstGeom>
      </dgm:spPr>
      <dgm:t>
        <a:bodyPr/>
        <a:lstStyle/>
        <a:p>
          <a:endParaRPr lang="tr-TR"/>
        </a:p>
      </dgm:t>
    </dgm:pt>
    <dgm:pt modelId="{F5D9C55E-470B-4C07-AEA5-DB3C67E2F6BF}" type="pres">
      <dgm:prSet presAssocID="{2BE8018E-C6F7-40BB-A8B9-5EACFA95FD09}" presName="descendantText" presStyleLbl="alignAccFollowNode1" presStyleIdx="2" presStyleCnt="4" custScaleY="123724">
        <dgm:presLayoutVars>
          <dgm:bulletEnabled val="1"/>
        </dgm:presLayoutVars>
      </dgm:prSet>
      <dgm:spPr/>
      <dgm:t>
        <a:bodyPr/>
        <a:lstStyle/>
        <a:p>
          <a:endParaRPr lang="tr-TR"/>
        </a:p>
      </dgm:t>
    </dgm:pt>
    <dgm:pt modelId="{5B218FB3-A2C8-41E2-A3E4-10A3DA1FB6ED}" type="pres">
      <dgm:prSet presAssocID="{0FD84623-72D3-41EF-B0AE-DA1661A90014}" presName="sp" presStyleCnt="0"/>
      <dgm:spPr/>
    </dgm:pt>
    <dgm:pt modelId="{92AA1C4D-C95C-417A-8317-AD78BCD89B4F}" type="pres">
      <dgm:prSet presAssocID="{DE53FC2C-C0DE-4621-A501-B1590FE3BBBF}" presName="linNode" presStyleCnt="0"/>
      <dgm:spPr/>
    </dgm:pt>
    <dgm:pt modelId="{9C96E3B4-34E6-4166-97FD-3A7C1FBDDDCD}" type="pres">
      <dgm:prSet presAssocID="{DE53FC2C-C0DE-4621-A501-B1590FE3BBBF}" presName="parentText" presStyleLbl="node1" presStyleIdx="3" presStyleCnt="4">
        <dgm:presLayoutVars>
          <dgm:chMax val="1"/>
          <dgm:bulletEnabled val="1"/>
        </dgm:presLayoutVars>
      </dgm:prSet>
      <dgm:spPr>
        <a:prstGeom prst="dodecagon">
          <a:avLst/>
        </a:prstGeom>
      </dgm:spPr>
      <dgm:t>
        <a:bodyPr/>
        <a:lstStyle/>
        <a:p>
          <a:endParaRPr lang="tr-TR"/>
        </a:p>
      </dgm:t>
    </dgm:pt>
    <dgm:pt modelId="{AA8CE8C0-0A16-4C1B-8882-EB23A1BB7CA6}" type="pres">
      <dgm:prSet presAssocID="{DE53FC2C-C0DE-4621-A501-B1590FE3BBBF}" presName="descendantText" presStyleLbl="alignAccFollowNode1" presStyleIdx="3" presStyleCnt="4">
        <dgm:presLayoutVars>
          <dgm:bulletEnabled val="1"/>
        </dgm:presLayoutVars>
      </dgm:prSet>
      <dgm:spPr/>
      <dgm:t>
        <a:bodyPr/>
        <a:lstStyle/>
        <a:p>
          <a:endParaRPr lang="tr-TR"/>
        </a:p>
      </dgm:t>
    </dgm:pt>
  </dgm:ptLst>
  <dgm:cxnLst>
    <dgm:cxn modelId="{548A1B06-CB52-44CF-8490-99425EEA6E6C}" type="presOf" srcId="{DE53FC2C-C0DE-4621-A501-B1590FE3BBBF}" destId="{9C96E3B4-34E6-4166-97FD-3A7C1FBDDDCD}" srcOrd="0" destOrd="0" presId="urn:microsoft.com/office/officeart/2005/8/layout/vList5"/>
    <dgm:cxn modelId="{ACFCDCFD-058E-4D24-8751-7C2456C8D374}" srcId="{2557D787-1D2B-4C38-80F5-0671B3AA6EE9}" destId="{A02117E1-24CF-42DA-A04B-0FE91C5C5737}" srcOrd="0" destOrd="0" parTransId="{9784B86F-5C6B-449B-A145-1A0039BB4536}" sibTransId="{2A91CA3A-B828-4EA6-BB66-C89D7AF96C8D}"/>
    <dgm:cxn modelId="{BDBA47E3-8749-4220-AE69-8D1A58648CAC}" type="presOf" srcId="{56BC65EA-AEC8-436A-9D28-FC0E0DCDC33D}" destId="{7EA35DE4-027D-40A5-A115-1481C9BEDBF0}" srcOrd="0" destOrd="0" presId="urn:microsoft.com/office/officeart/2005/8/layout/vList5"/>
    <dgm:cxn modelId="{E58A73E3-0D7A-4BF9-AE48-703A4329945A}" srcId="{2557D787-1D2B-4C38-80F5-0671B3AA6EE9}" destId="{DE53FC2C-C0DE-4621-A501-B1590FE3BBBF}" srcOrd="3" destOrd="0" parTransId="{CB8379AA-F86E-4413-9032-BBE7D0CE74DB}" sibTransId="{D3C19E00-E8FD-4E77-9DFE-255E82AAE614}"/>
    <dgm:cxn modelId="{6F2A12A3-6850-4D4D-83F1-5328DD05AD45}" srcId="{2557D787-1D2B-4C38-80F5-0671B3AA6EE9}" destId="{36A50B25-FC70-41C1-B7A5-BB29CD638812}" srcOrd="1" destOrd="0" parTransId="{94C3BB6E-7B72-4E43-AD79-C1E11F5A256F}" sibTransId="{06A435FE-A60C-46A5-9150-3D5A6B03FF18}"/>
    <dgm:cxn modelId="{ACB68493-3016-4454-A293-7B4E5BDB600F}" type="presOf" srcId="{A02117E1-24CF-42DA-A04B-0FE91C5C5737}" destId="{F3E8A941-5BE0-4174-9A37-619CC16BC12E}" srcOrd="0" destOrd="0" presId="urn:microsoft.com/office/officeart/2005/8/layout/vList5"/>
    <dgm:cxn modelId="{2AD666D2-F4E8-44A7-9BFF-EE8923B8A62D}" type="presOf" srcId="{36A50B25-FC70-41C1-B7A5-BB29CD638812}" destId="{68619774-89C7-4D98-A2FC-61931EF75748}" srcOrd="0" destOrd="0" presId="urn:microsoft.com/office/officeart/2005/8/layout/vList5"/>
    <dgm:cxn modelId="{474943F9-9BAB-408B-A703-96B04EFCEA5C}" type="presOf" srcId="{2BE8018E-C6F7-40BB-A8B9-5EACFA95FD09}" destId="{7E3550A1-957B-4D7C-8304-9743A4330755}" srcOrd="0" destOrd="0" presId="urn:microsoft.com/office/officeart/2005/8/layout/vList5"/>
    <dgm:cxn modelId="{A49FC83B-C1F3-41B3-996C-122B9C0D90C3}" type="presOf" srcId="{B79CB4B7-7844-40FD-BCC7-19B7930E400B}" destId="{F5D9C55E-470B-4C07-AEA5-DB3C67E2F6BF}" srcOrd="0" destOrd="0" presId="urn:microsoft.com/office/officeart/2005/8/layout/vList5"/>
    <dgm:cxn modelId="{2103B59C-2DC2-431A-B4BB-BDDE23029621}" srcId="{DE53FC2C-C0DE-4621-A501-B1590FE3BBBF}" destId="{D4414708-0F5E-45A4-A7C0-991D462D5A2B}" srcOrd="0" destOrd="0" parTransId="{F04F3B83-85D7-431F-9B62-DF2D1C5159FF}" sibTransId="{C19BC91A-A39A-45FE-8145-77D7EFC64084}"/>
    <dgm:cxn modelId="{BE8F9840-DB42-49ED-AEA8-1CBF56C74FD6}" type="presOf" srcId="{F7689163-25FC-4B3B-8B13-A49F2E93D26D}" destId="{5DB040B9-064D-424A-905A-A4B39B63C433}" srcOrd="0" destOrd="0" presId="urn:microsoft.com/office/officeart/2005/8/layout/vList5"/>
    <dgm:cxn modelId="{AE22BA11-FB15-4223-8BFD-A1BB69A957D0}" srcId="{2557D787-1D2B-4C38-80F5-0671B3AA6EE9}" destId="{2BE8018E-C6F7-40BB-A8B9-5EACFA95FD09}" srcOrd="2" destOrd="0" parTransId="{D71ED705-4462-45AB-9A2E-84D4A16B2AF6}" sibTransId="{0FD84623-72D3-41EF-B0AE-DA1661A90014}"/>
    <dgm:cxn modelId="{54A7230E-E93E-4352-B9DC-ACD168C8559E}" srcId="{A02117E1-24CF-42DA-A04B-0FE91C5C5737}" destId="{F7689163-25FC-4B3B-8B13-A49F2E93D26D}" srcOrd="0" destOrd="0" parTransId="{E9783C90-26EA-40DE-B838-34DEA2ED33EA}" sibTransId="{6960B379-D6AA-48DB-9A29-ED6A9F6E529D}"/>
    <dgm:cxn modelId="{3E676103-DE3C-4B22-9D20-1F42939A763E}" type="presOf" srcId="{2557D787-1D2B-4C38-80F5-0671B3AA6EE9}" destId="{48DD2285-2CC7-4332-8875-449D31C25B83}" srcOrd="0" destOrd="0" presId="urn:microsoft.com/office/officeart/2005/8/layout/vList5"/>
    <dgm:cxn modelId="{8134B491-63F7-4B72-ACD5-B38F5A39C618}" type="presOf" srcId="{D4414708-0F5E-45A4-A7C0-991D462D5A2B}" destId="{AA8CE8C0-0A16-4C1B-8882-EB23A1BB7CA6}" srcOrd="0" destOrd="0" presId="urn:microsoft.com/office/officeart/2005/8/layout/vList5"/>
    <dgm:cxn modelId="{A1CE6239-887E-47ED-B703-A5CA32D41AF8}" srcId="{36A50B25-FC70-41C1-B7A5-BB29CD638812}" destId="{56BC65EA-AEC8-436A-9D28-FC0E0DCDC33D}" srcOrd="0" destOrd="0" parTransId="{C0726AF4-9809-4547-AE8B-31F21710661E}" sibTransId="{F785BA20-05B2-4B4E-A5E0-C027F6038D59}"/>
    <dgm:cxn modelId="{B0B4E571-57C1-4905-B353-DE7F52E35914}" srcId="{2BE8018E-C6F7-40BB-A8B9-5EACFA95FD09}" destId="{B79CB4B7-7844-40FD-BCC7-19B7930E400B}" srcOrd="0" destOrd="0" parTransId="{72ABA058-C3C1-47F8-ACBA-EEA6F6E7736E}" sibTransId="{A45D19B8-37AE-4667-A246-FC476FE7C438}"/>
    <dgm:cxn modelId="{A47836B5-315D-49FA-B49C-25F6F7A795C3}" type="presParOf" srcId="{48DD2285-2CC7-4332-8875-449D31C25B83}" destId="{810CD2CC-C95B-406A-BCD3-4FCDF3257CC4}" srcOrd="0" destOrd="0" presId="urn:microsoft.com/office/officeart/2005/8/layout/vList5"/>
    <dgm:cxn modelId="{10C89EB6-D1AD-45AE-A372-9B3CA7E5FFC5}" type="presParOf" srcId="{810CD2CC-C95B-406A-BCD3-4FCDF3257CC4}" destId="{F3E8A941-5BE0-4174-9A37-619CC16BC12E}" srcOrd="0" destOrd="0" presId="urn:microsoft.com/office/officeart/2005/8/layout/vList5"/>
    <dgm:cxn modelId="{02D86F9B-79BA-4F70-A878-3D2E53C5CF39}" type="presParOf" srcId="{810CD2CC-C95B-406A-BCD3-4FCDF3257CC4}" destId="{5DB040B9-064D-424A-905A-A4B39B63C433}" srcOrd="1" destOrd="0" presId="urn:microsoft.com/office/officeart/2005/8/layout/vList5"/>
    <dgm:cxn modelId="{0760C9E0-1DF6-4391-9D85-8F6BF75FA836}" type="presParOf" srcId="{48DD2285-2CC7-4332-8875-449D31C25B83}" destId="{79F5A9F7-8F55-4033-9A7A-96EF672576F9}" srcOrd="1" destOrd="0" presId="urn:microsoft.com/office/officeart/2005/8/layout/vList5"/>
    <dgm:cxn modelId="{40A93C60-7B02-4B3D-B4C0-834C60C5C3F8}" type="presParOf" srcId="{48DD2285-2CC7-4332-8875-449D31C25B83}" destId="{67AC55BA-D4B4-415D-9585-C6CDC4F25362}" srcOrd="2" destOrd="0" presId="urn:microsoft.com/office/officeart/2005/8/layout/vList5"/>
    <dgm:cxn modelId="{9FDF6D94-774D-4493-8BFF-93D499677A78}" type="presParOf" srcId="{67AC55BA-D4B4-415D-9585-C6CDC4F25362}" destId="{68619774-89C7-4D98-A2FC-61931EF75748}" srcOrd="0" destOrd="0" presId="urn:microsoft.com/office/officeart/2005/8/layout/vList5"/>
    <dgm:cxn modelId="{EE568833-52C8-4CC4-BB4B-4CB98AB1D14B}" type="presParOf" srcId="{67AC55BA-D4B4-415D-9585-C6CDC4F25362}" destId="{7EA35DE4-027D-40A5-A115-1481C9BEDBF0}" srcOrd="1" destOrd="0" presId="urn:microsoft.com/office/officeart/2005/8/layout/vList5"/>
    <dgm:cxn modelId="{DB4E12FB-77AA-4F04-9114-05940D111706}" type="presParOf" srcId="{48DD2285-2CC7-4332-8875-449D31C25B83}" destId="{C614088C-6B83-40CA-A03F-7C54581DA84B}" srcOrd="3" destOrd="0" presId="urn:microsoft.com/office/officeart/2005/8/layout/vList5"/>
    <dgm:cxn modelId="{15B9B405-961F-43C6-B7BC-E6CA6A416B33}" type="presParOf" srcId="{48DD2285-2CC7-4332-8875-449D31C25B83}" destId="{5B848225-E7C7-47D9-8E20-53BDED8F9454}" srcOrd="4" destOrd="0" presId="urn:microsoft.com/office/officeart/2005/8/layout/vList5"/>
    <dgm:cxn modelId="{31190765-3F75-4463-B147-DCF183FFA347}" type="presParOf" srcId="{5B848225-E7C7-47D9-8E20-53BDED8F9454}" destId="{7E3550A1-957B-4D7C-8304-9743A4330755}" srcOrd="0" destOrd="0" presId="urn:microsoft.com/office/officeart/2005/8/layout/vList5"/>
    <dgm:cxn modelId="{EFB8CE39-CD3C-4C70-AA50-265A021C1CC7}" type="presParOf" srcId="{5B848225-E7C7-47D9-8E20-53BDED8F9454}" destId="{F5D9C55E-470B-4C07-AEA5-DB3C67E2F6BF}" srcOrd="1" destOrd="0" presId="urn:microsoft.com/office/officeart/2005/8/layout/vList5"/>
    <dgm:cxn modelId="{FCCB0006-F721-46D4-9ED0-BCBD610AD12A}" type="presParOf" srcId="{48DD2285-2CC7-4332-8875-449D31C25B83}" destId="{5B218FB3-A2C8-41E2-A3E4-10A3DA1FB6ED}" srcOrd="5" destOrd="0" presId="urn:microsoft.com/office/officeart/2005/8/layout/vList5"/>
    <dgm:cxn modelId="{C28742DD-C365-4A4A-AB5C-DE58C2AC38D0}" type="presParOf" srcId="{48DD2285-2CC7-4332-8875-449D31C25B83}" destId="{92AA1C4D-C95C-417A-8317-AD78BCD89B4F}" srcOrd="6" destOrd="0" presId="urn:microsoft.com/office/officeart/2005/8/layout/vList5"/>
    <dgm:cxn modelId="{33F88264-3D04-4F42-9A0A-808E6833D99E}" type="presParOf" srcId="{92AA1C4D-C95C-417A-8317-AD78BCD89B4F}" destId="{9C96E3B4-34E6-4166-97FD-3A7C1FBDDDCD}" srcOrd="0" destOrd="0" presId="urn:microsoft.com/office/officeart/2005/8/layout/vList5"/>
    <dgm:cxn modelId="{12A8A16D-352E-40A7-AD26-00099CE71418}" type="presParOf" srcId="{92AA1C4D-C95C-417A-8317-AD78BCD89B4F}" destId="{AA8CE8C0-0A16-4C1B-8882-EB23A1BB7CA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3_4" csCatId="accent3" phldr="1"/>
      <dgm:spPr/>
      <dgm:t>
        <a:bodyPr/>
        <a:lstStyle/>
        <a:p>
          <a:endParaRPr lang="tr-TR"/>
        </a:p>
      </dgm:t>
    </dgm:pt>
    <dgm:pt modelId="{050FC6C7-E2CA-4A8D-93ED-228287F261ED}">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Çoğunda değişik düzeylerde zihinsel yetersizlikler görülmektedir.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9F84C8D5-4D8C-45CE-8610-CA8559D8D86D}">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Zihinsel olarak başkalarını anlamada, sohbetlere katılmada zorluk çekmektedirler.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92CE6DA2-DC32-460A-957E-F7BB2EB25218}" type="par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CAD0E8FC-48C3-462E-B56E-0CC8CB4FDBBF}" type="sib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4A6AA90D-B329-47D3-B6C8-A010843738FD}">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Motivasyonun olumsuz etkilenmesi en sık görülen bilişsel ve akademik özelliktir.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5FA8F447-9334-4109-9F37-88615BADB88C}" type="parTrans" cxnId="{7E223267-0514-4B4F-A414-10E47E59D66D}">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0ED139E-527C-4A8F-BCEE-69FB26B65C61}" type="sibTrans" cxnId="{7E223267-0514-4B4F-A414-10E47E59D66D}">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3">
        <dgm:presLayoutVars>
          <dgm:bulletEnabled val="1"/>
        </dgm:presLayoutVars>
      </dgm:prSet>
      <dgm:spPr/>
      <dgm:t>
        <a:bodyPr/>
        <a:lstStyle/>
        <a:p>
          <a:endParaRPr lang="tr-TR"/>
        </a:p>
      </dgm:t>
    </dgm:pt>
    <dgm:pt modelId="{9D497B0D-CAB5-42E4-A662-C609CE8260AD}" type="pres">
      <dgm:prSet presAssocID="{8A40504D-2D7C-4FED-A6DF-58F3082F1FAE}" presName="sibTrans" presStyleCnt="0"/>
      <dgm:spPr/>
    </dgm:pt>
    <dgm:pt modelId="{E36913B0-12EE-42D1-8993-808F7986D7A7}" type="pres">
      <dgm:prSet presAssocID="{9F84C8D5-4D8C-45CE-8610-CA8559D8D86D}" presName="node" presStyleLbl="node1" presStyleIdx="1" presStyleCnt="3">
        <dgm:presLayoutVars>
          <dgm:bulletEnabled val="1"/>
        </dgm:presLayoutVars>
      </dgm:prSet>
      <dgm:spPr/>
      <dgm:t>
        <a:bodyPr/>
        <a:lstStyle/>
        <a:p>
          <a:endParaRPr lang="tr-TR"/>
        </a:p>
      </dgm:t>
    </dgm:pt>
    <dgm:pt modelId="{C6B3926C-9660-4ED5-89FA-60866F752BDF}" type="pres">
      <dgm:prSet presAssocID="{CAD0E8FC-48C3-462E-B56E-0CC8CB4FDBBF}" presName="sibTrans" presStyleCnt="0"/>
      <dgm:spPr/>
    </dgm:pt>
    <dgm:pt modelId="{21F73E43-F587-49B8-85BD-D1CA70A97DB4}" type="pres">
      <dgm:prSet presAssocID="{4A6AA90D-B329-47D3-B6C8-A010843738FD}" presName="node" presStyleLbl="node1" presStyleIdx="2" presStyleCnt="3">
        <dgm:presLayoutVars>
          <dgm:bulletEnabled val="1"/>
        </dgm:presLayoutVars>
      </dgm:prSet>
      <dgm:spPr/>
      <dgm:t>
        <a:bodyPr/>
        <a:lstStyle/>
        <a:p>
          <a:endParaRPr lang="tr-TR"/>
        </a:p>
      </dgm:t>
    </dgm:pt>
  </dgm:ptLst>
  <dgm:cxnLst>
    <dgm:cxn modelId="{50DA31F4-E26C-415D-9943-6DDDE3695110}" srcId="{479F9C5F-22BB-44B4-93C4-78263EF4DEC4}" destId="{050FC6C7-E2CA-4A8D-93ED-228287F261ED}" srcOrd="0" destOrd="0" parTransId="{8DEA3C44-0D1B-46B5-952D-DA1E3A80D5D2}" sibTransId="{8A40504D-2D7C-4FED-A6DF-58F3082F1FAE}"/>
    <dgm:cxn modelId="{7E223267-0514-4B4F-A414-10E47E59D66D}" srcId="{479F9C5F-22BB-44B4-93C4-78263EF4DEC4}" destId="{4A6AA90D-B329-47D3-B6C8-A010843738FD}" srcOrd="2" destOrd="0" parTransId="{5FA8F447-9334-4109-9F37-88615BADB88C}" sibTransId="{00ED139E-527C-4A8F-BCEE-69FB26B65C61}"/>
    <dgm:cxn modelId="{6F34D18C-346E-487F-BF42-B014CB2350BC}" type="presOf" srcId="{050FC6C7-E2CA-4A8D-93ED-228287F261ED}" destId="{59B57327-239F-460B-9897-0425F3F97106}" srcOrd="0" destOrd="0" presId="urn:microsoft.com/office/officeart/2005/8/layout/hList6"/>
    <dgm:cxn modelId="{B6C6ED3E-8B1D-4DA3-9A9A-6238483FC078}" type="presOf" srcId="{479F9C5F-22BB-44B4-93C4-78263EF4DEC4}" destId="{354E9F1C-BFC9-4677-8C25-66DDA672FBB7}" srcOrd="0" destOrd="0" presId="urn:microsoft.com/office/officeart/2005/8/layout/hList6"/>
    <dgm:cxn modelId="{A5290712-33CD-4409-ABAD-803397F0E7E7}" srcId="{479F9C5F-22BB-44B4-93C4-78263EF4DEC4}" destId="{9F84C8D5-4D8C-45CE-8610-CA8559D8D86D}" srcOrd="1" destOrd="0" parTransId="{92CE6DA2-DC32-460A-957E-F7BB2EB25218}" sibTransId="{CAD0E8FC-48C3-462E-B56E-0CC8CB4FDBBF}"/>
    <dgm:cxn modelId="{140EBD67-0E21-494A-A9AB-E525B6286307}" type="presOf" srcId="{4A6AA90D-B329-47D3-B6C8-A010843738FD}" destId="{21F73E43-F587-49B8-85BD-D1CA70A97DB4}" srcOrd="0" destOrd="0" presId="urn:microsoft.com/office/officeart/2005/8/layout/hList6"/>
    <dgm:cxn modelId="{D18DC0B9-9AE7-4726-89BF-C573F8A26C7F}" type="presOf" srcId="{9F84C8D5-4D8C-45CE-8610-CA8559D8D86D}" destId="{E36913B0-12EE-42D1-8993-808F7986D7A7}" srcOrd="0" destOrd="0" presId="urn:microsoft.com/office/officeart/2005/8/layout/hList6"/>
    <dgm:cxn modelId="{94E1A4E6-EB3D-4D5B-ABF6-E1540EBE2A97}" type="presParOf" srcId="{354E9F1C-BFC9-4677-8C25-66DDA672FBB7}" destId="{59B57327-239F-460B-9897-0425F3F97106}" srcOrd="0" destOrd="0" presId="urn:microsoft.com/office/officeart/2005/8/layout/hList6"/>
    <dgm:cxn modelId="{93D8763D-6445-4D0B-9024-8BAFE4A7FE71}" type="presParOf" srcId="{354E9F1C-BFC9-4677-8C25-66DDA672FBB7}" destId="{9D497B0D-CAB5-42E4-A662-C609CE8260AD}" srcOrd="1" destOrd="0" presId="urn:microsoft.com/office/officeart/2005/8/layout/hList6"/>
    <dgm:cxn modelId="{24D0774D-7C49-4004-9AC4-A3FC2717A0B3}" type="presParOf" srcId="{354E9F1C-BFC9-4677-8C25-66DDA672FBB7}" destId="{E36913B0-12EE-42D1-8993-808F7986D7A7}" srcOrd="2" destOrd="0" presId="urn:microsoft.com/office/officeart/2005/8/layout/hList6"/>
    <dgm:cxn modelId="{2CD34115-7F62-489D-A0CD-AC35BA216AFB}" type="presParOf" srcId="{354E9F1C-BFC9-4677-8C25-66DDA672FBB7}" destId="{C6B3926C-9660-4ED5-89FA-60866F752BDF}" srcOrd="3" destOrd="0" presId="urn:microsoft.com/office/officeart/2005/8/layout/hList6"/>
    <dgm:cxn modelId="{C0C4608E-0820-477D-A7F1-1E1DCD0ABD69}" type="presParOf" srcId="{354E9F1C-BFC9-4677-8C25-66DDA672FBB7}" destId="{21F73E43-F587-49B8-85BD-D1CA70A97DB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2_5" csCatId="accent2" phldr="1"/>
      <dgm:spPr/>
      <dgm:t>
        <a:bodyPr/>
        <a:lstStyle/>
        <a:p>
          <a:endParaRPr lang="tr-TR"/>
        </a:p>
      </dgm:t>
    </dgm:pt>
    <dgm:pt modelId="{9F84C8D5-4D8C-45CE-8610-CA8559D8D86D}">
      <dgm:prSet phldrT="[Metin]" custT="1"/>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Ekolali (</a:t>
          </a:r>
          <a:r>
            <a:rPr lang="tr-TR" sz="2000" dirty="0" err="1" smtClean="0">
              <a:solidFill>
                <a:schemeClr val="tx1"/>
              </a:solidFill>
              <a:effectLst>
                <a:outerShdw blurRad="38100" dist="38100" dir="2700000" algn="tl">
                  <a:srgbClr val="000000">
                    <a:alpha val="43137"/>
                  </a:srgbClr>
                </a:outerShdw>
              </a:effectLst>
              <a:latin typeface="Cambria" pitchFamily="18" charset="0"/>
            </a:rPr>
            <a:t>Stereotipik</a:t>
          </a:r>
          <a:r>
            <a:rPr lang="tr-TR" sz="2000" dirty="0" smtClean="0">
              <a:solidFill>
                <a:schemeClr val="tx1"/>
              </a:solidFill>
              <a:effectLst>
                <a:outerShdw blurRad="38100" dist="38100" dir="2700000" algn="tl">
                  <a:srgbClr val="000000">
                    <a:alpha val="43137"/>
                  </a:srgbClr>
                </a:outerShdw>
              </a:effectLst>
              <a:latin typeface="Cambria" pitchFamily="18" charset="0"/>
            </a:rPr>
            <a:t> ve tekrarlayan sözel ifade kullanımı), sohbet becerilerinde yetersizlik, sözel olmayan dili algılamada güçlük, zamirleri yerinde kullanama</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CAD0E8FC-48C3-462E-B56E-0CC8CB4FDBBF}" type="sib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92CE6DA2-DC32-460A-957E-F7BB2EB25218}" type="par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50FC6C7-E2CA-4A8D-93ED-228287F261ED}">
      <dgm:prSet phldrT="[Metin]" custT="1"/>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Dil gelişiminde gecikme, dili iletişim amaçlı kullanamama, etkileşim kurmada güçlük, iletişimi başlatma ve sürdürmede güçlük.</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2">
        <dgm:presLayoutVars>
          <dgm:bulletEnabled val="1"/>
        </dgm:presLayoutVars>
      </dgm:prSet>
      <dgm:spPr>
        <a:prstGeom prst="wedgeEllipseCallout">
          <a:avLst/>
        </a:prstGeom>
      </dgm:spPr>
      <dgm:t>
        <a:bodyPr/>
        <a:lstStyle/>
        <a:p>
          <a:endParaRPr lang="tr-TR"/>
        </a:p>
      </dgm:t>
    </dgm:pt>
    <dgm:pt modelId="{9D497B0D-CAB5-42E4-A662-C609CE8260AD}" type="pres">
      <dgm:prSet presAssocID="{8A40504D-2D7C-4FED-A6DF-58F3082F1FAE}" presName="sibTrans" presStyleCnt="0"/>
      <dgm:spPr/>
    </dgm:pt>
    <dgm:pt modelId="{E36913B0-12EE-42D1-8993-808F7986D7A7}" type="pres">
      <dgm:prSet presAssocID="{9F84C8D5-4D8C-45CE-8610-CA8559D8D86D}" presName="node" presStyleLbl="node1" presStyleIdx="1" presStyleCnt="2">
        <dgm:presLayoutVars>
          <dgm:bulletEnabled val="1"/>
        </dgm:presLayoutVars>
      </dgm:prSet>
      <dgm:spPr>
        <a:prstGeom prst="wedgeEllipseCallout">
          <a:avLst/>
        </a:prstGeom>
      </dgm:spPr>
      <dgm:t>
        <a:bodyPr/>
        <a:lstStyle/>
        <a:p>
          <a:endParaRPr lang="tr-TR"/>
        </a:p>
      </dgm:t>
    </dgm:pt>
  </dgm:ptLst>
  <dgm:cxnLst>
    <dgm:cxn modelId="{A8081720-2CAF-4337-A54D-D2ED857B0A5A}" type="presOf" srcId="{479F9C5F-22BB-44B4-93C4-78263EF4DEC4}" destId="{354E9F1C-BFC9-4677-8C25-66DDA672FBB7}" srcOrd="0" destOrd="0" presId="urn:microsoft.com/office/officeart/2005/8/layout/hList6"/>
    <dgm:cxn modelId="{50DA31F4-E26C-415D-9943-6DDDE3695110}" srcId="{479F9C5F-22BB-44B4-93C4-78263EF4DEC4}" destId="{050FC6C7-E2CA-4A8D-93ED-228287F261ED}" srcOrd="0" destOrd="0" parTransId="{8DEA3C44-0D1B-46B5-952D-DA1E3A80D5D2}" sibTransId="{8A40504D-2D7C-4FED-A6DF-58F3082F1FAE}"/>
    <dgm:cxn modelId="{A68CF920-7684-4118-AA4D-719B6812B692}" type="presOf" srcId="{050FC6C7-E2CA-4A8D-93ED-228287F261ED}" destId="{59B57327-239F-460B-9897-0425F3F97106}" srcOrd="0" destOrd="0" presId="urn:microsoft.com/office/officeart/2005/8/layout/hList6"/>
    <dgm:cxn modelId="{30115C10-4B43-4FE7-8AE8-7853929CFA8F}" type="presOf" srcId="{9F84C8D5-4D8C-45CE-8610-CA8559D8D86D}" destId="{E36913B0-12EE-42D1-8993-808F7986D7A7}" srcOrd="0" destOrd="0" presId="urn:microsoft.com/office/officeart/2005/8/layout/hList6"/>
    <dgm:cxn modelId="{A5290712-33CD-4409-ABAD-803397F0E7E7}" srcId="{479F9C5F-22BB-44B4-93C4-78263EF4DEC4}" destId="{9F84C8D5-4D8C-45CE-8610-CA8559D8D86D}" srcOrd="1" destOrd="0" parTransId="{92CE6DA2-DC32-460A-957E-F7BB2EB25218}" sibTransId="{CAD0E8FC-48C3-462E-B56E-0CC8CB4FDBBF}"/>
    <dgm:cxn modelId="{B96E06F3-490E-47A5-9556-AF792C25A3CC}" type="presParOf" srcId="{354E9F1C-BFC9-4677-8C25-66DDA672FBB7}" destId="{59B57327-239F-460B-9897-0425F3F97106}" srcOrd="0" destOrd="0" presId="urn:microsoft.com/office/officeart/2005/8/layout/hList6"/>
    <dgm:cxn modelId="{65FD2274-1660-467C-BE90-B46DB644E81B}" type="presParOf" srcId="{354E9F1C-BFC9-4677-8C25-66DDA672FBB7}" destId="{9D497B0D-CAB5-42E4-A662-C609CE8260AD}" srcOrd="1" destOrd="0" presId="urn:microsoft.com/office/officeart/2005/8/layout/hList6"/>
    <dgm:cxn modelId="{2CEBAFF7-B1AB-4807-8FE3-3F3C13CACBFA}" type="presParOf" srcId="{354E9F1C-BFC9-4677-8C25-66DDA672FBB7}" destId="{E36913B0-12EE-42D1-8993-808F7986D7A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9F84C8D5-4D8C-45CE-8610-CA8559D8D86D}">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Göz kontağı kurmada, fiziksel yakınlık kurmada, hayali oyunlar oynamada, empati kurmada sınırlılıklar, ısırma, kafa vurma gibi kendini uyarıcı davranışlar, sallanma, elleri sallama, çırpma gibi yineleyici davranışlar</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CAD0E8FC-48C3-462E-B56E-0CC8CB4FDBBF}" type="sib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92CE6DA2-DC32-460A-957E-F7BB2EB25218}" type="par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50FC6C7-E2CA-4A8D-93ED-228287F261ED}">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tr-TR" sz="2000" dirty="0" smtClean="0">
              <a:solidFill>
                <a:schemeClr val="tx1"/>
              </a:solidFill>
              <a:effectLst>
                <a:outerShdw blurRad="38100" dist="38100" dir="2700000" algn="tl">
                  <a:srgbClr val="000000">
                    <a:alpha val="43137"/>
                  </a:srgbClr>
                </a:outerShdw>
              </a:effectLst>
              <a:latin typeface="Cambria" pitchFamily="18" charset="0"/>
            </a:rPr>
            <a:t>Sözel olmayan davranışlarda bozukluk, yetersiz akran ilişkileri, başkaları ile başarı, ilgi ve zevk almayı kendiliğinde paylaşmadaki sınırlılıklar, karşılıklı etkileşimde yetersizlikler</a:t>
          </a:r>
          <a:endParaRPr lang="tr-TR" sz="2000" dirty="0">
            <a:solidFill>
              <a:schemeClr val="tx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2">
        <dgm:presLayoutVars>
          <dgm:bulletEnabled val="1"/>
        </dgm:presLayoutVars>
      </dgm:prSet>
      <dgm:spPr>
        <a:prstGeom prst="flowChartDelay">
          <a:avLst/>
        </a:prstGeom>
      </dgm:spPr>
      <dgm:t>
        <a:bodyPr/>
        <a:lstStyle/>
        <a:p>
          <a:endParaRPr lang="tr-TR"/>
        </a:p>
      </dgm:t>
    </dgm:pt>
    <dgm:pt modelId="{9D497B0D-CAB5-42E4-A662-C609CE8260AD}" type="pres">
      <dgm:prSet presAssocID="{8A40504D-2D7C-4FED-A6DF-58F3082F1FAE}" presName="sibTrans" presStyleCnt="0"/>
      <dgm:spPr/>
    </dgm:pt>
    <dgm:pt modelId="{E36913B0-12EE-42D1-8993-808F7986D7A7}" type="pres">
      <dgm:prSet presAssocID="{9F84C8D5-4D8C-45CE-8610-CA8559D8D86D}" presName="node" presStyleLbl="node1" presStyleIdx="1" presStyleCnt="2">
        <dgm:presLayoutVars>
          <dgm:bulletEnabled val="1"/>
        </dgm:presLayoutVars>
      </dgm:prSet>
      <dgm:spPr>
        <a:prstGeom prst="flowChartDelay">
          <a:avLst/>
        </a:prstGeom>
      </dgm:spPr>
      <dgm:t>
        <a:bodyPr/>
        <a:lstStyle/>
        <a:p>
          <a:endParaRPr lang="tr-TR"/>
        </a:p>
      </dgm:t>
    </dgm:pt>
  </dgm:ptLst>
  <dgm:cxnLst>
    <dgm:cxn modelId="{B3B4EAF3-3142-48BD-AFC3-81A754E4C9E6}" type="presOf" srcId="{479F9C5F-22BB-44B4-93C4-78263EF4DEC4}" destId="{354E9F1C-BFC9-4677-8C25-66DDA672FBB7}" srcOrd="0" destOrd="0" presId="urn:microsoft.com/office/officeart/2005/8/layout/hList6"/>
    <dgm:cxn modelId="{50DA31F4-E26C-415D-9943-6DDDE3695110}" srcId="{479F9C5F-22BB-44B4-93C4-78263EF4DEC4}" destId="{050FC6C7-E2CA-4A8D-93ED-228287F261ED}" srcOrd="0" destOrd="0" parTransId="{8DEA3C44-0D1B-46B5-952D-DA1E3A80D5D2}" sibTransId="{8A40504D-2D7C-4FED-A6DF-58F3082F1FAE}"/>
    <dgm:cxn modelId="{B834FB23-31FF-43D8-81E3-58A456403589}" type="presOf" srcId="{9F84C8D5-4D8C-45CE-8610-CA8559D8D86D}" destId="{E36913B0-12EE-42D1-8993-808F7986D7A7}" srcOrd="0" destOrd="0" presId="urn:microsoft.com/office/officeart/2005/8/layout/hList6"/>
    <dgm:cxn modelId="{1962B3A8-282A-42F8-A6FD-241B31F80D26}" type="presOf" srcId="{050FC6C7-E2CA-4A8D-93ED-228287F261ED}" destId="{59B57327-239F-460B-9897-0425F3F97106}" srcOrd="0" destOrd="0" presId="urn:microsoft.com/office/officeart/2005/8/layout/hList6"/>
    <dgm:cxn modelId="{A5290712-33CD-4409-ABAD-803397F0E7E7}" srcId="{479F9C5F-22BB-44B4-93C4-78263EF4DEC4}" destId="{9F84C8D5-4D8C-45CE-8610-CA8559D8D86D}" srcOrd="1" destOrd="0" parTransId="{92CE6DA2-DC32-460A-957E-F7BB2EB25218}" sibTransId="{CAD0E8FC-48C3-462E-B56E-0CC8CB4FDBBF}"/>
    <dgm:cxn modelId="{18A28C9B-AC87-4AC8-8D2C-B70E60B1EBD2}" type="presParOf" srcId="{354E9F1C-BFC9-4677-8C25-66DDA672FBB7}" destId="{59B57327-239F-460B-9897-0425F3F97106}" srcOrd="0" destOrd="0" presId="urn:microsoft.com/office/officeart/2005/8/layout/hList6"/>
    <dgm:cxn modelId="{0A9E2EF1-F24D-4C03-B39B-897B09EB8F92}" type="presParOf" srcId="{354E9F1C-BFC9-4677-8C25-66DDA672FBB7}" destId="{9D497B0D-CAB5-42E4-A662-C609CE8260AD}" srcOrd="1" destOrd="0" presId="urn:microsoft.com/office/officeart/2005/8/layout/hList6"/>
    <dgm:cxn modelId="{CC7BCE88-F5AF-45EB-860D-77121EF390B5}" type="presParOf" srcId="{354E9F1C-BFC9-4677-8C25-66DDA672FBB7}" destId="{E36913B0-12EE-42D1-8993-808F7986D7A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050FC6C7-E2CA-4A8D-93ED-228287F261ED}">
      <dgm:prSet phldrT="[Metin]" custT="1"/>
      <dgm:sp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dgm:spPr>
      <dgm:t>
        <a:bodyPr/>
        <a:lstStyle/>
        <a:p>
          <a:r>
            <a:rPr lang="tr-TR" sz="2400" dirty="0" smtClean="0">
              <a:solidFill>
                <a:schemeClr val="tx1"/>
              </a:solidFill>
              <a:effectLst>
                <a:outerShdw blurRad="38100" dist="38100" dir="2700000" algn="tl">
                  <a:srgbClr val="000000">
                    <a:alpha val="43137"/>
                  </a:srgbClr>
                </a:outerShdw>
              </a:effectLst>
              <a:latin typeface="Cambria" pitchFamily="18" charset="0"/>
            </a:rPr>
            <a:t>Dokunsal denge, vücut farkındalığı, görsel, işitsel, tat ve koklama duyularına ilişkin problemler</a:t>
          </a:r>
          <a:endParaRPr lang="tr-TR" sz="2400" dirty="0">
            <a:solidFill>
              <a:schemeClr val="tx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1">
        <dgm:presLayoutVars>
          <dgm:bulletEnabled val="1"/>
        </dgm:presLayoutVars>
      </dgm:prSet>
      <dgm:spPr>
        <a:prstGeom prst="cloud">
          <a:avLst/>
        </a:prstGeom>
      </dgm:spPr>
      <dgm:t>
        <a:bodyPr/>
        <a:lstStyle/>
        <a:p>
          <a:endParaRPr lang="tr-TR"/>
        </a:p>
      </dgm:t>
    </dgm:pt>
  </dgm:ptLst>
  <dgm:cxnLst>
    <dgm:cxn modelId="{27C9629C-1E4D-4171-ABAD-77D89951BA3E}" type="presOf" srcId="{050FC6C7-E2CA-4A8D-93ED-228287F261ED}" destId="{59B57327-239F-460B-9897-0425F3F97106}" srcOrd="0" destOrd="0" presId="urn:microsoft.com/office/officeart/2005/8/layout/hList6"/>
    <dgm:cxn modelId="{50DA31F4-E26C-415D-9943-6DDDE3695110}" srcId="{479F9C5F-22BB-44B4-93C4-78263EF4DEC4}" destId="{050FC6C7-E2CA-4A8D-93ED-228287F261ED}" srcOrd="0" destOrd="0" parTransId="{8DEA3C44-0D1B-46B5-952D-DA1E3A80D5D2}" sibTransId="{8A40504D-2D7C-4FED-A6DF-58F3082F1FAE}"/>
    <dgm:cxn modelId="{D59EDCC1-9C96-4B42-94CF-B12CC3D61C4B}" type="presOf" srcId="{479F9C5F-22BB-44B4-93C4-78263EF4DEC4}" destId="{354E9F1C-BFC9-4677-8C25-66DDA672FBB7}" srcOrd="0" destOrd="0" presId="urn:microsoft.com/office/officeart/2005/8/layout/hList6"/>
    <dgm:cxn modelId="{A055E84C-5EDD-4C96-8C18-C5716F97BBBF}" type="presParOf" srcId="{354E9F1C-BFC9-4677-8C25-66DDA672FBB7}" destId="{59B57327-239F-460B-9897-0425F3F97106}"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805F29-91B2-4CFD-9477-71F332591AD4}" type="doc">
      <dgm:prSet loTypeId="urn:microsoft.com/office/officeart/2005/8/layout/vProcess5" loCatId="process" qsTypeId="urn:microsoft.com/office/officeart/2005/8/quickstyle/3d1" qsCatId="3D" csTypeId="urn:microsoft.com/office/officeart/2005/8/colors/colorful2" csCatId="colorful" phldr="1"/>
      <dgm:spPr/>
      <dgm:t>
        <a:bodyPr/>
        <a:lstStyle/>
        <a:p>
          <a:endParaRPr lang="tr-TR"/>
        </a:p>
      </dgm:t>
    </dgm:pt>
    <dgm:pt modelId="{B5FF1A6E-05B1-497C-A403-2112CB21CD46}">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Gözlenebilir ifadelerle uygun olmayan davranışları tanımlayın.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4D7828C-DA2A-47F8-9E9D-22BF0023CA4A}" type="parTrans" cxnId="{879A5F34-1027-4106-986E-A79BDBBB2D08}">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EE0D0A3-B1A2-48BD-8417-319F1A7D8465}" type="sibTrans" cxnId="{879A5F34-1027-4106-986E-A79BDBBB2D08}">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D796CC2F-5935-4CC8-9B5D-951E842CFAA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Uygun olan davranışı öğretin.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88E7BFD-78C1-46D2-BDBA-8521FC213EB2}" type="parTrans" cxnId="{44BBFB14-C403-414B-8B7A-F9F06852B06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2EBF78D-AA5A-49CF-8073-123FAD4BB722}" type="sibTrans" cxnId="{44BBFB14-C403-414B-8B7A-F9F06852B06E}">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9C254B6-1F6A-4B8F-BB86-6F2B18527291}">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Başka ortamlarda da tutarlı bir şekilde öğretilmesi için çaba sarf edin.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401A69D-FC29-4A52-8E28-338BEB8A9C1C}" type="parTrans" cxnId="{99AC6800-D997-4B15-83B5-FBBD882DBCC0}">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58B22352-52E6-4E10-9553-F017F9A36EA2}" type="sibTrans" cxnId="{99AC6800-D997-4B15-83B5-FBBD882DBCC0}">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2F110B2A-E360-4BAA-95DB-518E1DF6F63C}">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Davranışları öncesi ve sonrasındaki olaylara göre analiz edin.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B00AE351-9FB3-4B6A-8FDE-13C3D9CA1641}" type="parTrans" cxnId="{05B09E06-384E-4614-813F-A2ED6705D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6C4B5F1F-DC4A-460B-A174-B4DC304F3614}" type="sibTrans" cxnId="{05B09E06-384E-4614-813F-A2ED6705D182}">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E839ED0-1D66-450A-9594-BEC4204D858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davranışın yerine kazandırabileceğiniz alternatif davranış belirleyin.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42DCA73-4627-459C-9FAC-47CF3D9510DD}" type="parTrans" cxnId="{88B87B78-21B1-4BA9-853D-748F5F711F53}">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0B0A5A3-8AFB-43A0-AD33-11EECF087CAD}" type="sibTrans" cxnId="{88B87B78-21B1-4BA9-853D-748F5F711F53}">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D8F8D497-F3B3-433A-945C-19BFFC45BAE9}" type="pres">
      <dgm:prSet presAssocID="{E2805F29-91B2-4CFD-9477-71F332591AD4}" presName="outerComposite" presStyleCnt="0">
        <dgm:presLayoutVars>
          <dgm:chMax val="5"/>
          <dgm:dir/>
          <dgm:resizeHandles val="exact"/>
        </dgm:presLayoutVars>
      </dgm:prSet>
      <dgm:spPr/>
      <dgm:t>
        <a:bodyPr/>
        <a:lstStyle/>
        <a:p>
          <a:endParaRPr lang="tr-TR"/>
        </a:p>
      </dgm:t>
    </dgm:pt>
    <dgm:pt modelId="{E0BE91FE-A6BD-47A1-97D6-B4D02382DAE5}" type="pres">
      <dgm:prSet presAssocID="{E2805F29-91B2-4CFD-9477-71F332591AD4}" presName="dummyMaxCanvas" presStyleCnt="0">
        <dgm:presLayoutVars/>
      </dgm:prSet>
      <dgm:spPr/>
    </dgm:pt>
    <dgm:pt modelId="{60A6EA92-D8CD-4092-9CBF-85490DD71FF9}" type="pres">
      <dgm:prSet presAssocID="{E2805F29-91B2-4CFD-9477-71F332591AD4}" presName="FiveNodes_1" presStyleLbl="node1" presStyleIdx="0" presStyleCnt="5">
        <dgm:presLayoutVars>
          <dgm:bulletEnabled val="1"/>
        </dgm:presLayoutVars>
      </dgm:prSet>
      <dgm:spPr/>
      <dgm:t>
        <a:bodyPr/>
        <a:lstStyle/>
        <a:p>
          <a:endParaRPr lang="tr-TR"/>
        </a:p>
      </dgm:t>
    </dgm:pt>
    <dgm:pt modelId="{47EF8589-CF7D-41D0-B3F1-4AA50833ED16}" type="pres">
      <dgm:prSet presAssocID="{E2805F29-91B2-4CFD-9477-71F332591AD4}" presName="FiveNodes_2" presStyleLbl="node1" presStyleIdx="1" presStyleCnt="5">
        <dgm:presLayoutVars>
          <dgm:bulletEnabled val="1"/>
        </dgm:presLayoutVars>
      </dgm:prSet>
      <dgm:spPr/>
      <dgm:t>
        <a:bodyPr/>
        <a:lstStyle/>
        <a:p>
          <a:endParaRPr lang="tr-TR"/>
        </a:p>
      </dgm:t>
    </dgm:pt>
    <dgm:pt modelId="{8F09F909-6627-46EC-94FD-E1292DE2FFE0}" type="pres">
      <dgm:prSet presAssocID="{E2805F29-91B2-4CFD-9477-71F332591AD4}" presName="FiveNodes_3" presStyleLbl="node1" presStyleIdx="2" presStyleCnt="5">
        <dgm:presLayoutVars>
          <dgm:bulletEnabled val="1"/>
        </dgm:presLayoutVars>
      </dgm:prSet>
      <dgm:spPr/>
      <dgm:t>
        <a:bodyPr/>
        <a:lstStyle/>
        <a:p>
          <a:endParaRPr lang="tr-TR"/>
        </a:p>
      </dgm:t>
    </dgm:pt>
    <dgm:pt modelId="{78371589-B6E2-4339-9C15-E9BDDCFA5A6F}" type="pres">
      <dgm:prSet presAssocID="{E2805F29-91B2-4CFD-9477-71F332591AD4}" presName="FiveNodes_4" presStyleLbl="node1" presStyleIdx="3" presStyleCnt="5">
        <dgm:presLayoutVars>
          <dgm:bulletEnabled val="1"/>
        </dgm:presLayoutVars>
      </dgm:prSet>
      <dgm:spPr/>
      <dgm:t>
        <a:bodyPr/>
        <a:lstStyle/>
        <a:p>
          <a:endParaRPr lang="tr-TR"/>
        </a:p>
      </dgm:t>
    </dgm:pt>
    <dgm:pt modelId="{0FE790C3-0823-4927-A328-00433B93C0A3}" type="pres">
      <dgm:prSet presAssocID="{E2805F29-91B2-4CFD-9477-71F332591AD4}" presName="FiveNodes_5" presStyleLbl="node1" presStyleIdx="4" presStyleCnt="5">
        <dgm:presLayoutVars>
          <dgm:bulletEnabled val="1"/>
        </dgm:presLayoutVars>
      </dgm:prSet>
      <dgm:spPr/>
      <dgm:t>
        <a:bodyPr/>
        <a:lstStyle/>
        <a:p>
          <a:endParaRPr lang="tr-TR"/>
        </a:p>
      </dgm:t>
    </dgm:pt>
    <dgm:pt modelId="{EB25B430-1C46-462A-A8CE-2DB319D4BBAD}" type="pres">
      <dgm:prSet presAssocID="{E2805F29-91B2-4CFD-9477-71F332591AD4}" presName="FiveConn_1-2" presStyleLbl="fgAccFollowNode1" presStyleIdx="0" presStyleCnt="4">
        <dgm:presLayoutVars>
          <dgm:bulletEnabled val="1"/>
        </dgm:presLayoutVars>
      </dgm:prSet>
      <dgm:spPr/>
      <dgm:t>
        <a:bodyPr/>
        <a:lstStyle/>
        <a:p>
          <a:endParaRPr lang="tr-TR"/>
        </a:p>
      </dgm:t>
    </dgm:pt>
    <dgm:pt modelId="{3694A6DE-60B7-474B-9CF6-F5A02760032F}" type="pres">
      <dgm:prSet presAssocID="{E2805F29-91B2-4CFD-9477-71F332591AD4}" presName="FiveConn_2-3" presStyleLbl="fgAccFollowNode1" presStyleIdx="1" presStyleCnt="4">
        <dgm:presLayoutVars>
          <dgm:bulletEnabled val="1"/>
        </dgm:presLayoutVars>
      </dgm:prSet>
      <dgm:spPr/>
      <dgm:t>
        <a:bodyPr/>
        <a:lstStyle/>
        <a:p>
          <a:endParaRPr lang="tr-TR"/>
        </a:p>
      </dgm:t>
    </dgm:pt>
    <dgm:pt modelId="{1F340BE5-F8F7-47A4-B2E4-4C6A60AE2705}" type="pres">
      <dgm:prSet presAssocID="{E2805F29-91B2-4CFD-9477-71F332591AD4}" presName="FiveConn_3-4" presStyleLbl="fgAccFollowNode1" presStyleIdx="2" presStyleCnt="4">
        <dgm:presLayoutVars>
          <dgm:bulletEnabled val="1"/>
        </dgm:presLayoutVars>
      </dgm:prSet>
      <dgm:spPr/>
      <dgm:t>
        <a:bodyPr/>
        <a:lstStyle/>
        <a:p>
          <a:endParaRPr lang="tr-TR"/>
        </a:p>
      </dgm:t>
    </dgm:pt>
    <dgm:pt modelId="{68E11402-E8E6-42EB-BBED-7EF42B300210}" type="pres">
      <dgm:prSet presAssocID="{E2805F29-91B2-4CFD-9477-71F332591AD4}" presName="FiveConn_4-5" presStyleLbl="fgAccFollowNode1" presStyleIdx="3" presStyleCnt="4">
        <dgm:presLayoutVars>
          <dgm:bulletEnabled val="1"/>
        </dgm:presLayoutVars>
      </dgm:prSet>
      <dgm:spPr/>
      <dgm:t>
        <a:bodyPr/>
        <a:lstStyle/>
        <a:p>
          <a:endParaRPr lang="tr-TR"/>
        </a:p>
      </dgm:t>
    </dgm:pt>
    <dgm:pt modelId="{D368D0DF-C5C1-4984-A79F-F6E8EFF711DB}" type="pres">
      <dgm:prSet presAssocID="{E2805F29-91B2-4CFD-9477-71F332591AD4}" presName="FiveNodes_1_text" presStyleLbl="node1" presStyleIdx="4" presStyleCnt="5">
        <dgm:presLayoutVars>
          <dgm:bulletEnabled val="1"/>
        </dgm:presLayoutVars>
      </dgm:prSet>
      <dgm:spPr/>
      <dgm:t>
        <a:bodyPr/>
        <a:lstStyle/>
        <a:p>
          <a:endParaRPr lang="tr-TR"/>
        </a:p>
      </dgm:t>
    </dgm:pt>
    <dgm:pt modelId="{A68831A5-6C28-45E3-8609-EB922F196157}" type="pres">
      <dgm:prSet presAssocID="{E2805F29-91B2-4CFD-9477-71F332591AD4}" presName="FiveNodes_2_text" presStyleLbl="node1" presStyleIdx="4" presStyleCnt="5">
        <dgm:presLayoutVars>
          <dgm:bulletEnabled val="1"/>
        </dgm:presLayoutVars>
      </dgm:prSet>
      <dgm:spPr/>
      <dgm:t>
        <a:bodyPr/>
        <a:lstStyle/>
        <a:p>
          <a:endParaRPr lang="tr-TR"/>
        </a:p>
      </dgm:t>
    </dgm:pt>
    <dgm:pt modelId="{FDD3B259-DA87-4D8F-B87A-4A22B1951DF4}" type="pres">
      <dgm:prSet presAssocID="{E2805F29-91B2-4CFD-9477-71F332591AD4}" presName="FiveNodes_3_text" presStyleLbl="node1" presStyleIdx="4" presStyleCnt="5">
        <dgm:presLayoutVars>
          <dgm:bulletEnabled val="1"/>
        </dgm:presLayoutVars>
      </dgm:prSet>
      <dgm:spPr/>
      <dgm:t>
        <a:bodyPr/>
        <a:lstStyle/>
        <a:p>
          <a:endParaRPr lang="tr-TR"/>
        </a:p>
      </dgm:t>
    </dgm:pt>
    <dgm:pt modelId="{49AFCA6B-2586-4A48-9CB3-99F173762784}" type="pres">
      <dgm:prSet presAssocID="{E2805F29-91B2-4CFD-9477-71F332591AD4}" presName="FiveNodes_4_text" presStyleLbl="node1" presStyleIdx="4" presStyleCnt="5">
        <dgm:presLayoutVars>
          <dgm:bulletEnabled val="1"/>
        </dgm:presLayoutVars>
      </dgm:prSet>
      <dgm:spPr/>
      <dgm:t>
        <a:bodyPr/>
        <a:lstStyle/>
        <a:p>
          <a:endParaRPr lang="tr-TR"/>
        </a:p>
      </dgm:t>
    </dgm:pt>
    <dgm:pt modelId="{F8C6E868-3A93-4363-896D-50CC4B4FC312}" type="pres">
      <dgm:prSet presAssocID="{E2805F29-91B2-4CFD-9477-71F332591AD4}" presName="FiveNodes_5_text" presStyleLbl="node1" presStyleIdx="4" presStyleCnt="5">
        <dgm:presLayoutVars>
          <dgm:bulletEnabled val="1"/>
        </dgm:presLayoutVars>
      </dgm:prSet>
      <dgm:spPr/>
      <dgm:t>
        <a:bodyPr/>
        <a:lstStyle/>
        <a:p>
          <a:endParaRPr lang="tr-TR"/>
        </a:p>
      </dgm:t>
    </dgm:pt>
  </dgm:ptLst>
  <dgm:cxnLst>
    <dgm:cxn modelId="{879A5F34-1027-4106-986E-A79BDBBB2D08}" srcId="{E2805F29-91B2-4CFD-9477-71F332591AD4}" destId="{B5FF1A6E-05B1-497C-A403-2112CB21CD46}" srcOrd="0" destOrd="0" parTransId="{A4D7828C-DA2A-47F8-9E9D-22BF0023CA4A}" sibTransId="{8EE0D0A3-B1A2-48BD-8417-319F1A7D8465}"/>
    <dgm:cxn modelId="{72DDFAE8-183D-49E0-9D9D-737E66F3200E}" type="presOf" srcId="{B5FF1A6E-05B1-497C-A403-2112CB21CD46}" destId="{D368D0DF-C5C1-4984-A79F-F6E8EFF711DB}" srcOrd="1" destOrd="0" presId="urn:microsoft.com/office/officeart/2005/8/layout/vProcess5"/>
    <dgm:cxn modelId="{87EF463A-BE17-4C08-B096-7089223125AA}" type="presOf" srcId="{B2EBF78D-AA5A-49CF-8073-123FAD4BB722}" destId="{68E11402-E8E6-42EB-BBED-7EF42B300210}" srcOrd="0" destOrd="0" presId="urn:microsoft.com/office/officeart/2005/8/layout/vProcess5"/>
    <dgm:cxn modelId="{05B09E06-384E-4614-813F-A2ED6705D182}" srcId="{E2805F29-91B2-4CFD-9477-71F332591AD4}" destId="{2F110B2A-E360-4BAA-95DB-518E1DF6F63C}" srcOrd="1" destOrd="0" parTransId="{B00AE351-9FB3-4B6A-8FDE-13C3D9CA1641}" sibTransId="{6C4B5F1F-DC4A-460B-A174-B4DC304F3614}"/>
    <dgm:cxn modelId="{CE24B775-C408-4F8D-8947-9C984BE4A0AF}" type="presOf" srcId="{D796CC2F-5935-4CC8-9B5D-951E842CFAA3}" destId="{78371589-B6E2-4339-9C15-E9BDDCFA5A6F}" srcOrd="0" destOrd="0" presId="urn:microsoft.com/office/officeart/2005/8/layout/vProcess5"/>
    <dgm:cxn modelId="{8A73FF5B-0324-43B4-BB65-AFF70AC58A3A}" type="presOf" srcId="{B5FF1A6E-05B1-497C-A403-2112CB21CD46}" destId="{60A6EA92-D8CD-4092-9CBF-85490DD71FF9}" srcOrd="0" destOrd="0" presId="urn:microsoft.com/office/officeart/2005/8/layout/vProcess5"/>
    <dgm:cxn modelId="{C445E604-DFB0-43D1-A95F-B9C888922D00}" type="presOf" srcId="{10B0A5A3-8AFB-43A0-AD33-11EECF087CAD}" destId="{1F340BE5-F8F7-47A4-B2E4-4C6A60AE2705}" srcOrd="0" destOrd="0" presId="urn:microsoft.com/office/officeart/2005/8/layout/vProcess5"/>
    <dgm:cxn modelId="{40EC0BD0-18A3-4024-824D-4E30CD403741}" type="presOf" srcId="{D796CC2F-5935-4CC8-9B5D-951E842CFAA3}" destId="{49AFCA6B-2586-4A48-9CB3-99F173762784}" srcOrd="1" destOrd="0" presId="urn:microsoft.com/office/officeart/2005/8/layout/vProcess5"/>
    <dgm:cxn modelId="{015A6884-C737-4C85-B5EA-3EAA8E1F6302}" type="presOf" srcId="{6C4B5F1F-DC4A-460B-A174-B4DC304F3614}" destId="{3694A6DE-60B7-474B-9CF6-F5A02760032F}" srcOrd="0" destOrd="0" presId="urn:microsoft.com/office/officeart/2005/8/layout/vProcess5"/>
    <dgm:cxn modelId="{587C4BF8-3089-4DCC-AE23-6D0A7C7AA2A0}" type="presOf" srcId="{2F110B2A-E360-4BAA-95DB-518E1DF6F63C}" destId="{A68831A5-6C28-45E3-8609-EB922F196157}" srcOrd="1" destOrd="0" presId="urn:microsoft.com/office/officeart/2005/8/layout/vProcess5"/>
    <dgm:cxn modelId="{44BBFB14-C403-414B-8B7A-F9F06852B06E}" srcId="{E2805F29-91B2-4CFD-9477-71F332591AD4}" destId="{D796CC2F-5935-4CC8-9B5D-951E842CFAA3}" srcOrd="3" destOrd="0" parTransId="{D88E7BFD-78C1-46D2-BDBA-8521FC213EB2}" sibTransId="{B2EBF78D-AA5A-49CF-8073-123FAD4BB722}"/>
    <dgm:cxn modelId="{D5CE972C-A97C-47F1-B1CB-D39195037AC0}" type="presOf" srcId="{E2805F29-91B2-4CFD-9477-71F332591AD4}" destId="{D8F8D497-F3B3-433A-945C-19BFFC45BAE9}" srcOrd="0" destOrd="0" presId="urn:microsoft.com/office/officeart/2005/8/layout/vProcess5"/>
    <dgm:cxn modelId="{99AC6800-D997-4B15-83B5-FBBD882DBCC0}" srcId="{E2805F29-91B2-4CFD-9477-71F332591AD4}" destId="{B9C254B6-1F6A-4B8F-BB86-6F2B18527291}" srcOrd="4" destOrd="0" parTransId="{F401A69D-FC29-4A52-8E28-338BEB8A9C1C}" sibTransId="{58B22352-52E6-4E10-9553-F017F9A36EA2}"/>
    <dgm:cxn modelId="{13C96CF2-3078-48E5-A917-C79A6EA73305}" type="presOf" srcId="{B9C254B6-1F6A-4B8F-BB86-6F2B18527291}" destId="{F8C6E868-3A93-4363-896D-50CC4B4FC312}" srcOrd="1" destOrd="0" presId="urn:microsoft.com/office/officeart/2005/8/layout/vProcess5"/>
    <dgm:cxn modelId="{D1D8CA56-86A8-4D97-92D0-02FDE048CE6D}" type="presOf" srcId="{3E839ED0-1D66-450A-9594-BEC4204D8588}" destId="{8F09F909-6627-46EC-94FD-E1292DE2FFE0}" srcOrd="0" destOrd="0" presId="urn:microsoft.com/office/officeart/2005/8/layout/vProcess5"/>
    <dgm:cxn modelId="{D630C1DE-8DCB-460F-B11F-D9125D44883B}" type="presOf" srcId="{8EE0D0A3-B1A2-48BD-8417-319F1A7D8465}" destId="{EB25B430-1C46-462A-A8CE-2DB319D4BBAD}" srcOrd="0" destOrd="0" presId="urn:microsoft.com/office/officeart/2005/8/layout/vProcess5"/>
    <dgm:cxn modelId="{88B87B78-21B1-4BA9-853D-748F5F711F53}" srcId="{E2805F29-91B2-4CFD-9477-71F332591AD4}" destId="{3E839ED0-1D66-450A-9594-BEC4204D8588}" srcOrd="2" destOrd="0" parTransId="{A42DCA73-4627-459C-9FAC-47CF3D9510DD}" sibTransId="{10B0A5A3-8AFB-43A0-AD33-11EECF087CAD}"/>
    <dgm:cxn modelId="{FAEAB253-D25A-4274-AED6-D214F7F397FA}" type="presOf" srcId="{B9C254B6-1F6A-4B8F-BB86-6F2B18527291}" destId="{0FE790C3-0823-4927-A328-00433B93C0A3}" srcOrd="0" destOrd="0" presId="urn:microsoft.com/office/officeart/2005/8/layout/vProcess5"/>
    <dgm:cxn modelId="{8A44AADF-CA30-4795-A384-85B85581B68D}" type="presOf" srcId="{2F110B2A-E360-4BAA-95DB-518E1DF6F63C}" destId="{47EF8589-CF7D-41D0-B3F1-4AA50833ED16}" srcOrd="0" destOrd="0" presId="urn:microsoft.com/office/officeart/2005/8/layout/vProcess5"/>
    <dgm:cxn modelId="{7E6CFD05-D828-4DFE-994A-6BFEDACF69E3}" type="presOf" srcId="{3E839ED0-1D66-450A-9594-BEC4204D8588}" destId="{FDD3B259-DA87-4D8F-B87A-4A22B1951DF4}" srcOrd="1" destOrd="0" presId="urn:microsoft.com/office/officeart/2005/8/layout/vProcess5"/>
    <dgm:cxn modelId="{2C99E11F-7BCA-492C-BC48-ECC57EF82338}" type="presParOf" srcId="{D8F8D497-F3B3-433A-945C-19BFFC45BAE9}" destId="{E0BE91FE-A6BD-47A1-97D6-B4D02382DAE5}" srcOrd="0" destOrd="0" presId="urn:microsoft.com/office/officeart/2005/8/layout/vProcess5"/>
    <dgm:cxn modelId="{7FD20979-EA4B-4506-9A97-517EBD4715D6}" type="presParOf" srcId="{D8F8D497-F3B3-433A-945C-19BFFC45BAE9}" destId="{60A6EA92-D8CD-4092-9CBF-85490DD71FF9}" srcOrd="1" destOrd="0" presId="urn:microsoft.com/office/officeart/2005/8/layout/vProcess5"/>
    <dgm:cxn modelId="{785C3073-6761-4843-9024-2B2FC66F774B}" type="presParOf" srcId="{D8F8D497-F3B3-433A-945C-19BFFC45BAE9}" destId="{47EF8589-CF7D-41D0-B3F1-4AA50833ED16}" srcOrd="2" destOrd="0" presId="urn:microsoft.com/office/officeart/2005/8/layout/vProcess5"/>
    <dgm:cxn modelId="{9DE9B9A2-F736-4C62-A555-824981795C6D}" type="presParOf" srcId="{D8F8D497-F3B3-433A-945C-19BFFC45BAE9}" destId="{8F09F909-6627-46EC-94FD-E1292DE2FFE0}" srcOrd="3" destOrd="0" presId="urn:microsoft.com/office/officeart/2005/8/layout/vProcess5"/>
    <dgm:cxn modelId="{C88ACB0A-232C-4311-B07E-7E5505935A80}" type="presParOf" srcId="{D8F8D497-F3B3-433A-945C-19BFFC45BAE9}" destId="{78371589-B6E2-4339-9C15-E9BDDCFA5A6F}" srcOrd="4" destOrd="0" presId="urn:microsoft.com/office/officeart/2005/8/layout/vProcess5"/>
    <dgm:cxn modelId="{567C1227-532B-497D-8084-8FB71E59B35A}" type="presParOf" srcId="{D8F8D497-F3B3-433A-945C-19BFFC45BAE9}" destId="{0FE790C3-0823-4927-A328-00433B93C0A3}" srcOrd="5" destOrd="0" presId="urn:microsoft.com/office/officeart/2005/8/layout/vProcess5"/>
    <dgm:cxn modelId="{2D35FDDC-037B-4305-B9C0-92C15F5F9D0C}" type="presParOf" srcId="{D8F8D497-F3B3-433A-945C-19BFFC45BAE9}" destId="{EB25B430-1C46-462A-A8CE-2DB319D4BBAD}" srcOrd="6" destOrd="0" presId="urn:microsoft.com/office/officeart/2005/8/layout/vProcess5"/>
    <dgm:cxn modelId="{60CF6D21-6CBE-4FB4-A48E-23DDA2CE6753}" type="presParOf" srcId="{D8F8D497-F3B3-433A-945C-19BFFC45BAE9}" destId="{3694A6DE-60B7-474B-9CF6-F5A02760032F}" srcOrd="7" destOrd="0" presId="urn:microsoft.com/office/officeart/2005/8/layout/vProcess5"/>
    <dgm:cxn modelId="{21EA65BE-4B9F-4BBE-A211-0A29F70F78A8}" type="presParOf" srcId="{D8F8D497-F3B3-433A-945C-19BFFC45BAE9}" destId="{1F340BE5-F8F7-47A4-B2E4-4C6A60AE2705}" srcOrd="8" destOrd="0" presId="urn:microsoft.com/office/officeart/2005/8/layout/vProcess5"/>
    <dgm:cxn modelId="{632C3F8C-7887-4165-B73D-6F0DBE47B332}" type="presParOf" srcId="{D8F8D497-F3B3-433A-945C-19BFFC45BAE9}" destId="{68E11402-E8E6-42EB-BBED-7EF42B300210}" srcOrd="9" destOrd="0" presId="urn:microsoft.com/office/officeart/2005/8/layout/vProcess5"/>
    <dgm:cxn modelId="{D7687A9D-7565-481F-B740-A996B4C9590D}" type="presParOf" srcId="{D8F8D497-F3B3-433A-945C-19BFFC45BAE9}" destId="{D368D0DF-C5C1-4984-A79F-F6E8EFF711DB}" srcOrd="10" destOrd="0" presId="urn:microsoft.com/office/officeart/2005/8/layout/vProcess5"/>
    <dgm:cxn modelId="{092B8187-CC29-4E07-A989-4664128C15CE}" type="presParOf" srcId="{D8F8D497-F3B3-433A-945C-19BFFC45BAE9}" destId="{A68831A5-6C28-45E3-8609-EB922F196157}" srcOrd="11" destOrd="0" presId="urn:microsoft.com/office/officeart/2005/8/layout/vProcess5"/>
    <dgm:cxn modelId="{94EE8149-7D83-44C7-A0B7-2DFD330809F2}" type="presParOf" srcId="{D8F8D497-F3B3-433A-945C-19BFFC45BAE9}" destId="{FDD3B259-DA87-4D8F-B87A-4A22B1951DF4}" srcOrd="12" destOrd="0" presId="urn:microsoft.com/office/officeart/2005/8/layout/vProcess5"/>
    <dgm:cxn modelId="{D7C40E91-97BC-44CD-B473-845A37C7800B}" type="presParOf" srcId="{D8F8D497-F3B3-433A-945C-19BFFC45BAE9}" destId="{49AFCA6B-2586-4A48-9CB3-99F173762784}" srcOrd="13" destOrd="0" presId="urn:microsoft.com/office/officeart/2005/8/layout/vProcess5"/>
    <dgm:cxn modelId="{F11844AD-C621-494C-B365-62C02E4EB0D6}" type="presParOf" srcId="{D8F8D497-F3B3-433A-945C-19BFFC45BAE9}" destId="{F8C6E868-3A93-4363-896D-50CC4B4FC31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805F29-91B2-4CFD-9477-71F332591AD4}" type="doc">
      <dgm:prSet loTypeId="urn:microsoft.com/office/officeart/2005/8/layout/vProcess5" loCatId="process" qsTypeId="urn:microsoft.com/office/officeart/2005/8/quickstyle/3d1" qsCatId="3D" csTypeId="urn:microsoft.com/office/officeart/2005/8/colors/accent0_1" csCatId="mainScheme" phldr="1"/>
      <dgm:spPr/>
      <dgm:t>
        <a:bodyPr/>
        <a:lstStyle/>
        <a:p>
          <a:endParaRPr lang="tr-TR"/>
        </a:p>
      </dgm:t>
    </dgm:pt>
    <dgm:pt modelId="{B5FF1A6E-05B1-497C-A403-2112CB21CD46}">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UDA, Problem davranışlarla başetmede</a:t>
          </a:r>
          <a:endParaRPr lang="tr-TR" sz="2000" dirty="0">
            <a:effectLst>
              <a:outerShdw blurRad="38100" dist="38100" dir="2700000" algn="tl">
                <a:srgbClr val="000000">
                  <a:alpha val="43137"/>
                </a:srgbClr>
              </a:outerShdw>
            </a:effectLst>
            <a:latin typeface="Cambria" pitchFamily="18" charset="0"/>
          </a:endParaRPr>
        </a:p>
      </dgm:t>
    </dgm:pt>
    <dgm:pt modelId="{A4D7828C-DA2A-47F8-9E9D-22BF0023CA4A}" type="parTrans" cxnId="{879A5F34-1027-4106-986E-A79BDBBB2D08}">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EE0D0A3-B1A2-48BD-8417-319F1A7D8465}" type="sibTrans" cxnId="{879A5F34-1027-4106-986E-A79BDBBB2D08}">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D796CC2F-5935-4CC8-9B5D-951E842CFAA3}">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Çeşitli öğretim yöntemleri sunar.</a:t>
          </a:r>
          <a:endParaRPr lang="tr-TR" sz="2000" dirty="0">
            <a:effectLst>
              <a:outerShdw blurRad="38100" dist="38100" dir="2700000" algn="tl">
                <a:srgbClr val="000000">
                  <a:alpha val="43137"/>
                </a:srgbClr>
              </a:outerShdw>
            </a:effectLst>
            <a:latin typeface="Cambria" pitchFamily="18" charset="0"/>
          </a:endParaRPr>
        </a:p>
      </dgm:t>
    </dgm:pt>
    <dgm:pt modelId="{D88E7BFD-78C1-46D2-BDBA-8521FC213EB2}" type="parTrans" cxnId="{44BBFB14-C403-414B-8B7A-F9F06852B06E}">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2EBF78D-AA5A-49CF-8073-123FAD4BB722}" type="sibTrans" cxnId="{44BBFB14-C403-414B-8B7A-F9F06852B06E}">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F110B2A-E360-4BAA-95DB-518E1DF6F63C}">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Alternatif davranışların kazandırılmasında</a:t>
          </a:r>
          <a:endParaRPr lang="tr-TR" sz="2000" dirty="0">
            <a:effectLst>
              <a:outerShdw blurRad="38100" dist="38100" dir="2700000" algn="tl">
                <a:srgbClr val="000000">
                  <a:alpha val="43137"/>
                </a:srgbClr>
              </a:outerShdw>
            </a:effectLst>
            <a:latin typeface="Cambria" pitchFamily="18" charset="0"/>
          </a:endParaRPr>
        </a:p>
      </dgm:t>
    </dgm:pt>
    <dgm:pt modelId="{B00AE351-9FB3-4B6A-8FDE-13C3D9CA1641}" type="parTrans" cxnId="{05B09E06-384E-4614-813F-A2ED6705D182}">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6C4B5F1F-DC4A-460B-A174-B4DC304F3614}" type="sibTrans" cxnId="{05B09E06-384E-4614-813F-A2ED6705D182}">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E839ED0-1D66-450A-9594-BEC4204D8588}">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Davranış değiştirme süreçlerinde</a:t>
          </a:r>
          <a:endParaRPr lang="tr-TR" sz="2000" dirty="0">
            <a:effectLst>
              <a:outerShdw blurRad="38100" dist="38100" dir="2700000" algn="tl">
                <a:srgbClr val="000000">
                  <a:alpha val="43137"/>
                </a:srgbClr>
              </a:outerShdw>
            </a:effectLst>
            <a:latin typeface="Cambria" pitchFamily="18" charset="0"/>
          </a:endParaRPr>
        </a:p>
      </dgm:t>
    </dgm:pt>
    <dgm:pt modelId="{A42DCA73-4627-459C-9FAC-47CF3D9510DD}" type="parTrans" cxnId="{88B87B78-21B1-4BA9-853D-748F5F711F5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10B0A5A3-8AFB-43A0-AD33-11EECF087CAD}" type="sibTrans" cxnId="{88B87B78-21B1-4BA9-853D-748F5F711F53}">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D8F8D497-F3B3-433A-945C-19BFFC45BAE9}" type="pres">
      <dgm:prSet presAssocID="{E2805F29-91B2-4CFD-9477-71F332591AD4}" presName="outerComposite" presStyleCnt="0">
        <dgm:presLayoutVars>
          <dgm:chMax val="5"/>
          <dgm:dir/>
          <dgm:resizeHandles val="exact"/>
        </dgm:presLayoutVars>
      </dgm:prSet>
      <dgm:spPr/>
      <dgm:t>
        <a:bodyPr/>
        <a:lstStyle/>
        <a:p>
          <a:endParaRPr lang="tr-TR"/>
        </a:p>
      </dgm:t>
    </dgm:pt>
    <dgm:pt modelId="{E0BE91FE-A6BD-47A1-97D6-B4D02382DAE5}" type="pres">
      <dgm:prSet presAssocID="{E2805F29-91B2-4CFD-9477-71F332591AD4}" presName="dummyMaxCanvas" presStyleCnt="0">
        <dgm:presLayoutVars/>
      </dgm:prSet>
      <dgm:spPr/>
    </dgm:pt>
    <dgm:pt modelId="{A15BA010-8989-4F72-8DD7-6FB9A3E0D078}" type="pres">
      <dgm:prSet presAssocID="{E2805F29-91B2-4CFD-9477-71F332591AD4}" presName="FourNodes_1" presStyleLbl="node1" presStyleIdx="0" presStyleCnt="4">
        <dgm:presLayoutVars>
          <dgm:bulletEnabled val="1"/>
        </dgm:presLayoutVars>
      </dgm:prSet>
      <dgm:spPr/>
      <dgm:t>
        <a:bodyPr/>
        <a:lstStyle/>
        <a:p>
          <a:endParaRPr lang="tr-TR"/>
        </a:p>
      </dgm:t>
    </dgm:pt>
    <dgm:pt modelId="{C2CEF8C6-5E87-49D8-8998-01CF5BC619D9}" type="pres">
      <dgm:prSet presAssocID="{E2805F29-91B2-4CFD-9477-71F332591AD4}" presName="FourNodes_2" presStyleLbl="node1" presStyleIdx="1" presStyleCnt="4">
        <dgm:presLayoutVars>
          <dgm:bulletEnabled val="1"/>
        </dgm:presLayoutVars>
      </dgm:prSet>
      <dgm:spPr/>
      <dgm:t>
        <a:bodyPr/>
        <a:lstStyle/>
        <a:p>
          <a:endParaRPr lang="tr-TR"/>
        </a:p>
      </dgm:t>
    </dgm:pt>
    <dgm:pt modelId="{127B5754-7B5B-40B0-B066-A31738D380F3}" type="pres">
      <dgm:prSet presAssocID="{E2805F29-91B2-4CFD-9477-71F332591AD4}" presName="FourNodes_3" presStyleLbl="node1" presStyleIdx="2" presStyleCnt="4">
        <dgm:presLayoutVars>
          <dgm:bulletEnabled val="1"/>
        </dgm:presLayoutVars>
      </dgm:prSet>
      <dgm:spPr/>
      <dgm:t>
        <a:bodyPr/>
        <a:lstStyle/>
        <a:p>
          <a:endParaRPr lang="tr-TR"/>
        </a:p>
      </dgm:t>
    </dgm:pt>
    <dgm:pt modelId="{9F52809B-D14C-44DE-B0E0-44168C345F02}" type="pres">
      <dgm:prSet presAssocID="{E2805F29-91B2-4CFD-9477-71F332591AD4}" presName="FourNodes_4" presStyleLbl="node1" presStyleIdx="3" presStyleCnt="4">
        <dgm:presLayoutVars>
          <dgm:bulletEnabled val="1"/>
        </dgm:presLayoutVars>
      </dgm:prSet>
      <dgm:spPr/>
      <dgm:t>
        <a:bodyPr/>
        <a:lstStyle/>
        <a:p>
          <a:endParaRPr lang="tr-TR"/>
        </a:p>
      </dgm:t>
    </dgm:pt>
    <dgm:pt modelId="{788E44F3-EB42-45F6-AD68-B04150474402}" type="pres">
      <dgm:prSet presAssocID="{E2805F29-91B2-4CFD-9477-71F332591AD4}" presName="FourConn_1-2" presStyleLbl="fgAccFollowNode1" presStyleIdx="0" presStyleCnt="3">
        <dgm:presLayoutVars>
          <dgm:bulletEnabled val="1"/>
        </dgm:presLayoutVars>
      </dgm:prSet>
      <dgm:spPr/>
      <dgm:t>
        <a:bodyPr/>
        <a:lstStyle/>
        <a:p>
          <a:endParaRPr lang="tr-TR"/>
        </a:p>
      </dgm:t>
    </dgm:pt>
    <dgm:pt modelId="{889DF984-CF65-4D57-A048-719FEF83DC6D}" type="pres">
      <dgm:prSet presAssocID="{E2805F29-91B2-4CFD-9477-71F332591AD4}" presName="FourConn_2-3" presStyleLbl="fgAccFollowNode1" presStyleIdx="1" presStyleCnt="3">
        <dgm:presLayoutVars>
          <dgm:bulletEnabled val="1"/>
        </dgm:presLayoutVars>
      </dgm:prSet>
      <dgm:spPr/>
      <dgm:t>
        <a:bodyPr/>
        <a:lstStyle/>
        <a:p>
          <a:endParaRPr lang="tr-TR"/>
        </a:p>
      </dgm:t>
    </dgm:pt>
    <dgm:pt modelId="{C50DB9BC-807C-4ABC-8089-554D55D99950}" type="pres">
      <dgm:prSet presAssocID="{E2805F29-91B2-4CFD-9477-71F332591AD4}" presName="FourConn_3-4" presStyleLbl="fgAccFollowNode1" presStyleIdx="2" presStyleCnt="3">
        <dgm:presLayoutVars>
          <dgm:bulletEnabled val="1"/>
        </dgm:presLayoutVars>
      </dgm:prSet>
      <dgm:spPr/>
      <dgm:t>
        <a:bodyPr/>
        <a:lstStyle/>
        <a:p>
          <a:endParaRPr lang="tr-TR"/>
        </a:p>
      </dgm:t>
    </dgm:pt>
    <dgm:pt modelId="{6591EDFE-1C9E-4375-97F2-8B5C3141CFAE}" type="pres">
      <dgm:prSet presAssocID="{E2805F29-91B2-4CFD-9477-71F332591AD4}" presName="FourNodes_1_text" presStyleLbl="node1" presStyleIdx="3" presStyleCnt="4">
        <dgm:presLayoutVars>
          <dgm:bulletEnabled val="1"/>
        </dgm:presLayoutVars>
      </dgm:prSet>
      <dgm:spPr/>
      <dgm:t>
        <a:bodyPr/>
        <a:lstStyle/>
        <a:p>
          <a:endParaRPr lang="tr-TR"/>
        </a:p>
      </dgm:t>
    </dgm:pt>
    <dgm:pt modelId="{02063671-F3A6-43AD-9EA3-5AE2EDF75042}" type="pres">
      <dgm:prSet presAssocID="{E2805F29-91B2-4CFD-9477-71F332591AD4}" presName="FourNodes_2_text" presStyleLbl="node1" presStyleIdx="3" presStyleCnt="4">
        <dgm:presLayoutVars>
          <dgm:bulletEnabled val="1"/>
        </dgm:presLayoutVars>
      </dgm:prSet>
      <dgm:spPr/>
      <dgm:t>
        <a:bodyPr/>
        <a:lstStyle/>
        <a:p>
          <a:endParaRPr lang="tr-TR"/>
        </a:p>
      </dgm:t>
    </dgm:pt>
    <dgm:pt modelId="{5770ACBB-B9D7-4A63-8990-E96744DAE91A}" type="pres">
      <dgm:prSet presAssocID="{E2805F29-91B2-4CFD-9477-71F332591AD4}" presName="FourNodes_3_text" presStyleLbl="node1" presStyleIdx="3" presStyleCnt="4">
        <dgm:presLayoutVars>
          <dgm:bulletEnabled val="1"/>
        </dgm:presLayoutVars>
      </dgm:prSet>
      <dgm:spPr/>
      <dgm:t>
        <a:bodyPr/>
        <a:lstStyle/>
        <a:p>
          <a:endParaRPr lang="tr-TR"/>
        </a:p>
      </dgm:t>
    </dgm:pt>
    <dgm:pt modelId="{C4050712-F48E-4D9B-B5AF-79ED7AA2B474}" type="pres">
      <dgm:prSet presAssocID="{E2805F29-91B2-4CFD-9477-71F332591AD4}" presName="FourNodes_4_text" presStyleLbl="node1" presStyleIdx="3" presStyleCnt="4">
        <dgm:presLayoutVars>
          <dgm:bulletEnabled val="1"/>
        </dgm:presLayoutVars>
      </dgm:prSet>
      <dgm:spPr/>
      <dgm:t>
        <a:bodyPr/>
        <a:lstStyle/>
        <a:p>
          <a:endParaRPr lang="tr-TR"/>
        </a:p>
      </dgm:t>
    </dgm:pt>
  </dgm:ptLst>
  <dgm:cxnLst>
    <dgm:cxn modelId="{879A5F34-1027-4106-986E-A79BDBBB2D08}" srcId="{E2805F29-91B2-4CFD-9477-71F332591AD4}" destId="{B5FF1A6E-05B1-497C-A403-2112CB21CD46}" srcOrd="0" destOrd="0" parTransId="{A4D7828C-DA2A-47F8-9E9D-22BF0023CA4A}" sibTransId="{8EE0D0A3-B1A2-48BD-8417-319F1A7D8465}"/>
    <dgm:cxn modelId="{7E34A5BB-E6C1-4644-ABCB-5D59BBC67E93}" type="presOf" srcId="{8EE0D0A3-B1A2-48BD-8417-319F1A7D8465}" destId="{788E44F3-EB42-45F6-AD68-B04150474402}" srcOrd="0" destOrd="0" presId="urn:microsoft.com/office/officeart/2005/8/layout/vProcess5"/>
    <dgm:cxn modelId="{D5377F42-CB95-4FCF-81E0-587767B5AA14}" type="presOf" srcId="{6C4B5F1F-DC4A-460B-A174-B4DC304F3614}" destId="{889DF984-CF65-4D57-A048-719FEF83DC6D}" srcOrd="0" destOrd="0" presId="urn:microsoft.com/office/officeart/2005/8/layout/vProcess5"/>
    <dgm:cxn modelId="{2134FF63-0F60-448B-B088-19A878C4DAC8}" type="presOf" srcId="{E2805F29-91B2-4CFD-9477-71F332591AD4}" destId="{D8F8D497-F3B3-433A-945C-19BFFC45BAE9}" srcOrd="0" destOrd="0" presId="urn:microsoft.com/office/officeart/2005/8/layout/vProcess5"/>
    <dgm:cxn modelId="{8AB29EF1-9688-4607-87F8-05511E26360E}" type="presOf" srcId="{10B0A5A3-8AFB-43A0-AD33-11EECF087CAD}" destId="{C50DB9BC-807C-4ABC-8089-554D55D99950}" srcOrd="0" destOrd="0" presId="urn:microsoft.com/office/officeart/2005/8/layout/vProcess5"/>
    <dgm:cxn modelId="{9F8298CA-2F63-4EF3-9971-06BA5FE59DEC}" type="presOf" srcId="{3E839ED0-1D66-450A-9594-BEC4204D8588}" destId="{5770ACBB-B9D7-4A63-8990-E96744DAE91A}" srcOrd="1" destOrd="0" presId="urn:microsoft.com/office/officeart/2005/8/layout/vProcess5"/>
    <dgm:cxn modelId="{05B09E06-384E-4614-813F-A2ED6705D182}" srcId="{E2805F29-91B2-4CFD-9477-71F332591AD4}" destId="{2F110B2A-E360-4BAA-95DB-518E1DF6F63C}" srcOrd="1" destOrd="0" parTransId="{B00AE351-9FB3-4B6A-8FDE-13C3D9CA1641}" sibTransId="{6C4B5F1F-DC4A-460B-A174-B4DC304F3614}"/>
    <dgm:cxn modelId="{51691CD1-C325-4B8B-9FEB-FB97E3E0CDB9}" type="presOf" srcId="{D796CC2F-5935-4CC8-9B5D-951E842CFAA3}" destId="{9F52809B-D14C-44DE-B0E0-44168C345F02}" srcOrd="0" destOrd="0" presId="urn:microsoft.com/office/officeart/2005/8/layout/vProcess5"/>
    <dgm:cxn modelId="{DD1D97A0-FD81-4BC2-9C1E-471451DD967F}" type="presOf" srcId="{B5FF1A6E-05B1-497C-A403-2112CB21CD46}" destId="{6591EDFE-1C9E-4375-97F2-8B5C3141CFAE}" srcOrd="1" destOrd="0" presId="urn:microsoft.com/office/officeart/2005/8/layout/vProcess5"/>
    <dgm:cxn modelId="{D92F285D-622D-48DC-9C07-F77E024E3E31}" type="presOf" srcId="{3E839ED0-1D66-450A-9594-BEC4204D8588}" destId="{127B5754-7B5B-40B0-B066-A31738D380F3}" srcOrd="0" destOrd="0" presId="urn:microsoft.com/office/officeart/2005/8/layout/vProcess5"/>
    <dgm:cxn modelId="{25A28A99-7EFA-4373-8FDD-CF26FF123F6E}" type="presOf" srcId="{2F110B2A-E360-4BAA-95DB-518E1DF6F63C}" destId="{C2CEF8C6-5E87-49D8-8998-01CF5BC619D9}" srcOrd="0" destOrd="0" presId="urn:microsoft.com/office/officeart/2005/8/layout/vProcess5"/>
    <dgm:cxn modelId="{44BBFB14-C403-414B-8B7A-F9F06852B06E}" srcId="{E2805F29-91B2-4CFD-9477-71F332591AD4}" destId="{D796CC2F-5935-4CC8-9B5D-951E842CFAA3}" srcOrd="3" destOrd="0" parTransId="{D88E7BFD-78C1-46D2-BDBA-8521FC213EB2}" sibTransId="{B2EBF78D-AA5A-49CF-8073-123FAD4BB722}"/>
    <dgm:cxn modelId="{2635F185-69B8-4212-BBCE-DE69B44967C0}" type="presOf" srcId="{2F110B2A-E360-4BAA-95DB-518E1DF6F63C}" destId="{02063671-F3A6-43AD-9EA3-5AE2EDF75042}" srcOrd="1" destOrd="0" presId="urn:microsoft.com/office/officeart/2005/8/layout/vProcess5"/>
    <dgm:cxn modelId="{CFD307AF-0A0F-4593-8BBE-9CD7F4564840}" type="presOf" srcId="{D796CC2F-5935-4CC8-9B5D-951E842CFAA3}" destId="{C4050712-F48E-4D9B-B5AF-79ED7AA2B474}" srcOrd="1" destOrd="0" presId="urn:microsoft.com/office/officeart/2005/8/layout/vProcess5"/>
    <dgm:cxn modelId="{88B87B78-21B1-4BA9-853D-748F5F711F53}" srcId="{E2805F29-91B2-4CFD-9477-71F332591AD4}" destId="{3E839ED0-1D66-450A-9594-BEC4204D8588}" srcOrd="2" destOrd="0" parTransId="{A42DCA73-4627-459C-9FAC-47CF3D9510DD}" sibTransId="{10B0A5A3-8AFB-43A0-AD33-11EECF087CAD}"/>
    <dgm:cxn modelId="{80D7D8F9-2B73-4967-925B-10DE7272292F}" type="presOf" srcId="{B5FF1A6E-05B1-497C-A403-2112CB21CD46}" destId="{A15BA010-8989-4F72-8DD7-6FB9A3E0D078}" srcOrd="0" destOrd="0" presId="urn:microsoft.com/office/officeart/2005/8/layout/vProcess5"/>
    <dgm:cxn modelId="{02F81FC0-610E-4037-A4A9-0DEA7B6E525B}" type="presParOf" srcId="{D8F8D497-F3B3-433A-945C-19BFFC45BAE9}" destId="{E0BE91FE-A6BD-47A1-97D6-B4D02382DAE5}" srcOrd="0" destOrd="0" presId="urn:microsoft.com/office/officeart/2005/8/layout/vProcess5"/>
    <dgm:cxn modelId="{1F4EF3F3-AF97-44C9-AE3D-8E31FA96371F}" type="presParOf" srcId="{D8F8D497-F3B3-433A-945C-19BFFC45BAE9}" destId="{A15BA010-8989-4F72-8DD7-6FB9A3E0D078}" srcOrd="1" destOrd="0" presId="urn:microsoft.com/office/officeart/2005/8/layout/vProcess5"/>
    <dgm:cxn modelId="{1914947D-30DC-4C94-8063-AFB2D6D37836}" type="presParOf" srcId="{D8F8D497-F3B3-433A-945C-19BFFC45BAE9}" destId="{C2CEF8C6-5E87-49D8-8998-01CF5BC619D9}" srcOrd="2" destOrd="0" presId="urn:microsoft.com/office/officeart/2005/8/layout/vProcess5"/>
    <dgm:cxn modelId="{1F14D5D4-593E-4328-919E-7CB5D936359A}" type="presParOf" srcId="{D8F8D497-F3B3-433A-945C-19BFFC45BAE9}" destId="{127B5754-7B5B-40B0-B066-A31738D380F3}" srcOrd="3" destOrd="0" presId="urn:microsoft.com/office/officeart/2005/8/layout/vProcess5"/>
    <dgm:cxn modelId="{F7C7323F-8149-4643-BA21-8C42CC388C79}" type="presParOf" srcId="{D8F8D497-F3B3-433A-945C-19BFFC45BAE9}" destId="{9F52809B-D14C-44DE-B0E0-44168C345F02}" srcOrd="4" destOrd="0" presId="urn:microsoft.com/office/officeart/2005/8/layout/vProcess5"/>
    <dgm:cxn modelId="{0E09AE9B-E7D1-4D36-B1EB-5248263E05C5}" type="presParOf" srcId="{D8F8D497-F3B3-433A-945C-19BFFC45BAE9}" destId="{788E44F3-EB42-45F6-AD68-B04150474402}" srcOrd="5" destOrd="0" presId="urn:microsoft.com/office/officeart/2005/8/layout/vProcess5"/>
    <dgm:cxn modelId="{04160B33-7531-4EDA-8684-6BC88577BF51}" type="presParOf" srcId="{D8F8D497-F3B3-433A-945C-19BFFC45BAE9}" destId="{889DF984-CF65-4D57-A048-719FEF83DC6D}" srcOrd="6" destOrd="0" presId="urn:microsoft.com/office/officeart/2005/8/layout/vProcess5"/>
    <dgm:cxn modelId="{2D7551AE-57B7-416F-B5EB-C513DE8704D3}" type="presParOf" srcId="{D8F8D497-F3B3-433A-945C-19BFFC45BAE9}" destId="{C50DB9BC-807C-4ABC-8089-554D55D99950}" srcOrd="7" destOrd="0" presId="urn:microsoft.com/office/officeart/2005/8/layout/vProcess5"/>
    <dgm:cxn modelId="{7B2DAEB7-7591-470A-9310-AEDB2B794784}" type="presParOf" srcId="{D8F8D497-F3B3-433A-945C-19BFFC45BAE9}" destId="{6591EDFE-1C9E-4375-97F2-8B5C3141CFAE}" srcOrd="8" destOrd="0" presId="urn:microsoft.com/office/officeart/2005/8/layout/vProcess5"/>
    <dgm:cxn modelId="{2720B777-30FE-4E4C-B879-E7B748519159}" type="presParOf" srcId="{D8F8D497-F3B3-433A-945C-19BFFC45BAE9}" destId="{02063671-F3A6-43AD-9EA3-5AE2EDF75042}" srcOrd="9" destOrd="0" presId="urn:microsoft.com/office/officeart/2005/8/layout/vProcess5"/>
    <dgm:cxn modelId="{607D50C3-ED93-4994-ADF2-89180391D8B3}" type="presParOf" srcId="{D8F8D497-F3B3-433A-945C-19BFFC45BAE9}" destId="{5770ACBB-B9D7-4A63-8990-E96744DAE91A}" srcOrd="10" destOrd="0" presId="urn:microsoft.com/office/officeart/2005/8/layout/vProcess5"/>
    <dgm:cxn modelId="{58EEB48C-FE30-4516-BBB1-16D88366103F}" type="presParOf" srcId="{D8F8D497-F3B3-433A-945C-19BFFC45BAE9}" destId="{C4050712-F48E-4D9B-B5AF-79ED7AA2B47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9C10F-2CC7-45A0-A296-E741E846475D}">
      <dsp:nvSpPr>
        <dsp:cNvPr id="0" name=""/>
        <dsp:cNvSpPr/>
      </dsp:nvSpPr>
      <dsp:spPr>
        <a:xfrm>
          <a:off x="4571999" y="2916140"/>
          <a:ext cx="3920544" cy="265755"/>
        </a:xfrm>
        <a:custGeom>
          <a:avLst/>
          <a:gdLst/>
          <a:ahLst/>
          <a:cxnLst/>
          <a:rect l="0" t="0" r="0" b="0"/>
          <a:pathLst>
            <a:path>
              <a:moveTo>
                <a:pt x="0" y="0"/>
              </a:moveTo>
              <a:lnTo>
                <a:pt x="0" y="132877"/>
              </a:lnTo>
              <a:lnTo>
                <a:pt x="3920544" y="132877"/>
              </a:lnTo>
              <a:lnTo>
                <a:pt x="3920544" y="265755"/>
              </a:lnTo>
            </a:path>
          </a:pathLst>
        </a:custGeom>
        <a:noFill/>
        <a:ln w="15875"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4962666-8CA5-4451-A992-D6EEC29E8B90}">
      <dsp:nvSpPr>
        <dsp:cNvPr id="0" name=""/>
        <dsp:cNvSpPr/>
      </dsp:nvSpPr>
      <dsp:spPr>
        <a:xfrm>
          <a:off x="4571999" y="2916140"/>
          <a:ext cx="2337860" cy="265755"/>
        </a:xfrm>
        <a:custGeom>
          <a:avLst/>
          <a:gdLst/>
          <a:ahLst/>
          <a:cxnLst/>
          <a:rect l="0" t="0" r="0" b="0"/>
          <a:pathLst>
            <a:path>
              <a:moveTo>
                <a:pt x="0" y="0"/>
              </a:moveTo>
              <a:lnTo>
                <a:pt x="0" y="132877"/>
              </a:lnTo>
              <a:lnTo>
                <a:pt x="2337860" y="132877"/>
              </a:lnTo>
              <a:lnTo>
                <a:pt x="2337860" y="265755"/>
              </a:lnTo>
            </a:path>
          </a:pathLst>
        </a:custGeom>
        <a:noFill/>
        <a:ln w="15875"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3E213B2-433A-497F-A680-21DD974527A3}">
      <dsp:nvSpPr>
        <dsp:cNvPr id="0" name=""/>
        <dsp:cNvSpPr/>
      </dsp:nvSpPr>
      <dsp:spPr>
        <a:xfrm>
          <a:off x="4526279" y="2916140"/>
          <a:ext cx="91440" cy="265755"/>
        </a:xfrm>
        <a:custGeom>
          <a:avLst/>
          <a:gdLst/>
          <a:ahLst/>
          <a:cxnLst/>
          <a:rect l="0" t="0" r="0" b="0"/>
          <a:pathLst>
            <a:path>
              <a:moveTo>
                <a:pt x="45720" y="0"/>
              </a:moveTo>
              <a:lnTo>
                <a:pt x="45720" y="132877"/>
              </a:lnTo>
              <a:lnTo>
                <a:pt x="121219" y="132877"/>
              </a:lnTo>
              <a:lnTo>
                <a:pt x="121219" y="265755"/>
              </a:lnTo>
            </a:path>
          </a:pathLst>
        </a:custGeom>
        <a:noFill/>
        <a:ln w="15875"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7717D1-F921-4BD6-9DD3-1035B3ED3D71}">
      <dsp:nvSpPr>
        <dsp:cNvPr id="0" name=""/>
        <dsp:cNvSpPr/>
      </dsp:nvSpPr>
      <dsp:spPr>
        <a:xfrm>
          <a:off x="2423591" y="2916140"/>
          <a:ext cx="2148408" cy="265755"/>
        </a:xfrm>
        <a:custGeom>
          <a:avLst/>
          <a:gdLst/>
          <a:ahLst/>
          <a:cxnLst/>
          <a:rect l="0" t="0" r="0" b="0"/>
          <a:pathLst>
            <a:path>
              <a:moveTo>
                <a:pt x="2148408" y="0"/>
              </a:moveTo>
              <a:lnTo>
                <a:pt x="2148408" y="132877"/>
              </a:lnTo>
              <a:lnTo>
                <a:pt x="0" y="132877"/>
              </a:lnTo>
              <a:lnTo>
                <a:pt x="0" y="265755"/>
              </a:lnTo>
            </a:path>
          </a:pathLst>
        </a:custGeom>
        <a:noFill/>
        <a:ln w="15875"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FE160EF-5CE3-484A-B9CE-D23747873ECF}">
      <dsp:nvSpPr>
        <dsp:cNvPr id="0" name=""/>
        <dsp:cNvSpPr/>
      </dsp:nvSpPr>
      <dsp:spPr>
        <a:xfrm>
          <a:off x="765407" y="2916140"/>
          <a:ext cx="3806592" cy="265755"/>
        </a:xfrm>
        <a:custGeom>
          <a:avLst/>
          <a:gdLst/>
          <a:ahLst/>
          <a:cxnLst/>
          <a:rect l="0" t="0" r="0" b="0"/>
          <a:pathLst>
            <a:path>
              <a:moveTo>
                <a:pt x="3806592" y="0"/>
              </a:moveTo>
              <a:lnTo>
                <a:pt x="3806592" y="132877"/>
              </a:lnTo>
              <a:lnTo>
                <a:pt x="0" y="132877"/>
              </a:lnTo>
              <a:lnTo>
                <a:pt x="0" y="265755"/>
              </a:lnTo>
            </a:path>
          </a:pathLst>
        </a:custGeom>
        <a:noFill/>
        <a:ln w="15875"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8CBAA21-DB49-4317-85C7-D59716E9C131}">
      <dsp:nvSpPr>
        <dsp:cNvPr id="0" name=""/>
        <dsp:cNvSpPr/>
      </dsp:nvSpPr>
      <dsp:spPr>
        <a:xfrm>
          <a:off x="3989902" y="2060849"/>
          <a:ext cx="1164194" cy="855290"/>
        </a:xfrm>
        <a:prstGeom prst="arc">
          <a:avLst>
            <a:gd name="adj1" fmla="val 13200000"/>
            <a:gd name="adj2" fmla="val 192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E01574C-7C61-4684-9EAD-72B7D4069A12}">
      <dsp:nvSpPr>
        <dsp:cNvPr id="0" name=""/>
        <dsp:cNvSpPr/>
      </dsp:nvSpPr>
      <dsp:spPr>
        <a:xfrm>
          <a:off x="3989902" y="2060849"/>
          <a:ext cx="1164194" cy="855290"/>
        </a:xfrm>
        <a:prstGeom prst="arc">
          <a:avLst>
            <a:gd name="adj1" fmla="val 2400000"/>
            <a:gd name="adj2" fmla="val 84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EC1BCFE-BE29-4BEF-A5E3-D8773FFA9232}">
      <dsp:nvSpPr>
        <dsp:cNvPr id="0" name=""/>
        <dsp:cNvSpPr/>
      </dsp:nvSpPr>
      <dsp:spPr>
        <a:xfrm>
          <a:off x="3407805" y="2214802"/>
          <a:ext cx="2328388" cy="547386"/>
        </a:xfrm>
        <a:prstGeom prst="rect">
          <a:avLst/>
        </a:prstGeom>
        <a:noFill/>
        <a:ln w="9525" cap="rnd" cmpd="sng" algn="ctr">
          <a:noFill/>
          <a:prstDash val="solid"/>
        </a:ln>
        <a:effectLst>
          <a:outerShdw blurRad="38100" dist="25400" dir="5400000" rotWithShape="0">
            <a:srgbClr val="000000">
              <a:alpha val="2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OTİZM SPEKTRUM BOZUKLUĞU</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a:off x="3407805" y="2214802"/>
        <a:ext cx="2328388" cy="547386"/>
      </dsp:txXfrm>
    </dsp:sp>
    <dsp:sp modelId="{2466DA90-C67E-4757-A672-E086440F95FC}">
      <dsp:nvSpPr>
        <dsp:cNvPr id="0" name=""/>
        <dsp:cNvSpPr/>
      </dsp:nvSpPr>
      <dsp:spPr>
        <a:xfrm>
          <a:off x="385209" y="3181896"/>
          <a:ext cx="760397" cy="1047103"/>
        </a:xfrm>
        <a:prstGeom prst="arc">
          <a:avLst>
            <a:gd name="adj1" fmla="val 13200000"/>
            <a:gd name="adj2" fmla="val 192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3C4A40B-DB9D-47C1-84C7-D9C6D0DBDDF4}">
      <dsp:nvSpPr>
        <dsp:cNvPr id="0" name=""/>
        <dsp:cNvSpPr/>
      </dsp:nvSpPr>
      <dsp:spPr>
        <a:xfrm>
          <a:off x="385209" y="3181896"/>
          <a:ext cx="760397" cy="1047103"/>
        </a:xfrm>
        <a:prstGeom prst="arc">
          <a:avLst>
            <a:gd name="adj1" fmla="val 2400000"/>
            <a:gd name="adj2" fmla="val 84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D6556F9-E609-4BF3-A49C-4437ACBEA2CA}">
      <dsp:nvSpPr>
        <dsp:cNvPr id="0" name=""/>
        <dsp:cNvSpPr/>
      </dsp:nvSpPr>
      <dsp:spPr>
        <a:xfrm>
          <a:off x="5010" y="3370375"/>
          <a:ext cx="1520794" cy="670146"/>
        </a:xfrm>
        <a:prstGeom prst="rect">
          <a:avLst/>
        </a:prstGeom>
        <a:noFill/>
        <a:ln w="9525" cap="rnd" cmpd="sng" algn="ctr">
          <a:noFill/>
          <a:prstDash val="solid"/>
        </a:ln>
        <a:effectLst>
          <a:outerShdw blurRad="38100" dist="25400" dir="5400000" rotWithShape="0">
            <a:srgbClr val="000000">
              <a:alpha val="2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Otistik Bozukluk</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a:off x="5010" y="3370375"/>
        <a:ext cx="1520794" cy="670146"/>
      </dsp:txXfrm>
    </dsp:sp>
    <dsp:sp modelId="{8C30D488-537B-46E6-A557-3C6A0219154C}">
      <dsp:nvSpPr>
        <dsp:cNvPr id="0" name=""/>
        <dsp:cNvSpPr/>
      </dsp:nvSpPr>
      <dsp:spPr>
        <a:xfrm>
          <a:off x="2107576" y="3181896"/>
          <a:ext cx="632030" cy="908720"/>
        </a:xfrm>
        <a:prstGeom prst="arc">
          <a:avLst>
            <a:gd name="adj1" fmla="val 13200000"/>
            <a:gd name="adj2" fmla="val 192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9B10F7A-193A-444D-AEA5-678516302281}">
      <dsp:nvSpPr>
        <dsp:cNvPr id="0" name=""/>
        <dsp:cNvSpPr/>
      </dsp:nvSpPr>
      <dsp:spPr>
        <a:xfrm>
          <a:off x="2107576" y="3181896"/>
          <a:ext cx="632030" cy="908720"/>
        </a:xfrm>
        <a:prstGeom prst="arc">
          <a:avLst>
            <a:gd name="adj1" fmla="val 2400000"/>
            <a:gd name="adj2" fmla="val 84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4A98900-7A7C-431C-9A05-1E738B8A761A}">
      <dsp:nvSpPr>
        <dsp:cNvPr id="0" name=""/>
        <dsp:cNvSpPr/>
      </dsp:nvSpPr>
      <dsp:spPr>
        <a:xfrm>
          <a:off x="1791560" y="3345466"/>
          <a:ext cx="1264061" cy="581581"/>
        </a:xfrm>
        <a:prstGeom prst="rect">
          <a:avLst/>
        </a:prstGeom>
        <a:noFill/>
        <a:ln w="9525" cap="rnd" cmpd="sng" algn="ctr">
          <a:noFill/>
          <a:prstDash val="solid"/>
        </a:ln>
        <a:effectLst>
          <a:outerShdw blurRad="38100" dist="25400" dir="5400000" rotWithShape="0">
            <a:srgbClr val="000000">
              <a:alpha val="2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err="1" smtClean="0">
              <a:solidFill>
                <a:schemeClr val="tx1"/>
              </a:solidFill>
              <a:effectLst>
                <a:outerShdw blurRad="38100" dist="38100" dir="2700000" algn="tl">
                  <a:srgbClr val="000000">
                    <a:alpha val="43137"/>
                  </a:srgbClr>
                </a:outerShdw>
              </a:effectLst>
              <a:latin typeface="Cambria" pitchFamily="18" charset="0"/>
            </a:rPr>
            <a:t>Rett</a:t>
          </a:r>
          <a:r>
            <a:rPr lang="tr-TR" sz="2000" kern="1200" dirty="0" smtClean="0">
              <a:solidFill>
                <a:schemeClr val="tx1"/>
              </a:solidFill>
              <a:effectLst>
                <a:outerShdw blurRad="38100" dist="38100" dir="2700000" algn="tl">
                  <a:srgbClr val="000000">
                    <a:alpha val="43137"/>
                  </a:srgbClr>
                </a:outerShdw>
              </a:effectLst>
              <a:latin typeface="Cambria" pitchFamily="18" charset="0"/>
            </a:rPr>
            <a:t> Bozukluğu</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a:off x="1791560" y="3345466"/>
        <a:ext cx="1264061" cy="581581"/>
      </dsp:txXfrm>
    </dsp:sp>
    <dsp:sp modelId="{EA2F9B80-C7DC-4BE7-9E9E-7DE6022BA403}">
      <dsp:nvSpPr>
        <dsp:cNvPr id="0" name=""/>
        <dsp:cNvSpPr/>
      </dsp:nvSpPr>
      <dsp:spPr>
        <a:xfrm>
          <a:off x="3984439" y="3181896"/>
          <a:ext cx="1326121" cy="1066573"/>
        </a:xfrm>
        <a:prstGeom prst="arc">
          <a:avLst>
            <a:gd name="adj1" fmla="val 13200000"/>
            <a:gd name="adj2" fmla="val 192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E259BAD-BF49-4205-B2C6-E1ACF9C4F6D9}">
      <dsp:nvSpPr>
        <dsp:cNvPr id="0" name=""/>
        <dsp:cNvSpPr/>
      </dsp:nvSpPr>
      <dsp:spPr>
        <a:xfrm>
          <a:off x="3984439" y="3181896"/>
          <a:ext cx="1326121" cy="1066573"/>
        </a:xfrm>
        <a:prstGeom prst="arc">
          <a:avLst>
            <a:gd name="adj1" fmla="val 2400000"/>
            <a:gd name="adj2" fmla="val 84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5DA90A9-53A9-492D-A566-791D27F4944E}">
      <dsp:nvSpPr>
        <dsp:cNvPr id="0" name=""/>
        <dsp:cNvSpPr/>
      </dsp:nvSpPr>
      <dsp:spPr>
        <a:xfrm>
          <a:off x="3321378" y="3373879"/>
          <a:ext cx="2652243" cy="682606"/>
        </a:xfrm>
        <a:prstGeom prst="rect">
          <a:avLst/>
        </a:prstGeom>
        <a:noFill/>
        <a:ln w="9525" cap="rnd" cmpd="sng" algn="ctr">
          <a:noFill/>
          <a:prstDash val="solid"/>
        </a:ln>
        <a:effectLst>
          <a:outerShdw blurRad="38100" dist="25400" dir="5400000" rotWithShape="0">
            <a:srgbClr val="000000">
              <a:alpha val="2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Çocukluk Dezintegratif Bozukluğu</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a:off x="3321378" y="3373879"/>
        <a:ext cx="2652243" cy="682606"/>
      </dsp:txXfrm>
    </dsp:sp>
    <dsp:sp modelId="{1656B929-1CF9-4A63-9A5A-04EEE2A53309}">
      <dsp:nvSpPr>
        <dsp:cNvPr id="0" name=""/>
        <dsp:cNvSpPr/>
      </dsp:nvSpPr>
      <dsp:spPr>
        <a:xfrm>
          <a:off x="6574619" y="3181896"/>
          <a:ext cx="670483" cy="892718"/>
        </a:xfrm>
        <a:prstGeom prst="arc">
          <a:avLst>
            <a:gd name="adj1" fmla="val 13200000"/>
            <a:gd name="adj2" fmla="val 192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E563245-A474-44D6-94E6-FBF6F6DC0183}">
      <dsp:nvSpPr>
        <dsp:cNvPr id="0" name=""/>
        <dsp:cNvSpPr/>
      </dsp:nvSpPr>
      <dsp:spPr>
        <a:xfrm>
          <a:off x="6574619" y="3181896"/>
          <a:ext cx="670483" cy="892718"/>
        </a:xfrm>
        <a:prstGeom prst="arc">
          <a:avLst>
            <a:gd name="adj1" fmla="val 2400000"/>
            <a:gd name="adj2" fmla="val 84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0C85229-DA65-4C06-8163-6FE56DB2DCAA}">
      <dsp:nvSpPr>
        <dsp:cNvPr id="0" name=""/>
        <dsp:cNvSpPr/>
      </dsp:nvSpPr>
      <dsp:spPr>
        <a:xfrm>
          <a:off x="6239377" y="3342586"/>
          <a:ext cx="1340966" cy="571339"/>
        </a:xfrm>
        <a:prstGeom prst="rect">
          <a:avLst/>
        </a:prstGeom>
        <a:noFill/>
        <a:ln w="9525" cap="rnd" cmpd="sng" algn="ctr">
          <a:noFill/>
          <a:prstDash val="solid"/>
        </a:ln>
        <a:effectLst>
          <a:outerShdw blurRad="38100" dist="25400" dir="5400000" rotWithShape="0">
            <a:srgbClr val="000000">
              <a:alpha val="2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err="1" smtClean="0">
              <a:solidFill>
                <a:schemeClr val="tx1"/>
              </a:solidFill>
              <a:effectLst>
                <a:outerShdw blurRad="38100" dist="38100" dir="2700000" algn="tl">
                  <a:srgbClr val="000000">
                    <a:alpha val="43137"/>
                  </a:srgbClr>
                </a:outerShdw>
              </a:effectLst>
              <a:latin typeface="Cambria" pitchFamily="18" charset="0"/>
            </a:rPr>
            <a:t>Asperger</a:t>
          </a:r>
          <a:r>
            <a:rPr lang="tr-TR" sz="2000" kern="1200" dirty="0" smtClean="0">
              <a:solidFill>
                <a:schemeClr val="tx1"/>
              </a:solidFill>
              <a:effectLst>
                <a:outerShdw blurRad="38100" dist="38100" dir="2700000" algn="tl">
                  <a:srgbClr val="000000">
                    <a:alpha val="43137"/>
                  </a:srgbClr>
                </a:outerShdw>
              </a:effectLst>
              <a:latin typeface="Cambria" pitchFamily="18" charset="0"/>
            </a:rPr>
            <a:t> Bozukluğu</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a:off x="6239377" y="3342586"/>
        <a:ext cx="1340966" cy="571339"/>
      </dsp:txXfrm>
    </dsp:sp>
    <dsp:sp modelId="{8EABD5FD-FFB0-48B2-95D6-786A0813D528}">
      <dsp:nvSpPr>
        <dsp:cNvPr id="0" name=""/>
        <dsp:cNvSpPr/>
      </dsp:nvSpPr>
      <dsp:spPr>
        <a:xfrm>
          <a:off x="8169322" y="3181896"/>
          <a:ext cx="646444" cy="904316"/>
        </a:xfrm>
        <a:prstGeom prst="arc">
          <a:avLst>
            <a:gd name="adj1" fmla="val 13200000"/>
            <a:gd name="adj2" fmla="val 192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1BBD530-D826-46E6-BE30-AE531F4B9D8C}">
      <dsp:nvSpPr>
        <dsp:cNvPr id="0" name=""/>
        <dsp:cNvSpPr/>
      </dsp:nvSpPr>
      <dsp:spPr>
        <a:xfrm>
          <a:off x="8169322" y="3181896"/>
          <a:ext cx="646444" cy="904316"/>
        </a:xfrm>
        <a:prstGeom prst="arc">
          <a:avLst>
            <a:gd name="adj1" fmla="val 2400000"/>
            <a:gd name="adj2" fmla="val 8400000"/>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3B8E065-3EF8-4860-8331-5F3D112F73E2}">
      <dsp:nvSpPr>
        <dsp:cNvPr id="0" name=""/>
        <dsp:cNvSpPr/>
      </dsp:nvSpPr>
      <dsp:spPr>
        <a:xfrm>
          <a:off x="7846099" y="3344673"/>
          <a:ext cx="1292889" cy="578762"/>
        </a:xfrm>
        <a:prstGeom prst="rect">
          <a:avLst/>
        </a:prstGeom>
        <a:noFill/>
        <a:ln w="9525" cap="rnd" cmpd="sng" algn="ctr">
          <a:noFill/>
          <a:prstDash val="solid"/>
        </a:ln>
        <a:effectLst>
          <a:outerShdw blurRad="38100" dist="25400" dir="5400000" rotWithShape="0">
            <a:srgbClr val="000000">
              <a:alpha val="2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err="1" smtClean="0">
              <a:solidFill>
                <a:schemeClr val="tx1"/>
              </a:solidFill>
              <a:effectLst>
                <a:outerShdw blurRad="38100" dist="38100" dir="2700000" algn="tl">
                  <a:srgbClr val="000000">
                    <a:alpha val="43137"/>
                  </a:srgbClr>
                </a:outerShdw>
              </a:effectLst>
              <a:latin typeface="Cambria" pitchFamily="18" charset="0"/>
            </a:rPr>
            <a:t>Atipik</a:t>
          </a:r>
          <a:r>
            <a:rPr lang="tr-TR" sz="2000" kern="1200" dirty="0" smtClean="0">
              <a:solidFill>
                <a:schemeClr val="tx1"/>
              </a:solidFill>
              <a:effectLst>
                <a:outerShdw blurRad="38100" dist="38100" dir="2700000" algn="tl">
                  <a:srgbClr val="000000">
                    <a:alpha val="43137"/>
                  </a:srgbClr>
                </a:outerShdw>
              </a:effectLst>
              <a:latin typeface="Cambria" pitchFamily="18" charset="0"/>
            </a:rPr>
            <a:t> Otizm</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a:off x="7846099" y="3344673"/>
        <a:ext cx="1292889" cy="5787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159AE-2B71-4835-995A-37093A75B410}">
      <dsp:nvSpPr>
        <dsp:cNvPr id="0" name=""/>
        <dsp:cNvSpPr/>
      </dsp:nvSpPr>
      <dsp:spPr>
        <a:xfrm>
          <a:off x="1391156" y="864093"/>
          <a:ext cx="2601359" cy="1735106"/>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Bireyin etkinlik zincirini yerine getirmesi için ipucu olan kelimeler ya da resimler seti.</a:t>
          </a:r>
          <a:endParaRPr lang="tr-TR" sz="1800" kern="1200" dirty="0">
            <a:effectLst>
              <a:outerShdw blurRad="38100" dist="38100" dir="2700000" algn="tl">
                <a:srgbClr val="000000">
                  <a:alpha val="43137"/>
                </a:srgbClr>
              </a:outerShdw>
            </a:effectLst>
            <a:latin typeface="Cambria" pitchFamily="18" charset="0"/>
          </a:endParaRPr>
        </a:p>
      </dsp:txBody>
      <dsp:txXfrm>
        <a:off x="1807373" y="864093"/>
        <a:ext cx="2185141" cy="1735106"/>
      </dsp:txXfrm>
    </dsp:sp>
    <dsp:sp modelId="{FEC259FF-9B69-42C9-8215-99F16D7B443A}">
      <dsp:nvSpPr>
        <dsp:cNvPr id="0" name=""/>
        <dsp:cNvSpPr/>
      </dsp:nvSpPr>
      <dsp:spPr>
        <a:xfrm>
          <a:off x="1391156" y="2599199"/>
          <a:ext cx="2601359" cy="1735106"/>
        </a:xfrm>
        <a:prstGeom prst="rect">
          <a:avLst/>
        </a:prstGeom>
        <a:solidFill>
          <a:schemeClr val="accent4">
            <a:tint val="40000"/>
            <a:alpha val="90000"/>
            <a:hueOff val="-144073"/>
            <a:satOff val="4583"/>
            <a:lumOff val="523"/>
            <a:alphaOff val="0"/>
          </a:schemeClr>
        </a:solidFill>
        <a:ln w="9525" cap="rnd" cmpd="sng" algn="ctr">
          <a:solidFill>
            <a:schemeClr val="accent4">
              <a:tint val="40000"/>
              <a:alpha val="90000"/>
              <a:hueOff val="-144073"/>
              <a:satOff val="4583"/>
              <a:lumOff val="523"/>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Etkinleri sıraya dizme, etkinlikler arası bağımsız geçiş yapma, seçim yapma, sıraya uyma</a:t>
          </a:r>
          <a:endParaRPr lang="tr-TR" sz="1800" kern="1200" dirty="0">
            <a:effectLst>
              <a:outerShdw blurRad="38100" dist="38100" dir="2700000" algn="tl">
                <a:srgbClr val="000000">
                  <a:alpha val="43137"/>
                </a:srgbClr>
              </a:outerShdw>
            </a:effectLst>
            <a:latin typeface="Cambria" pitchFamily="18" charset="0"/>
          </a:endParaRPr>
        </a:p>
      </dsp:txBody>
      <dsp:txXfrm>
        <a:off x="1807373" y="2599199"/>
        <a:ext cx="2185141" cy="1735106"/>
      </dsp:txXfrm>
    </dsp:sp>
    <dsp:sp modelId="{834EAEBD-A185-44E8-A28F-2D51DB108A1E}">
      <dsp:nvSpPr>
        <dsp:cNvPr id="0" name=""/>
        <dsp:cNvSpPr/>
      </dsp:nvSpPr>
      <dsp:spPr>
        <a:xfrm>
          <a:off x="0" y="0"/>
          <a:ext cx="1899304" cy="1763513"/>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ETKİNLİK ÇİZELGELERİ</a:t>
          </a:r>
          <a:endParaRPr lang="tr-TR" sz="1800" kern="1200" dirty="0">
            <a:effectLst>
              <a:outerShdw blurRad="38100" dist="38100" dir="2700000" algn="tl">
                <a:srgbClr val="000000">
                  <a:alpha val="43137"/>
                </a:srgbClr>
              </a:outerShdw>
            </a:effectLst>
            <a:latin typeface="Cambria" pitchFamily="18" charset="0"/>
          </a:endParaRPr>
        </a:p>
      </dsp:txBody>
      <dsp:txXfrm>
        <a:off x="278147" y="258260"/>
        <a:ext cx="1343010" cy="1246993"/>
      </dsp:txXfrm>
    </dsp:sp>
    <dsp:sp modelId="{1CF16ECE-B688-4C83-AFD5-4CF5794482C1}">
      <dsp:nvSpPr>
        <dsp:cNvPr id="0" name=""/>
        <dsp:cNvSpPr/>
      </dsp:nvSpPr>
      <dsp:spPr>
        <a:xfrm>
          <a:off x="5891820" y="864093"/>
          <a:ext cx="2601359" cy="2054938"/>
        </a:xfrm>
        <a:prstGeom prst="rect">
          <a:avLst/>
        </a:prstGeom>
        <a:solidFill>
          <a:schemeClr val="accent4">
            <a:tint val="40000"/>
            <a:alpha val="90000"/>
            <a:hueOff val="-288145"/>
            <a:satOff val="9167"/>
            <a:lumOff val="1045"/>
            <a:alphaOff val="0"/>
          </a:schemeClr>
        </a:solidFill>
        <a:ln w="9525" cap="rnd" cmpd="sng" algn="ctr">
          <a:solidFill>
            <a:schemeClr val="accent4">
              <a:tint val="40000"/>
              <a:alpha val="90000"/>
              <a:hueOff val="-288145"/>
              <a:satOff val="9167"/>
              <a:lumOff val="1045"/>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Resim değiş-tokuşuna dayalı iletişim sistemi; iletişim becerilerinin kazanılmasını hedefleyen alternatif yöntem</a:t>
          </a:r>
          <a:endParaRPr lang="tr-TR" sz="1800" kern="1200" dirty="0">
            <a:effectLst>
              <a:outerShdw blurRad="38100" dist="38100" dir="2700000" algn="tl">
                <a:srgbClr val="000000">
                  <a:alpha val="43137"/>
                </a:srgbClr>
              </a:outerShdw>
            </a:effectLst>
            <a:latin typeface="Cambria" pitchFamily="18" charset="0"/>
          </a:endParaRPr>
        </a:p>
      </dsp:txBody>
      <dsp:txXfrm>
        <a:off x="6308037" y="864093"/>
        <a:ext cx="2185141" cy="2054938"/>
      </dsp:txXfrm>
    </dsp:sp>
    <dsp:sp modelId="{C8FC48A0-15AE-46E8-9012-8421539C4261}">
      <dsp:nvSpPr>
        <dsp:cNvPr id="0" name=""/>
        <dsp:cNvSpPr/>
      </dsp:nvSpPr>
      <dsp:spPr>
        <a:xfrm>
          <a:off x="5891820" y="2919032"/>
          <a:ext cx="2601359" cy="1735106"/>
        </a:xfrm>
        <a:prstGeom prst="rect">
          <a:avLst/>
        </a:prstGeom>
        <a:solidFill>
          <a:schemeClr val="accent4">
            <a:tint val="40000"/>
            <a:alpha val="90000"/>
            <a:hueOff val="-432218"/>
            <a:satOff val="13750"/>
            <a:lumOff val="1568"/>
            <a:alphaOff val="0"/>
          </a:schemeClr>
        </a:solidFill>
        <a:ln w="9525" cap="rnd" cmpd="sng" algn="ctr">
          <a:solidFill>
            <a:schemeClr val="accent4">
              <a:tint val="40000"/>
              <a:alpha val="90000"/>
              <a:hueOff val="-432218"/>
              <a:satOff val="13750"/>
              <a:lumOff val="1568"/>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İletişimi başlatma, kendini ifade etme sürecine yardımcı resimli kartlar</a:t>
          </a:r>
          <a:endParaRPr lang="tr-TR" sz="1800" kern="1200" dirty="0">
            <a:effectLst>
              <a:outerShdw blurRad="38100" dist="38100" dir="2700000" algn="tl">
                <a:srgbClr val="000000">
                  <a:alpha val="43137"/>
                </a:srgbClr>
              </a:outerShdw>
            </a:effectLst>
            <a:latin typeface="Cambria" pitchFamily="18" charset="0"/>
          </a:endParaRPr>
        </a:p>
      </dsp:txBody>
      <dsp:txXfrm>
        <a:off x="6308037" y="2919032"/>
        <a:ext cx="2185141" cy="1735106"/>
      </dsp:txXfrm>
    </dsp:sp>
    <dsp:sp modelId="{3A70AE28-0AAB-44D8-95B3-0FBADBB0E5FC}">
      <dsp:nvSpPr>
        <dsp:cNvPr id="0" name=""/>
        <dsp:cNvSpPr/>
      </dsp:nvSpPr>
      <dsp:spPr>
        <a:xfrm>
          <a:off x="4320467" y="0"/>
          <a:ext cx="1734239" cy="1734239"/>
        </a:xfrm>
        <a:prstGeom prst="ellipse">
          <a:avLst/>
        </a:prstGeom>
        <a:gradFill rotWithShape="0">
          <a:gsLst>
            <a:gs pos="0">
              <a:schemeClr val="accent4">
                <a:hueOff val="-492612"/>
                <a:satOff val="14709"/>
                <a:lumOff val="5686"/>
                <a:alphaOff val="0"/>
                <a:tint val="96000"/>
                <a:lumMod val="104000"/>
              </a:schemeClr>
            </a:gs>
            <a:gs pos="100000">
              <a:schemeClr val="accent4">
                <a:hueOff val="-492612"/>
                <a:satOff val="14709"/>
                <a:lumOff val="568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PECS</a:t>
          </a:r>
          <a:endParaRPr lang="tr-TR" sz="1800" kern="1200" dirty="0">
            <a:effectLst>
              <a:outerShdw blurRad="38100" dist="38100" dir="2700000" algn="tl">
                <a:srgbClr val="000000">
                  <a:alpha val="43137"/>
                </a:srgbClr>
              </a:outerShdw>
            </a:effectLst>
            <a:latin typeface="Cambria" pitchFamily="18" charset="0"/>
          </a:endParaRPr>
        </a:p>
      </dsp:txBody>
      <dsp:txXfrm>
        <a:off x="4574440" y="253973"/>
        <a:ext cx="1226293" cy="12262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E1D44-9F22-4008-BCE4-C2DB43704B41}">
      <dsp:nvSpPr>
        <dsp:cNvPr id="0" name=""/>
        <dsp:cNvSpPr/>
      </dsp:nvSpPr>
      <dsp:spPr>
        <a:xfrm>
          <a:off x="8076402" y="2279938"/>
          <a:ext cx="228100" cy="2280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2E0A741-9250-4081-BC1D-33A8AA73EA28}">
      <dsp:nvSpPr>
        <dsp:cNvPr id="0" name=""/>
        <dsp:cNvSpPr/>
      </dsp:nvSpPr>
      <dsp:spPr>
        <a:xfrm>
          <a:off x="7658350" y="2279938"/>
          <a:ext cx="228100" cy="228096"/>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126132D-88C2-481B-A325-F2E55030484B}">
      <dsp:nvSpPr>
        <dsp:cNvPr id="0" name=""/>
        <dsp:cNvSpPr/>
      </dsp:nvSpPr>
      <dsp:spPr>
        <a:xfrm>
          <a:off x="7240299" y="2279938"/>
          <a:ext cx="228100" cy="22809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D05CA00-5071-409F-A6B5-6BA70E4AFD2B}">
      <dsp:nvSpPr>
        <dsp:cNvPr id="0" name=""/>
        <dsp:cNvSpPr/>
      </dsp:nvSpPr>
      <dsp:spPr>
        <a:xfrm>
          <a:off x="6823042" y="2279938"/>
          <a:ext cx="228100" cy="22809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DFF834C-AF58-4074-B5AD-0A14CFA8B5C5}">
      <dsp:nvSpPr>
        <dsp:cNvPr id="0" name=""/>
        <dsp:cNvSpPr/>
      </dsp:nvSpPr>
      <dsp:spPr>
        <a:xfrm>
          <a:off x="6404991" y="2279938"/>
          <a:ext cx="228100" cy="228096"/>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EF2D9A0-772A-4809-B203-AD5BD30E2D76}">
      <dsp:nvSpPr>
        <dsp:cNvPr id="0" name=""/>
        <dsp:cNvSpPr/>
      </dsp:nvSpPr>
      <dsp:spPr>
        <a:xfrm>
          <a:off x="5758839" y="2165889"/>
          <a:ext cx="456200" cy="456568"/>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B7AC440-C7ED-4A62-990B-368C42764353}">
      <dsp:nvSpPr>
        <dsp:cNvPr id="0" name=""/>
        <dsp:cNvSpPr/>
      </dsp:nvSpPr>
      <dsp:spPr>
        <a:xfrm>
          <a:off x="7704447" y="1808738"/>
          <a:ext cx="228100" cy="228096"/>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2D55759-DDD4-45F6-8245-6C0D3C6FA684}">
      <dsp:nvSpPr>
        <dsp:cNvPr id="0" name=""/>
        <dsp:cNvSpPr/>
      </dsp:nvSpPr>
      <dsp:spPr>
        <a:xfrm>
          <a:off x="7704447" y="2754514"/>
          <a:ext cx="228100" cy="22809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10FC0B-2EB0-40A2-846E-B98D39B6CB96}">
      <dsp:nvSpPr>
        <dsp:cNvPr id="0" name=""/>
        <dsp:cNvSpPr/>
      </dsp:nvSpPr>
      <dsp:spPr>
        <a:xfrm>
          <a:off x="7907909" y="2013575"/>
          <a:ext cx="228100" cy="22809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BED0EC3-59AE-4B6B-B00E-D9050817066D}">
      <dsp:nvSpPr>
        <dsp:cNvPr id="0" name=""/>
        <dsp:cNvSpPr/>
      </dsp:nvSpPr>
      <dsp:spPr>
        <a:xfrm>
          <a:off x="7921421" y="2550803"/>
          <a:ext cx="228100" cy="228096"/>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117E655-11FB-4AF5-9C0D-F9B08F9F498F}">
      <dsp:nvSpPr>
        <dsp:cNvPr id="0" name=""/>
        <dsp:cNvSpPr/>
      </dsp:nvSpPr>
      <dsp:spPr>
        <a:xfrm>
          <a:off x="3260067" y="1239246"/>
          <a:ext cx="2309615" cy="2309854"/>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GDBÖ SÜREÇLERİ</a:t>
          </a:r>
          <a:endParaRPr lang="tr-TR" sz="2000" b="1" kern="1200" dirty="0">
            <a:effectLst>
              <a:outerShdw blurRad="38100" dist="38100" dir="2700000" algn="tl">
                <a:srgbClr val="000000">
                  <a:alpha val="43137"/>
                </a:srgbClr>
              </a:outerShdw>
            </a:effectLst>
            <a:latin typeface="Cambria" pitchFamily="18" charset="0"/>
          </a:endParaRPr>
        </a:p>
      </dsp:txBody>
      <dsp:txXfrm>
        <a:off x="3598302" y="1577516"/>
        <a:ext cx="1633145" cy="1633314"/>
      </dsp:txXfrm>
    </dsp:sp>
    <dsp:sp modelId="{9BDBE35F-60A6-4D16-B7E1-76DFF886208B}">
      <dsp:nvSpPr>
        <dsp:cNvPr id="0" name=""/>
        <dsp:cNvSpPr/>
      </dsp:nvSpPr>
      <dsp:spPr>
        <a:xfrm>
          <a:off x="3087601" y="1041913"/>
          <a:ext cx="456200" cy="45656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89C6BA-412C-484E-9595-738A6DACA3CD}">
      <dsp:nvSpPr>
        <dsp:cNvPr id="0" name=""/>
        <dsp:cNvSpPr/>
      </dsp:nvSpPr>
      <dsp:spPr>
        <a:xfrm>
          <a:off x="2795124" y="801060"/>
          <a:ext cx="228100" cy="22809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CD9C6B3-4249-4BCC-BB6B-E0F31B1BB7DC}">
      <dsp:nvSpPr>
        <dsp:cNvPr id="0" name=""/>
        <dsp:cNvSpPr/>
      </dsp:nvSpPr>
      <dsp:spPr>
        <a:xfrm>
          <a:off x="2307927" y="801060"/>
          <a:ext cx="228100" cy="22809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A491588-2A26-41A2-A00D-77269A5CE8F0}">
      <dsp:nvSpPr>
        <dsp:cNvPr id="0" name=""/>
        <dsp:cNvSpPr/>
      </dsp:nvSpPr>
      <dsp:spPr>
        <a:xfrm>
          <a:off x="1820730" y="801060"/>
          <a:ext cx="228100" cy="228096"/>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1183FCA-506D-4AF8-BA93-9FB032FB826B}">
      <dsp:nvSpPr>
        <dsp:cNvPr id="0" name=""/>
        <dsp:cNvSpPr/>
      </dsp:nvSpPr>
      <dsp:spPr>
        <a:xfrm>
          <a:off x="1333534" y="801060"/>
          <a:ext cx="228100" cy="2280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FFA54B8-9233-4543-BFB5-3D9EB5AEABDB}">
      <dsp:nvSpPr>
        <dsp:cNvPr id="0" name=""/>
        <dsp:cNvSpPr/>
      </dsp:nvSpPr>
      <dsp:spPr>
        <a:xfrm>
          <a:off x="845542" y="801060"/>
          <a:ext cx="228100" cy="228096"/>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30C3FFF-DDE6-4769-92EE-8D808B1DCB1C}">
      <dsp:nvSpPr>
        <dsp:cNvPr id="0" name=""/>
        <dsp:cNvSpPr/>
      </dsp:nvSpPr>
      <dsp:spPr>
        <a:xfrm>
          <a:off x="358345" y="801060"/>
          <a:ext cx="228100" cy="22809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A876945-65A5-4A34-A3BB-B9409C1FEBD6}">
      <dsp:nvSpPr>
        <dsp:cNvPr id="0" name=""/>
        <dsp:cNvSpPr/>
      </dsp:nvSpPr>
      <dsp:spPr>
        <a:xfrm>
          <a:off x="356756" y="212436"/>
          <a:ext cx="2673621" cy="586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1. Çevresel Düzenlemeler</a:t>
          </a:r>
          <a:endParaRPr lang="tr-TR" sz="2000" kern="1200" dirty="0">
            <a:effectLst>
              <a:outerShdw blurRad="38100" dist="38100" dir="2700000" algn="tl">
                <a:srgbClr val="000000">
                  <a:alpha val="43137"/>
                </a:srgbClr>
              </a:outerShdw>
            </a:effectLst>
            <a:latin typeface="Cambria" pitchFamily="18" charset="0"/>
          </a:endParaRPr>
        </a:p>
      </dsp:txBody>
      <dsp:txXfrm>
        <a:off x="356756" y="212436"/>
        <a:ext cx="2673621" cy="586748"/>
      </dsp:txXfrm>
    </dsp:sp>
    <dsp:sp modelId="{4ECAD1F9-E651-45CD-BE10-5AF2DB6AA989}">
      <dsp:nvSpPr>
        <dsp:cNvPr id="0" name=""/>
        <dsp:cNvSpPr/>
      </dsp:nvSpPr>
      <dsp:spPr>
        <a:xfrm>
          <a:off x="2613916" y="2165889"/>
          <a:ext cx="456200" cy="456568"/>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4A827C-1574-4318-A31F-43D1F4B4ECCF}">
      <dsp:nvSpPr>
        <dsp:cNvPr id="0" name=""/>
        <dsp:cNvSpPr/>
      </dsp:nvSpPr>
      <dsp:spPr>
        <a:xfrm>
          <a:off x="2162484" y="2279938"/>
          <a:ext cx="228100" cy="228096"/>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0769E29-3F8F-48B6-BB4A-A5B7845FD04D}">
      <dsp:nvSpPr>
        <dsp:cNvPr id="0" name=""/>
        <dsp:cNvSpPr/>
      </dsp:nvSpPr>
      <dsp:spPr>
        <a:xfrm>
          <a:off x="1711846" y="2279938"/>
          <a:ext cx="228100" cy="22809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68EC3F-5891-4081-B2ED-52480E24FE0C}">
      <dsp:nvSpPr>
        <dsp:cNvPr id="0" name=""/>
        <dsp:cNvSpPr/>
      </dsp:nvSpPr>
      <dsp:spPr>
        <a:xfrm>
          <a:off x="1260414" y="2279938"/>
          <a:ext cx="228100" cy="22809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BD7969A-D9EE-45E3-8BC7-507170FBD989}">
      <dsp:nvSpPr>
        <dsp:cNvPr id="0" name=""/>
        <dsp:cNvSpPr/>
      </dsp:nvSpPr>
      <dsp:spPr>
        <a:xfrm>
          <a:off x="809777" y="2279938"/>
          <a:ext cx="228100" cy="228096"/>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9C9B26-C714-409C-9063-24770780EF38}">
      <dsp:nvSpPr>
        <dsp:cNvPr id="0" name=""/>
        <dsp:cNvSpPr/>
      </dsp:nvSpPr>
      <dsp:spPr>
        <a:xfrm>
          <a:off x="358345" y="2279938"/>
          <a:ext cx="228100" cy="2280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58D5FCB-81F9-48CB-8261-77971C346B21}">
      <dsp:nvSpPr>
        <dsp:cNvPr id="0" name=""/>
        <dsp:cNvSpPr/>
      </dsp:nvSpPr>
      <dsp:spPr>
        <a:xfrm>
          <a:off x="216021" y="1656186"/>
          <a:ext cx="2735255" cy="586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2.Yanıtlayıcı Etkileşim Stratejileri</a:t>
          </a:r>
          <a:endParaRPr lang="tr-TR" sz="2000" kern="1200" dirty="0">
            <a:effectLst>
              <a:outerShdw blurRad="38100" dist="38100" dir="2700000" algn="tl">
                <a:srgbClr val="000000">
                  <a:alpha val="43137"/>
                </a:srgbClr>
              </a:outerShdw>
            </a:effectLst>
            <a:latin typeface="Cambria" pitchFamily="18" charset="0"/>
          </a:endParaRPr>
        </a:p>
      </dsp:txBody>
      <dsp:txXfrm>
        <a:off x="216021" y="1656186"/>
        <a:ext cx="2735255" cy="586748"/>
      </dsp:txXfrm>
    </dsp:sp>
    <dsp:sp modelId="{B7FB32CD-81FC-4D17-B0A1-622E8596DB7C}">
      <dsp:nvSpPr>
        <dsp:cNvPr id="0" name=""/>
        <dsp:cNvSpPr/>
      </dsp:nvSpPr>
      <dsp:spPr>
        <a:xfrm>
          <a:off x="3087601" y="3271108"/>
          <a:ext cx="456200" cy="456568"/>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79F313-5A08-412D-8D50-C5D6A0BD706D}">
      <dsp:nvSpPr>
        <dsp:cNvPr id="0" name=""/>
        <dsp:cNvSpPr/>
      </dsp:nvSpPr>
      <dsp:spPr>
        <a:xfrm>
          <a:off x="2795124" y="3735930"/>
          <a:ext cx="228100" cy="22809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F5BB99F-776C-4E31-A1AB-D92767C7566E}">
      <dsp:nvSpPr>
        <dsp:cNvPr id="0" name=""/>
        <dsp:cNvSpPr/>
      </dsp:nvSpPr>
      <dsp:spPr>
        <a:xfrm>
          <a:off x="2307927" y="3735930"/>
          <a:ext cx="228100" cy="228096"/>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776F78A-8B06-4E18-A8AE-4A1E703C05E0}">
      <dsp:nvSpPr>
        <dsp:cNvPr id="0" name=""/>
        <dsp:cNvSpPr/>
      </dsp:nvSpPr>
      <dsp:spPr>
        <a:xfrm>
          <a:off x="1820730" y="3735930"/>
          <a:ext cx="228100" cy="2280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1CE66E2-CA7A-46DC-904D-2324BC67FC07}">
      <dsp:nvSpPr>
        <dsp:cNvPr id="0" name=""/>
        <dsp:cNvSpPr/>
      </dsp:nvSpPr>
      <dsp:spPr>
        <a:xfrm>
          <a:off x="1333534" y="3735930"/>
          <a:ext cx="228100" cy="228096"/>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D01A0E5-BA45-4850-AD29-1A5AF946332C}">
      <dsp:nvSpPr>
        <dsp:cNvPr id="0" name=""/>
        <dsp:cNvSpPr/>
      </dsp:nvSpPr>
      <dsp:spPr>
        <a:xfrm>
          <a:off x="845542" y="3735930"/>
          <a:ext cx="228100" cy="22809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160B0F5-F437-4871-A2E8-614D70B289C3}">
      <dsp:nvSpPr>
        <dsp:cNvPr id="0" name=""/>
        <dsp:cNvSpPr/>
      </dsp:nvSpPr>
      <dsp:spPr>
        <a:xfrm>
          <a:off x="358345" y="3735930"/>
          <a:ext cx="228100" cy="22809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03C70CF-5D87-412A-8341-5CF5B9E3CBFC}">
      <dsp:nvSpPr>
        <dsp:cNvPr id="0" name=""/>
        <dsp:cNvSpPr/>
      </dsp:nvSpPr>
      <dsp:spPr>
        <a:xfrm>
          <a:off x="360044" y="3096341"/>
          <a:ext cx="2673621" cy="586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3. Doğal Bağlama Dayalı Öğretim Teknikleri</a:t>
          </a:r>
          <a:endParaRPr lang="tr-TR" sz="2000" kern="1200" dirty="0">
            <a:effectLst>
              <a:outerShdw blurRad="38100" dist="38100" dir="2700000" algn="tl">
                <a:srgbClr val="000000">
                  <a:alpha val="43137"/>
                </a:srgbClr>
              </a:outerShdw>
            </a:effectLst>
            <a:latin typeface="Cambria" pitchFamily="18" charset="0"/>
          </a:endParaRPr>
        </a:p>
      </dsp:txBody>
      <dsp:txXfrm>
        <a:off x="360044" y="3096341"/>
        <a:ext cx="2673621" cy="5867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668216" y="-867666"/>
          <a:ext cx="6748508" cy="6748508"/>
        </a:xfrm>
        <a:prstGeom prst="blockArc">
          <a:avLst>
            <a:gd name="adj1" fmla="val 18900000"/>
            <a:gd name="adj2" fmla="val 2700000"/>
            <a:gd name="adj3" fmla="val 320"/>
          </a:avLst>
        </a:prstGeom>
        <a:noFill/>
        <a:ln w="15875" cap="rnd"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02564" y="263993"/>
          <a:ext cx="6368017" cy="527787"/>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893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İlginç motive edici oyuncaklar/etkinlikler kullanma</a:t>
          </a:r>
          <a:endParaRPr lang="tr-TR" sz="1800" kern="1200" dirty="0">
            <a:effectLst>
              <a:outerShdw blurRad="38100" dist="38100" dir="2700000" algn="tl">
                <a:srgbClr val="000000">
                  <a:alpha val="43137"/>
                </a:srgbClr>
              </a:outerShdw>
            </a:effectLst>
            <a:latin typeface="Cambria" pitchFamily="18" charset="0"/>
          </a:endParaRPr>
        </a:p>
      </dsp:txBody>
      <dsp:txXfrm>
        <a:off x="402564" y="263993"/>
        <a:ext cx="6368017" cy="527787"/>
      </dsp:txXfrm>
    </dsp:sp>
    <dsp:sp modelId="{D994C27A-5738-49DE-8EF8-939251551E68}">
      <dsp:nvSpPr>
        <dsp:cNvPr id="0" name=""/>
        <dsp:cNvSpPr/>
      </dsp:nvSpPr>
      <dsp:spPr>
        <a:xfrm>
          <a:off x="72697" y="198020"/>
          <a:ext cx="659733" cy="659733"/>
        </a:xfrm>
        <a:prstGeom prst="moon">
          <a:avLst/>
        </a:prstGeom>
        <a:solidFill>
          <a:schemeClr val="lt1">
            <a:hueOff val="0"/>
            <a:satOff val="0"/>
            <a:lumOff val="0"/>
            <a:alphaOff val="0"/>
          </a:schemeClr>
        </a:solidFill>
        <a:ln w="9525" cap="rnd" cmpd="sng" algn="ctr">
          <a:solidFill>
            <a:schemeClr val="dk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30AF919-C11D-4430-A43A-B36EB1755EAE}">
      <dsp:nvSpPr>
        <dsp:cNvPr id="0" name=""/>
        <dsp:cNvSpPr/>
      </dsp:nvSpPr>
      <dsp:spPr>
        <a:xfrm>
          <a:off x="836705" y="1055574"/>
          <a:ext cx="5933876" cy="527787"/>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893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Çocuğa seçenek sunma (iki yada daha çok etkinlikten)</a:t>
          </a:r>
          <a:endParaRPr lang="tr-TR" sz="1800" kern="1200" dirty="0">
            <a:effectLst>
              <a:outerShdw blurRad="38100" dist="38100" dir="2700000" algn="tl">
                <a:srgbClr val="000000">
                  <a:alpha val="43137"/>
                </a:srgbClr>
              </a:outerShdw>
            </a:effectLst>
            <a:latin typeface="Cambria" pitchFamily="18" charset="0"/>
          </a:endParaRPr>
        </a:p>
      </dsp:txBody>
      <dsp:txXfrm>
        <a:off x="836705" y="1055574"/>
        <a:ext cx="5933876" cy="527787"/>
      </dsp:txXfrm>
    </dsp:sp>
    <dsp:sp modelId="{48968A8B-C920-433E-9D5D-419A6D3CF085}">
      <dsp:nvSpPr>
        <dsp:cNvPr id="0" name=""/>
        <dsp:cNvSpPr/>
      </dsp:nvSpPr>
      <dsp:spPr>
        <a:xfrm>
          <a:off x="506838" y="989600"/>
          <a:ext cx="659733" cy="659733"/>
        </a:xfrm>
        <a:prstGeom prst="moon">
          <a:avLst/>
        </a:prstGeom>
        <a:solidFill>
          <a:schemeClr val="lt1">
            <a:hueOff val="0"/>
            <a:satOff val="0"/>
            <a:lumOff val="0"/>
            <a:alphaOff val="0"/>
          </a:schemeClr>
        </a:solidFill>
        <a:ln w="9525" cap="rnd" cmpd="sng" algn="ctr">
          <a:solidFill>
            <a:schemeClr val="dk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BACC8CB-2BD7-49F8-B451-62055833D4EA}">
      <dsp:nvSpPr>
        <dsp:cNvPr id="0" name=""/>
        <dsp:cNvSpPr/>
      </dsp:nvSpPr>
      <dsp:spPr>
        <a:xfrm>
          <a:off x="1035227" y="1847154"/>
          <a:ext cx="5735354" cy="527787"/>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893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Ulaşılmaz hale getirme (etkileşimi başlatması için)</a:t>
          </a:r>
          <a:endParaRPr lang="tr-TR" sz="1800" kern="1200" dirty="0">
            <a:effectLst>
              <a:outerShdw blurRad="38100" dist="38100" dir="2700000" algn="tl">
                <a:srgbClr val="000000">
                  <a:alpha val="43137"/>
                </a:srgbClr>
              </a:outerShdw>
            </a:effectLst>
            <a:latin typeface="Cambria" pitchFamily="18" charset="0"/>
          </a:endParaRPr>
        </a:p>
      </dsp:txBody>
      <dsp:txXfrm>
        <a:off x="1035227" y="1847154"/>
        <a:ext cx="5735354" cy="527787"/>
      </dsp:txXfrm>
    </dsp:sp>
    <dsp:sp modelId="{0B7EF461-DC33-4DCF-9711-DC78189D85C3}">
      <dsp:nvSpPr>
        <dsp:cNvPr id="0" name=""/>
        <dsp:cNvSpPr/>
      </dsp:nvSpPr>
      <dsp:spPr>
        <a:xfrm>
          <a:off x="705360" y="1781181"/>
          <a:ext cx="659733" cy="659733"/>
        </a:xfrm>
        <a:prstGeom prst="moon">
          <a:avLst/>
        </a:prstGeom>
        <a:solidFill>
          <a:schemeClr val="lt1">
            <a:hueOff val="0"/>
            <a:satOff val="0"/>
            <a:lumOff val="0"/>
            <a:alphaOff val="0"/>
          </a:schemeClr>
        </a:solidFill>
        <a:ln w="9525" cap="rnd" cmpd="sng" algn="ctr">
          <a:solidFill>
            <a:schemeClr val="dk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943FF5FC-89AB-45F8-AAAC-7001290C23B8}">
      <dsp:nvSpPr>
        <dsp:cNvPr id="0" name=""/>
        <dsp:cNvSpPr/>
      </dsp:nvSpPr>
      <dsp:spPr>
        <a:xfrm>
          <a:off x="1035227" y="2638234"/>
          <a:ext cx="5735354" cy="527787"/>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893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Az miktarda verme (iletişime geçmesi için)</a:t>
          </a:r>
          <a:endParaRPr lang="tr-TR" sz="1800" kern="1200" dirty="0">
            <a:effectLst>
              <a:outerShdw blurRad="38100" dist="38100" dir="2700000" algn="tl">
                <a:srgbClr val="000000">
                  <a:alpha val="43137"/>
                </a:srgbClr>
              </a:outerShdw>
            </a:effectLst>
            <a:latin typeface="Cambria" pitchFamily="18" charset="0"/>
          </a:endParaRPr>
        </a:p>
      </dsp:txBody>
      <dsp:txXfrm>
        <a:off x="1035227" y="2638234"/>
        <a:ext cx="5735354" cy="527787"/>
      </dsp:txXfrm>
    </dsp:sp>
    <dsp:sp modelId="{2DA65038-73E9-4EAE-8E11-60D2C9BAC382}">
      <dsp:nvSpPr>
        <dsp:cNvPr id="0" name=""/>
        <dsp:cNvSpPr/>
      </dsp:nvSpPr>
      <dsp:spPr>
        <a:xfrm>
          <a:off x="705360" y="2572260"/>
          <a:ext cx="659733" cy="659733"/>
        </a:xfrm>
        <a:prstGeom prst="moon">
          <a:avLst/>
        </a:prstGeom>
        <a:solidFill>
          <a:schemeClr val="lt1">
            <a:hueOff val="0"/>
            <a:satOff val="0"/>
            <a:lumOff val="0"/>
            <a:alphaOff val="0"/>
          </a:schemeClr>
        </a:solidFill>
        <a:ln w="9525" cap="rnd" cmpd="sng" algn="ctr">
          <a:solidFill>
            <a:schemeClr val="dk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B6EAC4B-1B96-447C-92DD-F7B8ED93ED2D}">
      <dsp:nvSpPr>
        <dsp:cNvPr id="0" name=""/>
        <dsp:cNvSpPr/>
      </dsp:nvSpPr>
      <dsp:spPr>
        <a:xfrm>
          <a:off x="836705" y="3429814"/>
          <a:ext cx="5933876" cy="527787"/>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893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Etkinlikleri eksik bırakma (kağıt verip, boya vermeme)</a:t>
          </a:r>
          <a:endParaRPr lang="tr-TR" sz="1800" kern="1200" dirty="0">
            <a:effectLst>
              <a:outerShdw blurRad="38100" dist="38100" dir="2700000" algn="tl">
                <a:srgbClr val="000000">
                  <a:alpha val="43137"/>
                </a:srgbClr>
              </a:outerShdw>
            </a:effectLst>
            <a:latin typeface="Cambria" pitchFamily="18" charset="0"/>
          </a:endParaRPr>
        </a:p>
      </dsp:txBody>
      <dsp:txXfrm>
        <a:off x="836705" y="3429814"/>
        <a:ext cx="5933876" cy="527787"/>
      </dsp:txXfrm>
    </dsp:sp>
    <dsp:sp modelId="{411FB152-1AE1-4FCD-8ACF-104D890E6810}">
      <dsp:nvSpPr>
        <dsp:cNvPr id="0" name=""/>
        <dsp:cNvSpPr/>
      </dsp:nvSpPr>
      <dsp:spPr>
        <a:xfrm>
          <a:off x="506838" y="3363841"/>
          <a:ext cx="659733" cy="659733"/>
        </a:xfrm>
        <a:prstGeom prst="moon">
          <a:avLst/>
        </a:prstGeom>
        <a:solidFill>
          <a:schemeClr val="lt1">
            <a:hueOff val="0"/>
            <a:satOff val="0"/>
            <a:lumOff val="0"/>
            <a:alphaOff val="0"/>
          </a:schemeClr>
        </a:solidFill>
        <a:ln w="9525" cap="rnd" cmpd="sng" algn="ctr">
          <a:solidFill>
            <a:schemeClr val="dk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4ABB9C63-0D7F-4C8B-8AC6-6D3F6EF5BF2D}">
      <dsp:nvSpPr>
        <dsp:cNvPr id="0" name=""/>
        <dsp:cNvSpPr/>
      </dsp:nvSpPr>
      <dsp:spPr>
        <a:xfrm>
          <a:off x="402564" y="4221394"/>
          <a:ext cx="6368017" cy="527787"/>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893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Şaşırtıcı/Beklenmedik durumlar yaratma (saçma, komik durumlarda etkileşim başlatma fırsatı)</a:t>
          </a:r>
          <a:endParaRPr lang="tr-TR" sz="1800" kern="1200" dirty="0">
            <a:effectLst>
              <a:outerShdw blurRad="38100" dist="38100" dir="2700000" algn="tl">
                <a:srgbClr val="000000">
                  <a:alpha val="43137"/>
                </a:srgbClr>
              </a:outerShdw>
            </a:effectLst>
            <a:latin typeface="Cambria" pitchFamily="18" charset="0"/>
          </a:endParaRPr>
        </a:p>
      </dsp:txBody>
      <dsp:txXfrm>
        <a:off x="402564" y="4221394"/>
        <a:ext cx="6368017" cy="527787"/>
      </dsp:txXfrm>
    </dsp:sp>
    <dsp:sp modelId="{ECC86668-E23E-449F-ADB7-849D7B7BAB16}">
      <dsp:nvSpPr>
        <dsp:cNvPr id="0" name=""/>
        <dsp:cNvSpPr/>
      </dsp:nvSpPr>
      <dsp:spPr>
        <a:xfrm>
          <a:off x="72697" y="4155421"/>
          <a:ext cx="659733" cy="659733"/>
        </a:xfrm>
        <a:prstGeom prst="moon">
          <a:avLst/>
        </a:prstGeom>
        <a:solidFill>
          <a:schemeClr val="lt1">
            <a:hueOff val="0"/>
            <a:satOff val="0"/>
            <a:lumOff val="0"/>
            <a:alphaOff val="0"/>
          </a:schemeClr>
        </a:solidFill>
        <a:ln w="9525" cap="rnd" cmpd="sng" algn="ctr">
          <a:solidFill>
            <a:schemeClr val="dk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39203-0278-4E6D-95FA-E9DAC8975ECD}">
      <dsp:nvSpPr>
        <dsp:cNvPr id="0" name=""/>
        <dsp:cNvSpPr/>
      </dsp:nvSpPr>
      <dsp:spPr>
        <a:xfrm>
          <a:off x="2736298" y="226"/>
          <a:ext cx="4817030" cy="1799461"/>
        </a:xfrm>
        <a:prstGeom prst="snip2Diag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Yetişkin, çocuğun ilgisine tepki verir. Etkileşimde sıra alma, övgü kullanma, yaratıcı olma, çocuğu teşvik etme, ilgilendiği duruma yanıt verme ve bunu dengeli bir şekilde yapma.</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886256" y="150184"/>
        <a:ext cx="4517114" cy="1499545"/>
      </dsp:txXfrm>
    </dsp:sp>
    <dsp:sp modelId="{B0C6C654-2222-4415-AE5C-DE95B87D3173}">
      <dsp:nvSpPr>
        <dsp:cNvPr id="0" name=""/>
        <dsp:cNvSpPr/>
      </dsp:nvSpPr>
      <dsp:spPr>
        <a:xfrm>
          <a:off x="475055" y="226"/>
          <a:ext cx="2261242" cy="1799461"/>
        </a:xfrm>
        <a:prstGeom prst="flowChartMagneticTap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bg1"/>
              </a:solidFill>
              <a:effectLst>
                <a:outerShdw blurRad="38100" dist="38100" dir="2700000" algn="tl">
                  <a:srgbClr val="000000">
                    <a:alpha val="43137"/>
                  </a:srgbClr>
                </a:outerShdw>
              </a:effectLst>
              <a:latin typeface="Cambria" pitchFamily="18" charset="0"/>
            </a:rPr>
            <a:t>Etkileşimsel Stratejiler</a:t>
          </a:r>
          <a:endParaRPr lang="tr-TR" sz="1800" b="1" kern="1200" dirty="0">
            <a:solidFill>
              <a:schemeClr val="bg1"/>
            </a:solidFill>
            <a:effectLst>
              <a:outerShdw blurRad="38100" dist="38100" dir="2700000" algn="tl">
                <a:srgbClr val="000000">
                  <a:alpha val="43137"/>
                </a:srgbClr>
              </a:outerShdw>
            </a:effectLst>
            <a:latin typeface="Cambria" pitchFamily="18" charset="0"/>
          </a:endParaRPr>
        </a:p>
      </dsp:txBody>
      <dsp:txXfrm>
        <a:off x="806206" y="263751"/>
        <a:ext cx="1598940" cy="1272411"/>
      </dsp:txXfrm>
    </dsp:sp>
    <dsp:sp modelId="{69208BE6-E586-4867-8350-1215475A560E}">
      <dsp:nvSpPr>
        <dsp:cNvPr id="0" name=""/>
        <dsp:cNvSpPr/>
      </dsp:nvSpPr>
      <dsp:spPr>
        <a:xfrm>
          <a:off x="2736302" y="1979859"/>
          <a:ext cx="4920170" cy="2412628"/>
        </a:xfrm>
        <a:prstGeom prst="snip2DiagRect">
          <a:avLst/>
        </a:prstGeom>
        <a:solidFill>
          <a:schemeClr val="accent4">
            <a:tint val="40000"/>
            <a:alpha val="90000"/>
            <a:hueOff val="-432218"/>
            <a:satOff val="13750"/>
            <a:lumOff val="1568"/>
            <a:alphaOff val="0"/>
          </a:schemeClr>
        </a:solidFill>
        <a:ln w="9525" cap="rnd" cmpd="sng" algn="ctr">
          <a:solidFill>
            <a:schemeClr val="accent4">
              <a:tint val="40000"/>
              <a:alpha val="90000"/>
              <a:hueOff val="-432218"/>
              <a:satOff val="13750"/>
              <a:lumOff val="1568"/>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solidFill>
                <a:schemeClr val="bg1"/>
              </a:solidFill>
              <a:effectLst>
                <a:outerShdw blurRad="38100" dist="38100" dir="2700000" algn="tl">
                  <a:srgbClr val="000000">
                    <a:alpha val="43137"/>
                  </a:srgbClr>
                </a:outerShdw>
              </a:effectLst>
              <a:latin typeface="Cambria" pitchFamily="18" charset="0"/>
            </a:rPr>
            <a:t>“Genişletme” ve “Tanımlayıcı konuşma(Paralel ve Kendi Kendine Konuşma)” yı içerir. </a:t>
          </a:r>
          <a:r>
            <a:rPr lang="tr-TR" sz="1800" i="1" kern="1200" dirty="0" smtClean="0">
              <a:solidFill>
                <a:schemeClr val="bg1"/>
              </a:solidFill>
              <a:effectLst>
                <a:outerShdw blurRad="38100" dist="38100" dir="2700000" algn="tl">
                  <a:srgbClr val="000000">
                    <a:alpha val="43137"/>
                  </a:srgbClr>
                </a:outerShdw>
              </a:effectLst>
              <a:latin typeface="Cambria" pitchFamily="18" charset="0"/>
            </a:rPr>
            <a:t>Genişletme, </a:t>
          </a:r>
          <a:r>
            <a:rPr lang="tr-TR" sz="1800" i="0" kern="1200" dirty="0" smtClean="0">
              <a:solidFill>
                <a:schemeClr val="bg1"/>
              </a:solidFill>
              <a:effectLst>
                <a:outerShdw blurRad="38100" dist="38100" dir="2700000" algn="tl">
                  <a:srgbClr val="000000">
                    <a:alpha val="43137"/>
                  </a:srgbClr>
                </a:outerShdw>
              </a:effectLst>
              <a:latin typeface="Cambria" pitchFamily="18" charset="0"/>
            </a:rPr>
            <a:t>çocuğun kullandığı sözcükleri, sözcük ekleyerek, tamamlayarak tekrar etme.  </a:t>
          </a:r>
          <a:r>
            <a:rPr lang="tr-TR" sz="1800" i="1" kern="1200" dirty="0" smtClean="0">
              <a:solidFill>
                <a:schemeClr val="bg1"/>
              </a:solidFill>
              <a:effectLst>
                <a:outerShdw blurRad="38100" dist="38100" dir="2700000" algn="tl">
                  <a:srgbClr val="000000">
                    <a:alpha val="43137"/>
                  </a:srgbClr>
                </a:outerShdw>
              </a:effectLst>
              <a:latin typeface="Cambria" pitchFamily="18" charset="0"/>
            </a:rPr>
            <a:t>Paralel konuşma,</a:t>
          </a:r>
          <a:r>
            <a:rPr lang="tr-TR" sz="1800" i="0" kern="1200" dirty="0" smtClean="0">
              <a:solidFill>
                <a:schemeClr val="bg1"/>
              </a:solidFill>
              <a:effectLst>
                <a:outerShdw blurRad="38100" dist="38100" dir="2700000" algn="tl">
                  <a:srgbClr val="000000">
                    <a:alpha val="43137"/>
                  </a:srgbClr>
                </a:outerShdw>
              </a:effectLst>
              <a:latin typeface="Cambria" pitchFamily="18" charset="0"/>
            </a:rPr>
            <a:t> çocuğun yaptığı şey hakkında sesli konuşma, </a:t>
          </a:r>
          <a:r>
            <a:rPr lang="tr-TR" sz="1800" i="1" kern="1200" dirty="0" smtClean="0">
              <a:solidFill>
                <a:schemeClr val="bg1"/>
              </a:solidFill>
              <a:effectLst>
                <a:outerShdw blurRad="38100" dist="38100" dir="2700000" algn="tl">
                  <a:srgbClr val="000000">
                    <a:alpha val="43137"/>
                  </a:srgbClr>
                </a:outerShdw>
              </a:effectLst>
              <a:latin typeface="Cambria" pitchFamily="18" charset="0"/>
            </a:rPr>
            <a:t>Kendi kendine konuşma, </a:t>
          </a:r>
          <a:r>
            <a:rPr lang="tr-TR" sz="1800" i="0" kern="1200" dirty="0" smtClean="0">
              <a:solidFill>
                <a:schemeClr val="bg1"/>
              </a:solidFill>
              <a:effectLst>
                <a:outerShdw blurRad="38100" dist="38100" dir="2700000" algn="tl">
                  <a:srgbClr val="000000">
                    <a:alpha val="43137"/>
                  </a:srgbClr>
                </a:outerShdw>
              </a:effectLst>
              <a:latin typeface="Cambria" pitchFamily="18" charset="0"/>
            </a:rPr>
            <a:t>çocukla beraberken  yetişkinin o an elinde olan durumu betimlemesidir.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937358" y="2180915"/>
        <a:ext cx="4518058" cy="2010516"/>
      </dsp:txXfrm>
    </dsp:sp>
    <dsp:sp modelId="{3E2E6DF3-31A7-4A03-976E-91926EEFF72F}">
      <dsp:nvSpPr>
        <dsp:cNvPr id="0" name=""/>
        <dsp:cNvSpPr/>
      </dsp:nvSpPr>
      <dsp:spPr>
        <a:xfrm>
          <a:off x="424589" y="2286217"/>
          <a:ext cx="2259034" cy="1799461"/>
        </a:xfrm>
        <a:prstGeom prst="flowChartMagneticTape">
          <a:avLst/>
        </a:prstGeom>
        <a:gradFill rotWithShape="0">
          <a:gsLst>
            <a:gs pos="0">
              <a:schemeClr val="accent4">
                <a:hueOff val="-492612"/>
                <a:satOff val="14709"/>
                <a:lumOff val="5686"/>
                <a:alphaOff val="0"/>
                <a:tint val="96000"/>
                <a:lumMod val="104000"/>
              </a:schemeClr>
            </a:gs>
            <a:gs pos="100000">
              <a:schemeClr val="accent4">
                <a:hueOff val="-492612"/>
                <a:satOff val="14709"/>
                <a:lumOff val="568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bg1"/>
              </a:solidFill>
              <a:effectLst>
                <a:outerShdw blurRad="38100" dist="38100" dir="2700000" algn="tl">
                  <a:srgbClr val="000000">
                    <a:alpha val="43137"/>
                  </a:srgbClr>
                </a:outerShdw>
              </a:effectLst>
              <a:latin typeface="Cambria" pitchFamily="18" charset="0"/>
            </a:rPr>
            <a:t>Temel Dil Modeli Olma Stratejileri</a:t>
          </a:r>
          <a:endParaRPr lang="tr-TR" sz="1800" b="1" kern="1200" dirty="0">
            <a:solidFill>
              <a:schemeClr val="bg1"/>
            </a:solidFill>
            <a:effectLst>
              <a:outerShdw blurRad="38100" dist="38100" dir="2700000" algn="tl">
                <a:srgbClr val="000000">
                  <a:alpha val="43137"/>
                </a:srgbClr>
              </a:outerShdw>
            </a:effectLst>
            <a:latin typeface="Cambria" pitchFamily="18" charset="0"/>
          </a:endParaRPr>
        </a:p>
      </dsp:txBody>
      <dsp:txXfrm>
        <a:off x="755417" y="2549742"/>
        <a:ext cx="1597378" cy="127241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AF96A-8C0E-4AB9-B548-002643EBBDEB}">
      <dsp:nvSpPr>
        <dsp:cNvPr id="0" name=""/>
        <dsp:cNvSpPr/>
      </dsp:nvSpPr>
      <dsp:spPr>
        <a:xfrm rot="5400000">
          <a:off x="4988376" y="-1996917"/>
          <a:ext cx="893574" cy="5115448"/>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Yetişkin çocuğun ne istediğini gözler ve çocuğun istediğe duruma model olur, </a:t>
          </a:r>
          <a:r>
            <a:rPr lang="tr-TR" sz="1800" kern="1200" dirty="0" smtClean="0">
              <a:effectLst>
                <a:outerShdw blurRad="38100" dist="38100" dir="2700000" algn="tl">
                  <a:srgbClr val="000000">
                    <a:alpha val="43137"/>
                  </a:srgbClr>
                </a:outerShdw>
              </a:effectLst>
              <a:latin typeface="Cambria" pitchFamily="18" charset="0"/>
            </a:rPr>
            <a:t>çocuk </a:t>
          </a:r>
          <a:r>
            <a:rPr lang="tr-TR" sz="1800" kern="1200" dirty="0" smtClean="0">
              <a:effectLst>
                <a:outerShdw blurRad="38100" dist="38100" dir="2700000" algn="tl">
                  <a:srgbClr val="000000">
                    <a:alpha val="43137"/>
                  </a:srgbClr>
                </a:outerShdw>
              </a:effectLst>
              <a:latin typeface="Cambria" pitchFamily="18" charset="0"/>
            </a:rPr>
            <a:t>yanıt verirse yanıtı genişletir.</a:t>
          </a:r>
          <a:endParaRPr lang="tr-TR" sz="1800" kern="1200" dirty="0">
            <a:effectLst>
              <a:outerShdw blurRad="38100" dist="38100" dir="2700000" algn="tl">
                <a:srgbClr val="000000">
                  <a:alpha val="43137"/>
                </a:srgbClr>
              </a:outerShdw>
            </a:effectLst>
            <a:latin typeface="Cambria" pitchFamily="18" charset="0"/>
          </a:endParaRPr>
        </a:p>
      </dsp:txBody>
      <dsp:txXfrm rot="-5400000">
        <a:off x="2877440" y="157640"/>
        <a:ext cx="5071827" cy="806332"/>
      </dsp:txXfrm>
    </dsp:sp>
    <dsp:sp modelId="{9FE55DF2-9E10-453B-A3A7-650BB89E973E}">
      <dsp:nvSpPr>
        <dsp:cNvPr id="0" name=""/>
        <dsp:cNvSpPr/>
      </dsp:nvSpPr>
      <dsp:spPr>
        <a:xfrm>
          <a:off x="0" y="2322"/>
          <a:ext cx="2877439" cy="1116968"/>
        </a:xfrm>
        <a:prstGeom prst="flowChartPunchedTap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Model Olma</a:t>
          </a:r>
          <a:endParaRPr lang="tr-TR" sz="1800" kern="1200" dirty="0">
            <a:effectLst>
              <a:outerShdw blurRad="38100" dist="38100" dir="2700000" algn="tl">
                <a:srgbClr val="000000">
                  <a:alpha val="43137"/>
                </a:srgbClr>
              </a:outerShdw>
            </a:effectLst>
            <a:latin typeface="Cambria" pitchFamily="18" charset="0"/>
          </a:endParaRPr>
        </a:p>
      </dsp:txBody>
      <dsp:txXfrm>
        <a:off x="0" y="225716"/>
        <a:ext cx="2877439" cy="670180"/>
      </dsp:txXfrm>
    </dsp:sp>
    <dsp:sp modelId="{620F9A66-5B91-45CA-9A15-EAD5D546E8E0}">
      <dsp:nvSpPr>
        <dsp:cNvPr id="0" name=""/>
        <dsp:cNvSpPr/>
      </dsp:nvSpPr>
      <dsp:spPr>
        <a:xfrm rot="5400000">
          <a:off x="4988376" y="-824100"/>
          <a:ext cx="893574" cy="5115448"/>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Yetişkin çocuğa ne istiyorsun diye sorar, çocuk yanıt verirse genişletir, vermezse model olur.</a:t>
          </a:r>
          <a:endParaRPr lang="tr-TR" sz="1800" kern="1200" dirty="0">
            <a:effectLst>
              <a:outerShdw blurRad="38100" dist="38100" dir="2700000" algn="tl">
                <a:srgbClr val="000000">
                  <a:alpha val="43137"/>
                </a:srgbClr>
              </a:outerShdw>
            </a:effectLst>
            <a:latin typeface="Cambria" pitchFamily="18" charset="0"/>
          </a:endParaRPr>
        </a:p>
      </dsp:txBody>
      <dsp:txXfrm rot="-5400000">
        <a:off x="2877440" y="1330457"/>
        <a:ext cx="5071827" cy="806332"/>
      </dsp:txXfrm>
    </dsp:sp>
    <dsp:sp modelId="{CA82545B-93C7-4376-A3F9-1DBC07746EDF}">
      <dsp:nvSpPr>
        <dsp:cNvPr id="0" name=""/>
        <dsp:cNvSpPr/>
      </dsp:nvSpPr>
      <dsp:spPr>
        <a:xfrm>
          <a:off x="0" y="1175139"/>
          <a:ext cx="2877439" cy="1116968"/>
        </a:xfrm>
        <a:prstGeom prst="flowChartPunchedTap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Talep Etmeye-Model Olmaya Dayalı Öğretim</a:t>
          </a:r>
          <a:endParaRPr lang="tr-TR" sz="1800" kern="1200" dirty="0">
            <a:effectLst>
              <a:outerShdw blurRad="38100" dist="38100" dir="2700000" algn="tl">
                <a:srgbClr val="000000">
                  <a:alpha val="43137"/>
                </a:srgbClr>
              </a:outerShdw>
            </a:effectLst>
            <a:latin typeface="Cambria" pitchFamily="18" charset="0"/>
          </a:endParaRPr>
        </a:p>
      </dsp:txBody>
      <dsp:txXfrm>
        <a:off x="0" y="1398533"/>
        <a:ext cx="2877439" cy="670180"/>
      </dsp:txXfrm>
    </dsp:sp>
    <dsp:sp modelId="{2197E054-E5F1-450D-9677-A6FC08157325}">
      <dsp:nvSpPr>
        <dsp:cNvPr id="0" name=""/>
        <dsp:cNvSpPr/>
      </dsp:nvSpPr>
      <dsp:spPr>
        <a:xfrm rot="5400000">
          <a:off x="4904988" y="348716"/>
          <a:ext cx="1060351" cy="5115448"/>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Yetişkin çocuğu gözler. İstediği şeyi söylemesi için en az 5 sn bekler. Yanıt gelmezse talep etme-model olma yöntemini uygular.</a:t>
          </a:r>
          <a:endParaRPr lang="tr-TR" sz="1800" kern="1200" dirty="0">
            <a:effectLst>
              <a:outerShdw blurRad="38100" dist="38100" dir="2700000" algn="tl">
                <a:srgbClr val="000000">
                  <a:alpha val="43137"/>
                </a:srgbClr>
              </a:outerShdw>
            </a:effectLst>
            <a:latin typeface="Cambria" pitchFamily="18" charset="0"/>
          </a:endParaRPr>
        </a:p>
      </dsp:txBody>
      <dsp:txXfrm rot="-5400000">
        <a:off x="2877440" y="2428026"/>
        <a:ext cx="5063686" cy="956827"/>
      </dsp:txXfrm>
    </dsp:sp>
    <dsp:sp modelId="{1FB8F871-79BF-49C5-A5B3-118C010077DE}">
      <dsp:nvSpPr>
        <dsp:cNvPr id="0" name=""/>
        <dsp:cNvSpPr/>
      </dsp:nvSpPr>
      <dsp:spPr>
        <a:xfrm>
          <a:off x="0" y="2347956"/>
          <a:ext cx="2877439" cy="1116968"/>
        </a:xfrm>
        <a:prstGeom prst="flowChartPunchedTap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Bekleme Süreli Öğretim</a:t>
          </a:r>
          <a:endParaRPr lang="tr-TR" sz="1800" kern="1200" dirty="0">
            <a:effectLst>
              <a:outerShdw blurRad="38100" dist="38100" dir="2700000" algn="tl">
                <a:srgbClr val="000000">
                  <a:alpha val="43137"/>
                </a:srgbClr>
              </a:outerShdw>
            </a:effectLst>
            <a:latin typeface="Cambria" pitchFamily="18" charset="0"/>
          </a:endParaRPr>
        </a:p>
      </dsp:txBody>
      <dsp:txXfrm>
        <a:off x="0" y="2571350"/>
        <a:ext cx="2877439" cy="670180"/>
      </dsp:txXfrm>
    </dsp:sp>
    <dsp:sp modelId="{4F724734-C7DE-49EE-A8E0-3905E3114AA6}">
      <dsp:nvSpPr>
        <dsp:cNvPr id="0" name=""/>
        <dsp:cNvSpPr/>
      </dsp:nvSpPr>
      <dsp:spPr>
        <a:xfrm rot="5400000">
          <a:off x="4988376" y="1521533"/>
          <a:ext cx="893574" cy="5115448"/>
        </a:xfrm>
        <a:prstGeom prst="round2Same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Çocuk istekte bulunursa bu yöntem kullanılır. Çocuğun istemesine fırsat verilir daha sonra diğer tekniklerin hepsi kullanılabilir.</a:t>
          </a:r>
          <a:endParaRPr lang="tr-TR" sz="1800" kern="1200" dirty="0">
            <a:effectLst>
              <a:outerShdw blurRad="38100" dist="38100" dir="2700000" algn="tl">
                <a:srgbClr val="000000">
                  <a:alpha val="43137"/>
                </a:srgbClr>
              </a:outerShdw>
            </a:effectLst>
            <a:latin typeface="Cambria" pitchFamily="18" charset="0"/>
          </a:endParaRPr>
        </a:p>
      </dsp:txBody>
      <dsp:txXfrm rot="-5400000">
        <a:off x="2877440" y="3676091"/>
        <a:ext cx="5071827" cy="806332"/>
      </dsp:txXfrm>
    </dsp:sp>
    <dsp:sp modelId="{4C3095DE-8DCE-48A8-BAC2-44A8EC9A8E69}">
      <dsp:nvSpPr>
        <dsp:cNvPr id="0" name=""/>
        <dsp:cNvSpPr/>
      </dsp:nvSpPr>
      <dsp:spPr>
        <a:xfrm>
          <a:off x="0" y="3520773"/>
          <a:ext cx="2877439" cy="1116968"/>
        </a:xfrm>
        <a:prstGeom prst="flowChartPunchedTape">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Fırsat Öğretimi</a:t>
          </a:r>
          <a:endParaRPr lang="tr-TR" sz="1800" kern="1200" dirty="0">
            <a:effectLst>
              <a:outerShdw blurRad="38100" dist="38100" dir="2700000" algn="tl">
                <a:srgbClr val="000000">
                  <a:alpha val="43137"/>
                </a:srgbClr>
              </a:outerShdw>
            </a:effectLst>
            <a:latin typeface="Cambria" pitchFamily="18" charset="0"/>
          </a:endParaRPr>
        </a:p>
      </dsp:txBody>
      <dsp:txXfrm>
        <a:off x="0" y="3744167"/>
        <a:ext cx="2877439" cy="6701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F8E8B-E641-48BD-AB37-9DCDCDF881CB}">
      <dsp:nvSpPr>
        <dsp:cNvPr id="0" name=""/>
        <dsp:cNvSpPr/>
      </dsp:nvSpPr>
      <dsp:spPr>
        <a:xfrm rot="5400000">
          <a:off x="-169549" y="169590"/>
          <a:ext cx="1130328" cy="791230"/>
        </a:xfrm>
        <a:prstGeom prst="chevr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395656"/>
        <a:ext cx="791230" cy="339098"/>
      </dsp:txXfrm>
    </dsp:sp>
    <dsp:sp modelId="{0954E016-0D22-4611-81A7-DA99FE81D5D1}">
      <dsp:nvSpPr>
        <dsp:cNvPr id="0" name=""/>
        <dsp:cNvSpPr/>
      </dsp:nvSpPr>
      <dsp:spPr>
        <a:xfrm rot="5400000">
          <a:off x="4204722" y="-3413450"/>
          <a:ext cx="734713" cy="7561697"/>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Gelişimsel düzeyine uygun ilişkiler geliştirememe, kişilere, nesnelere ilgi göstermeme</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35908"/>
        <a:ext cx="7525831" cy="662981"/>
      </dsp:txXfrm>
    </dsp:sp>
    <dsp:sp modelId="{033FE023-C3A2-41B0-8D99-09449DA57402}">
      <dsp:nvSpPr>
        <dsp:cNvPr id="0" name=""/>
        <dsp:cNvSpPr/>
      </dsp:nvSpPr>
      <dsp:spPr>
        <a:xfrm rot="5400000">
          <a:off x="-169549" y="1183131"/>
          <a:ext cx="1130328" cy="791230"/>
        </a:xfrm>
        <a:prstGeom prst="chevr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1409197"/>
        <a:ext cx="791230" cy="339098"/>
      </dsp:txXfrm>
    </dsp:sp>
    <dsp:sp modelId="{E0D5666D-DB64-481C-A6BC-27D792160EEF}">
      <dsp:nvSpPr>
        <dsp:cNvPr id="0" name=""/>
        <dsp:cNvSpPr/>
      </dsp:nvSpPr>
      <dsp:spPr>
        <a:xfrm rot="5400000">
          <a:off x="4204722" y="-2399909"/>
          <a:ext cx="734713" cy="7561697"/>
        </a:xfrm>
        <a:prstGeom prst="round2Same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Toplumsal, duygusal karşılıklar verememe, oyunlara katılmama</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1049449"/>
        <a:ext cx="7525831" cy="662981"/>
      </dsp:txXfrm>
    </dsp:sp>
    <dsp:sp modelId="{D4E7A36F-C2B1-48F7-8512-9E16B936F688}">
      <dsp:nvSpPr>
        <dsp:cNvPr id="0" name=""/>
        <dsp:cNvSpPr/>
      </dsp:nvSpPr>
      <dsp:spPr>
        <a:xfrm rot="5400000">
          <a:off x="-169549" y="2196672"/>
          <a:ext cx="1130328" cy="791230"/>
        </a:xfrm>
        <a:prstGeom prst="chevr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2422738"/>
        <a:ext cx="791230" cy="339098"/>
      </dsp:txXfrm>
    </dsp:sp>
    <dsp:sp modelId="{B87E8189-164C-4AF8-83C7-1443967A53AF}">
      <dsp:nvSpPr>
        <dsp:cNvPr id="0" name=""/>
        <dsp:cNvSpPr/>
      </dsp:nvSpPr>
      <dsp:spPr>
        <a:xfrm rot="5400000">
          <a:off x="4204722" y="-1386368"/>
          <a:ext cx="734713" cy="7561697"/>
        </a:xfrm>
        <a:prstGeom prst="round2Same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İletişim başlatma ya da sürdürmede belirgin bozukluk, konuşma dilinin gecikmesi</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2062990"/>
        <a:ext cx="7525831" cy="662981"/>
      </dsp:txXfrm>
    </dsp:sp>
    <dsp:sp modelId="{5921C8A5-7EBB-4BA4-BD6B-92D5D6C2916F}">
      <dsp:nvSpPr>
        <dsp:cNvPr id="0" name=""/>
        <dsp:cNvSpPr/>
      </dsp:nvSpPr>
      <dsp:spPr>
        <a:xfrm rot="5400000">
          <a:off x="-169549" y="3210214"/>
          <a:ext cx="1130328" cy="791230"/>
        </a:xfrm>
        <a:prstGeom prst="chevron">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3436280"/>
        <a:ext cx="791230" cy="339098"/>
      </dsp:txXfrm>
    </dsp:sp>
    <dsp:sp modelId="{0CED3088-40CC-49C3-8BDC-92ACD1C1070E}">
      <dsp:nvSpPr>
        <dsp:cNvPr id="0" name=""/>
        <dsp:cNvSpPr/>
      </dsp:nvSpPr>
      <dsp:spPr>
        <a:xfrm rot="5400000">
          <a:off x="4204722" y="-372827"/>
          <a:ext cx="734713" cy="7561697"/>
        </a:xfrm>
        <a:prstGeom prst="round2Same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Basmakalıp, yineleyici bir dil kullanma</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3076531"/>
        <a:ext cx="7525831" cy="662981"/>
      </dsp:txXfrm>
    </dsp:sp>
    <dsp:sp modelId="{BA18E0A8-F6F5-48C2-86B6-5B14519E278B}">
      <dsp:nvSpPr>
        <dsp:cNvPr id="0" name=""/>
        <dsp:cNvSpPr/>
      </dsp:nvSpPr>
      <dsp:spPr>
        <a:xfrm rot="5400000">
          <a:off x="-169549" y="4223755"/>
          <a:ext cx="1130328" cy="791230"/>
        </a:xfrm>
        <a:prstGeom prst="chevron">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4449821"/>
        <a:ext cx="791230" cy="339098"/>
      </dsp:txXfrm>
    </dsp:sp>
    <dsp:sp modelId="{1FE79FEB-6B70-480C-A525-000B7688B8DF}">
      <dsp:nvSpPr>
        <dsp:cNvPr id="0" name=""/>
        <dsp:cNvSpPr/>
      </dsp:nvSpPr>
      <dsp:spPr>
        <a:xfrm rot="5400000">
          <a:off x="4204722" y="640713"/>
          <a:ext cx="734713" cy="7561697"/>
        </a:xfrm>
        <a:prstGeom prst="round2SameRect">
          <a:avLst/>
        </a:prstGeom>
        <a:solidFill>
          <a:schemeClr val="lt1">
            <a:alpha val="90000"/>
            <a:hueOff val="0"/>
            <a:satOff val="0"/>
            <a:lumOff val="0"/>
            <a:alphaOff val="0"/>
          </a:schemeClr>
        </a:soli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Eşyaların parçalarıyla sürekli uğraşma</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4090071"/>
        <a:ext cx="7525831" cy="66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040B9-064D-424A-905A-A4B39B63C433}">
      <dsp:nvSpPr>
        <dsp:cNvPr id="0" name=""/>
        <dsp:cNvSpPr/>
      </dsp:nvSpPr>
      <dsp:spPr>
        <a:xfrm rot="5400000">
          <a:off x="5323641" y="-2129872"/>
          <a:ext cx="956834" cy="5460761"/>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DNA, otizmin sorumlusu olarak görülebilmektedir. Fakat otizmin tek başına nedeni olamamaktadır.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168800"/>
        <a:ext cx="5414052" cy="863416"/>
      </dsp:txXfrm>
    </dsp:sp>
    <dsp:sp modelId="{F3E8A941-5BE0-4174-9A37-619CC16BC12E}">
      <dsp:nvSpPr>
        <dsp:cNvPr id="0" name=""/>
        <dsp:cNvSpPr/>
      </dsp:nvSpPr>
      <dsp:spPr>
        <a:xfrm>
          <a:off x="0" y="2486"/>
          <a:ext cx="3071678" cy="1196043"/>
        </a:xfrm>
        <a:prstGeom prst="dodecag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GENETİK FAKTÖR</a:t>
          </a:r>
          <a:endParaRPr lang="tr-TR" sz="2000" b="1" kern="1200" dirty="0">
            <a:effectLst>
              <a:outerShdw blurRad="38100" dist="38100" dir="2700000" algn="tl">
                <a:srgbClr val="000000">
                  <a:alpha val="43137"/>
                </a:srgbClr>
              </a:outerShdw>
            </a:effectLst>
            <a:latin typeface="Cambria" pitchFamily="18" charset="0"/>
          </a:endParaRPr>
        </a:p>
      </dsp:txBody>
      <dsp:txXfrm>
        <a:off x="411548" y="162734"/>
        <a:ext cx="2248582" cy="875547"/>
      </dsp:txXfrm>
    </dsp:sp>
    <dsp:sp modelId="{7EA35DE4-027D-40A5-A115-1481C9BEDBF0}">
      <dsp:nvSpPr>
        <dsp:cNvPr id="0" name=""/>
        <dsp:cNvSpPr/>
      </dsp:nvSpPr>
      <dsp:spPr>
        <a:xfrm rot="5400000">
          <a:off x="5323641" y="-874027"/>
          <a:ext cx="956834" cy="5460761"/>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Beynin sinirsel-kimya yapısında anormallikler oluşu, beyincik, motor kontrol, denge ve bilişsel işlevlerle ilgilidir.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1424645"/>
        <a:ext cx="5414052" cy="863416"/>
      </dsp:txXfrm>
    </dsp:sp>
    <dsp:sp modelId="{68619774-89C7-4D98-A2FC-61931EF75748}">
      <dsp:nvSpPr>
        <dsp:cNvPr id="0" name=""/>
        <dsp:cNvSpPr/>
      </dsp:nvSpPr>
      <dsp:spPr>
        <a:xfrm>
          <a:off x="0" y="1258331"/>
          <a:ext cx="3071678" cy="1196043"/>
        </a:xfrm>
        <a:prstGeom prst="dodecag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BEYİN İŞLEVLERİNDE ANORMALLİKLER</a:t>
          </a:r>
          <a:endParaRPr lang="tr-TR" sz="2000" b="1" kern="1200" dirty="0">
            <a:effectLst>
              <a:outerShdw blurRad="38100" dist="38100" dir="2700000" algn="tl">
                <a:srgbClr val="000000">
                  <a:alpha val="43137"/>
                </a:srgbClr>
              </a:outerShdw>
            </a:effectLst>
            <a:latin typeface="Cambria" pitchFamily="18" charset="0"/>
          </a:endParaRPr>
        </a:p>
      </dsp:txBody>
      <dsp:txXfrm>
        <a:off x="411548" y="1418579"/>
        <a:ext cx="2248582" cy="875547"/>
      </dsp:txXfrm>
    </dsp:sp>
    <dsp:sp modelId="{F5D9C55E-470B-4C07-AEA5-DB3C67E2F6BF}">
      <dsp:nvSpPr>
        <dsp:cNvPr id="0" name=""/>
        <dsp:cNvSpPr/>
      </dsp:nvSpPr>
      <dsp:spPr>
        <a:xfrm rot="5400000">
          <a:off x="5210142" y="381817"/>
          <a:ext cx="1183833" cy="5460761"/>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İlk inanış olarak otizmin nedeni ailenin çocuğun bakımını </a:t>
          </a:r>
          <a:r>
            <a:rPr lang="tr-TR" sz="1800" kern="1200" dirty="0" err="1" smtClean="0">
              <a:effectLst>
                <a:outerShdw blurRad="38100" dist="38100" dir="2700000" algn="tl">
                  <a:srgbClr val="000000">
                    <a:alpha val="43137"/>
                  </a:srgbClr>
                </a:outerShdw>
              </a:effectLst>
              <a:latin typeface="Cambria" pitchFamily="18" charset="0"/>
            </a:rPr>
            <a:t>suistimal</a:t>
          </a:r>
          <a:r>
            <a:rPr lang="tr-TR" sz="1800" kern="1200" dirty="0" smtClean="0">
              <a:effectLst>
                <a:outerShdw blurRad="38100" dist="38100" dir="2700000" algn="tl">
                  <a:srgbClr val="000000">
                    <a:alpha val="43137"/>
                  </a:srgbClr>
                </a:outerShdw>
              </a:effectLst>
              <a:latin typeface="Cambria" pitchFamily="18" charset="0"/>
            </a:rPr>
            <a:t> ve ihmali yer alırken günümüzde doğru olmadığı, çevrenin semptomları etkilediği görülmüştür.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2578071"/>
        <a:ext cx="5402971" cy="1068253"/>
      </dsp:txXfrm>
    </dsp:sp>
    <dsp:sp modelId="{7E3550A1-957B-4D7C-8304-9743A4330755}">
      <dsp:nvSpPr>
        <dsp:cNvPr id="0" name=""/>
        <dsp:cNvSpPr/>
      </dsp:nvSpPr>
      <dsp:spPr>
        <a:xfrm>
          <a:off x="0" y="2514177"/>
          <a:ext cx="3071678" cy="1196043"/>
        </a:xfrm>
        <a:prstGeom prst="dodecag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ÇEVRESEL FAKTÖRLER</a:t>
          </a:r>
          <a:endParaRPr lang="tr-TR" sz="2000" b="1" kern="1200" dirty="0">
            <a:effectLst>
              <a:outerShdw blurRad="38100" dist="38100" dir="2700000" algn="tl">
                <a:srgbClr val="000000">
                  <a:alpha val="43137"/>
                </a:srgbClr>
              </a:outerShdw>
            </a:effectLst>
            <a:latin typeface="Cambria" pitchFamily="18" charset="0"/>
          </a:endParaRPr>
        </a:p>
      </dsp:txBody>
      <dsp:txXfrm>
        <a:off x="411548" y="2674425"/>
        <a:ext cx="2248582" cy="875547"/>
      </dsp:txXfrm>
    </dsp:sp>
    <dsp:sp modelId="{AA8CE8C0-0A16-4C1B-8882-EB23A1BB7CA6}">
      <dsp:nvSpPr>
        <dsp:cNvPr id="0" name=""/>
        <dsp:cNvSpPr/>
      </dsp:nvSpPr>
      <dsp:spPr>
        <a:xfrm rot="5400000">
          <a:off x="5323641" y="1637662"/>
          <a:ext cx="956834" cy="5460761"/>
        </a:xfrm>
        <a:prstGeom prst="round2Same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Özellikle kızamık, kabakulak gibi aşılar otizmle ilişki göstermektedir. Ancak bazı araştırmacılar bunu yalanlamaktadır.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3936335"/>
        <a:ext cx="5414052" cy="863416"/>
      </dsp:txXfrm>
    </dsp:sp>
    <dsp:sp modelId="{9C96E3B4-34E6-4166-97FD-3A7C1FBDDDCD}">
      <dsp:nvSpPr>
        <dsp:cNvPr id="0" name=""/>
        <dsp:cNvSpPr/>
      </dsp:nvSpPr>
      <dsp:spPr>
        <a:xfrm>
          <a:off x="0" y="3770022"/>
          <a:ext cx="3071678" cy="1196043"/>
        </a:xfrm>
        <a:prstGeom prst="dodecagon">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AŞILAR</a:t>
          </a:r>
          <a:endParaRPr lang="tr-TR" sz="2000" b="1" kern="1200" dirty="0">
            <a:effectLst>
              <a:outerShdw blurRad="38100" dist="38100" dir="2700000" algn="tl">
                <a:srgbClr val="000000">
                  <a:alpha val="43137"/>
                </a:srgbClr>
              </a:outerShdw>
            </a:effectLst>
            <a:latin typeface="Cambria" pitchFamily="18" charset="0"/>
          </a:endParaRPr>
        </a:p>
      </dsp:txBody>
      <dsp:txXfrm>
        <a:off x="411548" y="3930270"/>
        <a:ext cx="2248582" cy="8755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1307121" y="1307976"/>
          <a:ext cx="4840311" cy="2224358"/>
        </a:xfrm>
        <a:prstGeom prst="flowChartManualOperation">
          <a:avLst/>
        </a:prstGeom>
        <a:gradFill rotWithShape="0">
          <a:gsLst>
            <a:gs pos="0">
              <a:schemeClr val="accent3">
                <a:shade val="50000"/>
                <a:hueOff val="0"/>
                <a:satOff val="0"/>
                <a:lumOff val="0"/>
                <a:alphaOff val="0"/>
                <a:tint val="96000"/>
                <a:lumMod val="104000"/>
              </a:schemeClr>
            </a:gs>
            <a:gs pos="100000">
              <a:schemeClr val="accent3">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Çoğunda değişik düzeylerde zihinsel yetersizlikler görülmektedir.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855" y="968062"/>
        <a:ext cx="2224358" cy="2904187"/>
      </dsp:txXfrm>
    </dsp:sp>
    <dsp:sp modelId="{E36913B0-12EE-42D1-8993-808F7986D7A7}">
      <dsp:nvSpPr>
        <dsp:cNvPr id="0" name=""/>
        <dsp:cNvSpPr/>
      </dsp:nvSpPr>
      <dsp:spPr>
        <a:xfrm rot="16200000">
          <a:off x="1084064" y="1307976"/>
          <a:ext cx="4840311" cy="2224358"/>
        </a:xfrm>
        <a:prstGeom prst="flowChartManualOperation">
          <a:avLst/>
        </a:prstGeom>
        <a:gradFill rotWithShape="0">
          <a:gsLst>
            <a:gs pos="0">
              <a:schemeClr val="accent3">
                <a:shade val="50000"/>
                <a:hueOff val="-181053"/>
                <a:satOff val="-9236"/>
                <a:lumOff val="29203"/>
                <a:alphaOff val="0"/>
                <a:tint val="96000"/>
                <a:lumMod val="104000"/>
              </a:schemeClr>
            </a:gs>
            <a:gs pos="100000">
              <a:schemeClr val="accent3">
                <a:shade val="50000"/>
                <a:hueOff val="-181053"/>
                <a:satOff val="-9236"/>
                <a:lumOff val="292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Zihinsel olarak başkalarını anlamada, sohbetlere katılmada zorluk çekmektedirler.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2392040" y="968062"/>
        <a:ext cx="2224358" cy="2904187"/>
      </dsp:txXfrm>
    </dsp:sp>
    <dsp:sp modelId="{21F73E43-F587-49B8-85BD-D1CA70A97DB4}">
      <dsp:nvSpPr>
        <dsp:cNvPr id="0" name=""/>
        <dsp:cNvSpPr/>
      </dsp:nvSpPr>
      <dsp:spPr>
        <a:xfrm rot="16200000">
          <a:off x="3475249" y="1307976"/>
          <a:ext cx="4840311" cy="2224358"/>
        </a:xfrm>
        <a:prstGeom prst="flowChartManualOperation">
          <a:avLst/>
        </a:prstGeom>
        <a:gradFill rotWithShape="0">
          <a:gsLst>
            <a:gs pos="0">
              <a:schemeClr val="accent3">
                <a:shade val="50000"/>
                <a:hueOff val="-181053"/>
                <a:satOff val="-9236"/>
                <a:lumOff val="29203"/>
                <a:alphaOff val="0"/>
                <a:tint val="96000"/>
                <a:lumMod val="104000"/>
              </a:schemeClr>
            </a:gs>
            <a:gs pos="100000">
              <a:schemeClr val="accent3">
                <a:shade val="50000"/>
                <a:hueOff val="-181053"/>
                <a:satOff val="-9236"/>
                <a:lumOff val="292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Motivasyonun olumsuz etkilenmesi en sık görülen bilişsel ve akademik özelliktir.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783225" y="968062"/>
        <a:ext cx="2224358" cy="2904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729558" y="733065"/>
          <a:ext cx="4840311" cy="3374180"/>
        </a:xfrm>
        <a:prstGeom prst="wedgeEllipseCallout">
          <a:avLst/>
        </a:prstGeom>
        <a:gradFill rotWithShape="0">
          <a:gsLst>
            <a:gs pos="0">
              <a:schemeClr val="accent2">
                <a:alpha val="90000"/>
                <a:hueOff val="0"/>
                <a:satOff val="0"/>
                <a:lumOff val="0"/>
                <a:alphaOff val="0"/>
                <a:tint val="96000"/>
                <a:lumMod val="104000"/>
              </a:schemeClr>
            </a:gs>
            <a:gs pos="100000">
              <a:schemeClr val="accent2">
                <a:alpha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Dil gelişiminde gecikme, dili iletişim amaçlı kullanamama, etkileşim kurmada güçlük, iletişimi başlatma ve sürdürmede güçlük.</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497644" y="708847"/>
        <a:ext cx="2385906" cy="3422617"/>
      </dsp:txXfrm>
    </dsp:sp>
    <dsp:sp modelId="{E36913B0-12EE-42D1-8993-808F7986D7A7}">
      <dsp:nvSpPr>
        <dsp:cNvPr id="0" name=""/>
        <dsp:cNvSpPr/>
      </dsp:nvSpPr>
      <dsp:spPr>
        <a:xfrm rot="16200000">
          <a:off x="2897686" y="733065"/>
          <a:ext cx="4840311" cy="3374180"/>
        </a:xfrm>
        <a:prstGeom prst="wedgeEllipseCallout">
          <a:avLst/>
        </a:prstGeom>
        <a:gradFill rotWithShape="0">
          <a:gsLst>
            <a:gs pos="0">
              <a:schemeClr val="accent2">
                <a:alpha val="90000"/>
                <a:hueOff val="0"/>
                <a:satOff val="0"/>
                <a:lumOff val="0"/>
                <a:alphaOff val="-40000"/>
                <a:tint val="96000"/>
                <a:lumMod val="104000"/>
              </a:schemeClr>
            </a:gs>
            <a:gs pos="100000">
              <a:schemeClr val="accent2">
                <a:alpha val="90000"/>
                <a:hueOff val="0"/>
                <a:satOff val="0"/>
                <a:lumOff val="0"/>
                <a:alphaOff val="-4000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Ekolali (</a:t>
          </a:r>
          <a:r>
            <a:rPr lang="tr-TR" sz="2000" kern="1200" dirty="0" err="1" smtClean="0">
              <a:solidFill>
                <a:schemeClr val="tx1"/>
              </a:solidFill>
              <a:effectLst>
                <a:outerShdw blurRad="38100" dist="38100" dir="2700000" algn="tl">
                  <a:srgbClr val="000000">
                    <a:alpha val="43137"/>
                  </a:srgbClr>
                </a:outerShdw>
              </a:effectLst>
              <a:latin typeface="Cambria" pitchFamily="18" charset="0"/>
            </a:rPr>
            <a:t>Stereotipik</a:t>
          </a:r>
          <a:r>
            <a:rPr lang="tr-TR" sz="2000" kern="1200" dirty="0" smtClean="0">
              <a:solidFill>
                <a:schemeClr val="tx1"/>
              </a:solidFill>
              <a:effectLst>
                <a:outerShdw blurRad="38100" dist="38100" dir="2700000" algn="tl">
                  <a:srgbClr val="000000">
                    <a:alpha val="43137"/>
                  </a:srgbClr>
                </a:outerShdw>
              </a:effectLst>
              <a:latin typeface="Cambria" pitchFamily="18" charset="0"/>
            </a:rPr>
            <a:t> ve tekrarlayan sözel ifade kullanımı), sohbet becerilerinde yetersizlik, sözel olmayan dili algılamada güçlük, zamirleri yerinde kullanama</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4124888" y="708847"/>
        <a:ext cx="2385906" cy="34226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729558" y="733065"/>
          <a:ext cx="4840311" cy="3374180"/>
        </a:xfrm>
        <a:prstGeom prst="flowChartDelay">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Sözel olmayan davranışlarda bozukluk, yetersiz akran ilişkileri, başkaları ile başarı, ilgi ve zevk almayı kendiliğinde paylaşmadaki sınırlılıklar, karşılıklı etkileşimde yetersizlikler</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497644" y="708847"/>
        <a:ext cx="2385906" cy="4131464"/>
      </dsp:txXfrm>
    </dsp:sp>
    <dsp:sp modelId="{E36913B0-12EE-42D1-8993-808F7986D7A7}">
      <dsp:nvSpPr>
        <dsp:cNvPr id="0" name=""/>
        <dsp:cNvSpPr/>
      </dsp:nvSpPr>
      <dsp:spPr>
        <a:xfrm rot="16200000">
          <a:off x="2897686" y="733065"/>
          <a:ext cx="4840311" cy="3374180"/>
        </a:xfrm>
        <a:prstGeom prst="flowChartDelay">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effectLst>
                <a:outerShdw blurRad="38100" dist="38100" dir="2700000" algn="tl">
                  <a:srgbClr val="000000">
                    <a:alpha val="43137"/>
                  </a:srgbClr>
                </a:outerShdw>
              </a:effectLst>
              <a:latin typeface="Cambria" pitchFamily="18" charset="0"/>
            </a:rPr>
            <a:t>Göz kontağı kurmada, fiziksel yakınlık kurmada, hayali oyunlar oynamada, empati kurmada sınırlılıklar, ısırma, kafa vurma gibi kendini uyarıcı davranışlar, sallanma, elleri sallama, çırpma gibi yineleyici davranışlar</a:t>
          </a:r>
          <a:endParaRPr lang="tr-TR" sz="20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4124889" y="708847"/>
        <a:ext cx="2385906" cy="41314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1620179" y="-1620179"/>
          <a:ext cx="4032448" cy="7272808"/>
        </a:xfrm>
        <a:prstGeom prst="cloud">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effectLst>
                <a:outerShdw blurRad="38100" dist="38100" dir="2700000" algn="tl">
                  <a:srgbClr val="000000">
                    <a:alpha val="43137"/>
                  </a:srgbClr>
                </a:outerShdw>
              </a:effectLst>
              <a:latin typeface="Cambria" pitchFamily="18" charset="0"/>
            </a:rPr>
            <a:t>Dokunsal denge, vücut farkındalığı, görsel, işitsel, tat ve koklama duyularına ilişkin problemler</a:t>
          </a:r>
          <a:endParaRPr lang="tr-TR" sz="24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1098328" y="842521"/>
        <a:ext cx="4739110" cy="2634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6EA92-D8CD-4092-9CBF-85490DD71FF9}">
      <dsp:nvSpPr>
        <dsp:cNvPr id="0" name=""/>
        <dsp:cNvSpPr/>
      </dsp:nvSpPr>
      <dsp:spPr>
        <a:xfrm>
          <a:off x="0" y="0"/>
          <a:ext cx="5433723" cy="819410"/>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Gözlenebilir ifadelerle uygun olmayan davranışları tanımlayın.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4000" y="24000"/>
        <a:ext cx="4453644" cy="771410"/>
      </dsp:txXfrm>
    </dsp:sp>
    <dsp:sp modelId="{47EF8589-CF7D-41D0-B3F1-4AA50833ED16}">
      <dsp:nvSpPr>
        <dsp:cNvPr id="0" name=""/>
        <dsp:cNvSpPr/>
      </dsp:nvSpPr>
      <dsp:spPr>
        <a:xfrm>
          <a:off x="405765" y="933217"/>
          <a:ext cx="5433723" cy="819410"/>
        </a:xfrm>
        <a:prstGeom prst="roundRect">
          <a:avLst>
            <a:gd name="adj" fmla="val 10000"/>
          </a:avLst>
        </a:prstGeom>
        <a:gradFill rotWithShape="0">
          <a:gsLst>
            <a:gs pos="0">
              <a:schemeClr val="accent2">
                <a:hueOff val="113291"/>
                <a:satOff val="-11998"/>
                <a:lumOff val="-294"/>
                <a:alphaOff val="0"/>
                <a:tint val="96000"/>
                <a:lumMod val="104000"/>
              </a:schemeClr>
            </a:gs>
            <a:gs pos="100000">
              <a:schemeClr val="accent2">
                <a:hueOff val="113291"/>
                <a:satOff val="-11998"/>
                <a:lumOff val="-29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Davranışları öncesi ve sonrasındaki olaylara göre analiz edin.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429765" y="957217"/>
        <a:ext cx="4447341" cy="771410"/>
      </dsp:txXfrm>
    </dsp:sp>
    <dsp:sp modelId="{8F09F909-6627-46EC-94FD-E1292DE2FFE0}">
      <dsp:nvSpPr>
        <dsp:cNvPr id="0" name=""/>
        <dsp:cNvSpPr/>
      </dsp:nvSpPr>
      <dsp:spPr>
        <a:xfrm>
          <a:off x="811530" y="1866434"/>
          <a:ext cx="5433723" cy="819410"/>
        </a:xfrm>
        <a:prstGeom prst="roundRect">
          <a:avLst>
            <a:gd name="adj" fmla="val 10000"/>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davranışın yerine kazandırabileceğiniz alternatif davranış belirleyin.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835530" y="1890434"/>
        <a:ext cx="4447341" cy="771410"/>
      </dsp:txXfrm>
    </dsp:sp>
    <dsp:sp modelId="{78371589-B6E2-4339-9C15-E9BDDCFA5A6F}">
      <dsp:nvSpPr>
        <dsp:cNvPr id="0" name=""/>
        <dsp:cNvSpPr/>
      </dsp:nvSpPr>
      <dsp:spPr>
        <a:xfrm>
          <a:off x="1217295" y="2799652"/>
          <a:ext cx="5433723" cy="819410"/>
        </a:xfrm>
        <a:prstGeom prst="roundRect">
          <a:avLst>
            <a:gd name="adj" fmla="val 10000"/>
          </a:avLst>
        </a:prstGeom>
        <a:gradFill rotWithShape="0">
          <a:gsLst>
            <a:gs pos="0">
              <a:schemeClr val="accent2">
                <a:hueOff val="339874"/>
                <a:satOff val="-35995"/>
                <a:lumOff val="-882"/>
                <a:alphaOff val="0"/>
                <a:tint val="96000"/>
                <a:lumMod val="104000"/>
              </a:schemeClr>
            </a:gs>
            <a:gs pos="100000">
              <a:schemeClr val="accent2">
                <a:hueOff val="339874"/>
                <a:satOff val="-35995"/>
                <a:lumOff val="-88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Uygun olan davranışı öğretin.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1241295" y="2823652"/>
        <a:ext cx="4447341" cy="771410"/>
      </dsp:txXfrm>
    </dsp:sp>
    <dsp:sp modelId="{0FE790C3-0823-4927-A328-00433B93C0A3}">
      <dsp:nvSpPr>
        <dsp:cNvPr id="0" name=""/>
        <dsp:cNvSpPr/>
      </dsp:nvSpPr>
      <dsp:spPr>
        <a:xfrm>
          <a:off x="1623060" y="3732869"/>
          <a:ext cx="5433723" cy="819410"/>
        </a:xfrm>
        <a:prstGeom prst="roundRect">
          <a:avLst>
            <a:gd name="adj" fmla="val 10000"/>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Başka ortamlarda da tutarlı bir şekilde öğretilmesi için çaba sarf edin.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1647060" y="3756869"/>
        <a:ext cx="4447341" cy="771410"/>
      </dsp:txXfrm>
    </dsp:sp>
    <dsp:sp modelId="{EB25B430-1C46-462A-A8CE-2DB319D4BBAD}">
      <dsp:nvSpPr>
        <dsp:cNvPr id="0" name=""/>
        <dsp:cNvSpPr/>
      </dsp:nvSpPr>
      <dsp:spPr>
        <a:xfrm>
          <a:off x="4901106" y="598624"/>
          <a:ext cx="532616" cy="532616"/>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5020945" y="598624"/>
        <a:ext cx="292938" cy="400794"/>
      </dsp:txXfrm>
    </dsp:sp>
    <dsp:sp modelId="{3694A6DE-60B7-474B-9CF6-F5A02760032F}">
      <dsp:nvSpPr>
        <dsp:cNvPr id="0" name=""/>
        <dsp:cNvSpPr/>
      </dsp:nvSpPr>
      <dsp:spPr>
        <a:xfrm>
          <a:off x="5306872" y="1531842"/>
          <a:ext cx="532616" cy="532616"/>
        </a:xfrm>
        <a:prstGeom prst="downArrow">
          <a:avLst>
            <a:gd name="adj1" fmla="val 55000"/>
            <a:gd name="adj2" fmla="val 45000"/>
          </a:avLst>
        </a:prstGeom>
        <a:solidFill>
          <a:schemeClr val="accent2">
            <a:tint val="40000"/>
            <a:alpha val="90000"/>
            <a:hueOff val="309552"/>
            <a:satOff val="-13952"/>
            <a:lumOff val="-985"/>
            <a:alphaOff val="0"/>
          </a:schemeClr>
        </a:solidFill>
        <a:ln w="9525" cap="rnd" cmpd="sng" algn="ctr">
          <a:solidFill>
            <a:schemeClr val="accent2">
              <a:tint val="40000"/>
              <a:alpha val="90000"/>
              <a:hueOff val="309552"/>
              <a:satOff val="-13952"/>
              <a:lumOff val="-985"/>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5426711" y="1531842"/>
        <a:ext cx="292938" cy="400794"/>
      </dsp:txXfrm>
    </dsp:sp>
    <dsp:sp modelId="{1F340BE5-F8F7-47A4-B2E4-4C6A60AE2705}">
      <dsp:nvSpPr>
        <dsp:cNvPr id="0" name=""/>
        <dsp:cNvSpPr/>
      </dsp:nvSpPr>
      <dsp:spPr>
        <a:xfrm>
          <a:off x="5712637" y="2451402"/>
          <a:ext cx="532616" cy="532616"/>
        </a:xfrm>
        <a:prstGeom prst="downArrow">
          <a:avLst>
            <a:gd name="adj1" fmla="val 55000"/>
            <a:gd name="adj2" fmla="val 45000"/>
          </a:avLst>
        </a:prstGeom>
        <a:solidFill>
          <a:schemeClr val="accent2">
            <a:tint val="40000"/>
            <a:alpha val="90000"/>
            <a:hueOff val="619104"/>
            <a:satOff val="-27904"/>
            <a:lumOff val="-1969"/>
            <a:alphaOff val="0"/>
          </a:schemeClr>
        </a:solidFill>
        <a:ln w="9525" cap="rnd" cmpd="sng" algn="ctr">
          <a:solidFill>
            <a:schemeClr val="accent2">
              <a:tint val="40000"/>
              <a:alpha val="90000"/>
              <a:hueOff val="619104"/>
              <a:satOff val="-27904"/>
              <a:lumOff val="-1969"/>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5832476" y="2451402"/>
        <a:ext cx="292938" cy="400794"/>
      </dsp:txXfrm>
    </dsp:sp>
    <dsp:sp modelId="{68E11402-E8E6-42EB-BBED-7EF42B300210}">
      <dsp:nvSpPr>
        <dsp:cNvPr id="0" name=""/>
        <dsp:cNvSpPr/>
      </dsp:nvSpPr>
      <dsp:spPr>
        <a:xfrm>
          <a:off x="6118402" y="3393724"/>
          <a:ext cx="532616" cy="532616"/>
        </a:xfrm>
        <a:prstGeom prst="downArrow">
          <a:avLst>
            <a:gd name="adj1" fmla="val 55000"/>
            <a:gd name="adj2" fmla="val 45000"/>
          </a:avLst>
        </a:prstGeom>
        <a:solidFill>
          <a:schemeClr val="accent2">
            <a:tint val="40000"/>
            <a:alpha val="90000"/>
            <a:hueOff val="928656"/>
            <a:satOff val="-41856"/>
            <a:lumOff val="-2954"/>
            <a:alphaOff val="0"/>
          </a:schemeClr>
        </a:solidFill>
        <a:ln w="9525" cap="rnd" cmpd="sng" algn="ctr">
          <a:solidFill>
            <a:schemeClr val="accent2">
              <a:tint val="40000"/>
              <a:alpha val="90000"/>
              <a:hueOff val="928656"/>
              <a:satOff val="-41856"/>
              <a:lumOff val="-2954"/>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6238241" y="3393724"/>
        <a:ext cx="292938" cy="4007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BA010-8989-4F72-8DD7-6FB9A3E0D078}">
      <dsp:nvSpPr>
        <dsp:cNvPr id="0" name=""/>
        <dsp:cNvSpPr/>
      </dsp:nvSpPr>
      <dsp:spPr>
        <a:xfrm>
          <a:off x="0" y="0"/>
          <a:ext cx="5645427" cy="1001501"/>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UDA, Problem davranışlarla başetmede</a:t>
          </a:r>
          <a:endParaRPr lang="tr-TR" sz="2000" kern="1200" dirty="0">
            <a:effectLst>
              <a:outerShdw blurRad="38100" dist="38100" dir="2700000" algn="tl">
                <a:srgbClr val="000000">
                  <a:alpha val="43137"/>
                </a:srgbClr>
              </a:outerShdw>
            </a:effectLst>
            <a:latin typeface="Cambria" pitchFamily="18" charset="0"/>
          </a:endParaRPr>
        </a:p>
      </dsp:txBody>
      <dsp:txXfrm>
        <a:off x="29333" y="29333"/>
        <a:ext cx="4480101" cy="942835"/>
      </dsp:txXfrm>
    </dsp:sp>
    <dsp:sp modelId="{C2CEF8C6-5E87-49D8-8998-01CF5BC619D9}">
      <dsp:nvSpPr>
        <dsp:cNvPr id="0" name=""/>
        <dsp:cNvSpPr/>
      </dsp:nvSpPr>
      <dsp:spPr>
        <a:xfrm>
          <a:off x="472804" y="1183592"/>
          <a:ext cx="5645427" cy="1001501"/>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Alternatif davranışların kazandırılmasında</a:t>
          </a:r>
          <a:endParaRPr lang="tr-TR" sz="2000" kern="1200" dirty="0">
            <a:effectLst>
              <a:outerShdw blurRad="38100" dist="38100" dir="2700000" algn="tl">
                <a:srgbClr val="000000">
                  <a:alpha val="43137"/>
                </a:srgbClr>
              </a:outerShdw>
            </a:effectLst>
            <a:latin typeface="Cambria" pitchFamily="18" charset="0"/>
          </a:endParaRPr>
        </a:p>
      </dsp:txBody>
      <dsp:txXfrm>
        <a:off x="502137" y="1212925"/>
        <a:ext cx="4462980" cy="942835"/>
      </dsp:txXfrm>
    </dsp:sp>
    <dsp:sp modelId="{127B5754-7B5B-40B0-B066-A31738D380F3}">
      <dsp:nvSpPr>
        <dsp:cNvPr id="0" name=""/>
        <dsp:cNvSpPr/>
      </dsp:nvSpPr>
      <dsp:spPr>
        <a:xfrm>
          <a:off x="938552" y="2367185"/>
          <a:ext cx="5645427" cy="1001501"/>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Davranış değiştirme süreçlerinde</a:t>
          </a:r>
          <a:endParaRPr lang="tr-TR" sz="2000" kern="1200" dirty="0">
            <a:effectLst>
              <a:outerShdw blurRad="38100" dist="38100" dir="2700000" algn="tl">
                <a:srgbClr val="000000">
                  <a:alpha val="43137"/>
                </a:srgbClr>
              </a:outerShdw>
            </a:effectLst>
            <a:latin typeface="Cambria" pitchFamily="18" charset="0"/>
          </a:endParaRPr>
        </a:p>
      </dsp:txBody>
      <dsp:txXfrm>
        <a:off x="967885" y="2396518"/>
        <a:ext cx="4470037" cy="942835"/>
      </dsp:txXfrm>
    </dsp:sp>
    <dsp:sp modelId="{9F52809B-D14C-44DE-B0E0-44168C345F02}">
      <dsp:nvSpPr>
        <dsp:cNvPr id="0" name=""/>
        <dsp:cNvSpPr/>
      </dsp:nvSpPr>
      <dsp:spPr>
        <a:xfrm>
          <a:off x="1411356" y="3550778"/>
          <a:ext cx="5645427" cy="1001501"/>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Çeşitli öğretim yöntemleri sunar.</a:t>
          </a:r>
          <a:endParaRPr lang="tr-TR" sz="2000" kern="1200" dirty="0">
            <a:effectLst>
              <a:outerShdw blurRad="38100" dist="38100" dir="2700000" algn="tl">
                <a:srgbClr val="000000">
                  <a:alpha val="43137"/>
                </a:srgbClr>
              </a:outerShdw>
            </a:effectLst>
            <a:latin typeface="Cambria" pitchFamily="18" charset="0"/>
          </a:endParaRPr>
        </a:p>
      </dsp:txBody>
      <dsp:txXfrm>
        <a:off x="1440689" y="3580111"/>
        <a:ext cx="4462980" cy="942835"/>
      </dsp:txXfrm>
    </dsp:sp>
    <dsp:sp modelId="{788E44F3-EB42-45F6-AD68-B04150474402}">
      <dsp:nvSpPr>
        <dsp:cNvPr id="0" name=""/>
        <dsp:cNvSpPr/>
      </dsp:nvSpPr>
      <dsp:spPr>
        <a:xfrm>
          <a:off x="4994451" y="767059"/>
          <a:ext cx="650976" cy="650976"/>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a:solidFill>
              <a:schemeClr val="bg1"/>
            </a:solidFill>
            <a:effectLst>
              <a:outerShdw blurRad="38100" dist="38100" dir="2700000" algn="tl">
                <a:srgbClr val="000000">
                  <a:alpha val="43137"/>
                </a:srgbClr>
              </a:outerShdw>
            </a:effectLst>
            <a:latin typeface="Cambria" pitchFamily="18" charset="0"/>
          </a:endParaRPr>
        </a:p>
      </dsp:txBody>
      <dsp:txXfrm>
        <a:off x="5140921" y="767059"/>
        <a:ext cx="358036" cy="489859"/>
      </dsp:txXfrm>
    </dsp:sp>
    <dsp:sp modelId="{889DF984-CF65-4D57-A048-719FEF83DC6D}">
      <dsp:nvSpPr>
        <dsp:cNvPr id="0" name=""/>
        <dsp:cNvSpPr/>
      </dsp:nvSpPr>
      <dsp:spPr>
        <a:xfrm>
          <a:off x="5467255" y="1950651"/>
          <a:ext cx="650976" cy="650976"/>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a:solidFill>
              <a:schemeClr val="bg1"/>
            </a:solidFill>
            <a:effectLst>
              <a:outerShdw blurRad="38100" dist="38100" dir="2700000" algn="tl">
                <a:srgbClr val="000000">
                  <a:alpha val="43137"/>
                </a:srgbClr>
              </a:outerShdw>
            </a:effectLst>
            <a:latin typeface="Cambria" pitchFamily="18" charset="0"/>
          </a:endParaRPr>
        </a:p>
      </dsp:txBody>
      <dsp:txXfrm>
        <a:off x="5613725" y="1950651"/>
        <a:ext cx="358036" cy="489859"/>
      </dsp:txXfrm>
    </dsp:sp>
    <dsp:sp modelId="{C50DB9BC-807C-4ABC-8089-554D55D99950}">
      <dsp:nvSpPr>
        <dsp:cNvPr id="0" name=""/>
        <dsp:cNvSpPr/>
      </dsp:nvSpPr>
      <dsp:spPr>
        <a:xfrm>
          <a:off x="5933003" y="3134244"/>
          <a:ext cx="650976" cy="650976"/>
        </a:xfrm>
        <a:prstGeom prst="downArrow">
          <a:avLst>
            <a:gd name="adj1" fmla="val 55000"/>
            <a:gd name="adj2" fmla="val 45000"/>
          </a:avLst>
        </a:prstGeom>
        <a:solidFill>
          <a:schemeClr val="lt1">
            <a:alpha val="90000"/>
            <a:tint val="40000"/>
            <a:hueOff val="0"/>
            <a:satOff val="0"/>
            <a:lumOff val="0"/>
            <a:alphaOff val="0"/>
          </a:schemeClr>
        </a:solidFill>
        <a:ln w="9525" cap="rnd" cmpd="sng" algn="ctr">
          <a:solidFill>
            <a:schemeClr val="dk1">
              <a:alpha val="9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a:solidFill>
              <a:schemeClr val="bg1"/>
            </a:solidFill>
            <a:effectLst>
              <a:outerShdw blurRad="38100" dist="38100" dir="2700000" algn="tl">
                <a:srgbClr val="000000">
                  <a:alpha val="43137"/>
                </a:srgbClr>
              </a:outerShdw>
            </a:effectLst>
            <a:latin typeface="Cambria" pitchFamily="18" charset="0"/>
          </a:endParaRPr>
        </a:p>
      </dsp:txBody>
      <dsp:txXfrm>
        <a:off x="6079473" y="3134244"/>
        <a:ext cx="358036" cy="489859"/>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1/layout/ConvergingText">
  <dgm:title val="Birleşen Metin"/>
  <dgm:desc val="Bir bütün halinde birleşen birden çok adımı veya parçayı göstermek için kullanın. Metin içeren tek bir 1. Düzey şekil ve en fazla beş 2. Düzey şekil ile sınırlıdır."/>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13749381"/>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60806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BB9B27-4D02-2940-AED5-BC8F2B3B1507}"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78997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374787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4423684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5904585"/>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3605351"/>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EB8CB6-48D8-4E47-B0D3-B56230F429D0}"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5992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F716D3-DCE8-CC45-8106-AE5DFCD073F9}"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343822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4F351F-53B1-3B4C-8CD4-15B0457E8E3F}"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136550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B1E8F6-4F69-E448-82E4-3FF8C30628E4}"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5597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90BAD4-EC93-8B4C-97AE-9AB5F3271B19}"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42901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6C9050E-E079-6441-81E7-806D30677343}"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34150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9B230AF-FFB7-DE42-B481-AAC2589869DA}" type="datetimeFigureOut">
              <a:rPr lang="en-US" dirty="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89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0956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4497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5/30/2019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72137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fontScale="90000"/>
          </a:bodyPr>
          <a:lstStyle/>
          <a:p>
            <a:pPr algn="ctr"/>
            <a:r>
              <a:rPr lang="tr-TR" b="1" dirty="0" smtClean="0">
                <a:effectLst>
                  <a:outerShdw blurRad="38100" dist="38100" dir="2700000" algn="tl">
                    <a:srgbClr val="000000">
                      <a:alpha val="43137"/>
                    </a:srgbClr>
                  </a:outerShdw>
                </a:effectLst>
                <a:latin typeface="Cambria" pitchFamily="18" charset="0"/>
              </a:rPr>
              <a:t>Özel Eğitime Gereksinimi Olan Öğrenciler ve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normAutofit/>
          </a:bodyPr>
          <a:lstStyle/>
          <a:p>
            <a:pPr algn="ctr"/>
            <a:endParaRPr lang="tr-TR" sz="2800" b="1"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OTİSTİK BOZUKLUĞU 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Duyusal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extLst>
              <p:ext uri="{D42A27DB-BD31-4B8C-83A1-F6EECF244321}">
                <p14:modId xmlns:p14="http://schemas.microsoft.com/office/powerpoint/2010/main" val="1887971015"/>
              </p:ext>
            </p:extLst>
          </p:nvPr>
        </p:nvGraphicFramePr>
        <p:xfrm>
          <a:off x="1187624" y="1628800"/>
          <a:ext cx="727280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TIBBİ ve EĞİTSEL DEĞERLENDİRME, YERLEŞTİRME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467544" y="1556792"/>
            <a:ext cx="8496944" cy="4431983"/>
          </a:xfrm>
        </p:spPr>
        <p:txBody>
          <a:bodyPr/>
          <a:lstStyle/>
          <a:p>
            <a:r>
              <a:rPr lang="tr-TR" sz="2000" dirty="0" smtClean="0">
                <a:effectLst>
                  <a:outerShdw blurRad="38100" dist="38100" dir="2700000" algn="tl">
                    <a:srgbClr val="000000">
                      <a:alpha val="43137"/>
                    </a:srgbClr>
                  </a:outerShdw>
                </a:effectLst>
                <a:latin typeface="Cambria" pitchFamily="18" charset="0"/>
              </a:rPr>
              <a:t>Tıbbi tanılamada uluslar arası tanı kriterleri dikkate alınır.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Dünya Sağlık Örgüt’ünün yayınladığı “</a:t>
            </a:r>
            <a:r>
              <a:rPr lang="tr-TR" sz="2000" i="1" dirty="0" smtClean="0">
                <a:effectLst>
                  <a:outerShdw blurRad="38100" dist="38100" dir="2700000" algn="tl">
                    <a:srgbClr val="000000">
                      <a:alpha val="43137"/>
                    </a:srgbClr>
                  </a:outerShdw>
                </a:effectLst>
                <a:latin typeface="Cambria" pitchFamily="18" charset="0"/>
              </a:rPr>
              <a:t>ICD-10 Hastalıkların ve Sağlıkla İlgili Sorunların Uluslar arası İstatistiksel Sınıflaması”  ve “Psikiyatride Hastalıkların Tanımlanması ve Sınıflandırılması El Kitabı 4. baskı(DSM-IV-TR)” </a:t>
            </a:r>
            <a:r>
              <a:rPr lang="tr-TR" sz="2000" dirty="0" smtClean="0">
                <a:effectLst>
                  <a:outerShdw blurRad="38100" dist="38100" dir="2700000" algn="tl">
                    <a:srgbClr val="000000">
                      <a:alpha val="43137"/>
                    </a:srgbClr>
                  </a:outerShdw>
                </a:effectLst>
                <a:latin typeface="Cambria" pitchFamily="18" charset="0"/>
              </a:rPr>
              <a:t>tanı kriterleridir.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Tıbbi tanılamadan sonra  eğitsel tanılama ve yerleştirme yapılır.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RAM tarafından yapılan eğitsel değerlendirmelerde formal ve informal testlerle bireysel özelliklerine uygun yerleştirme yapılır.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Davranış Problemleriyle Başetme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1331640" y="1844824"/>
          <a:ext cx="7056784"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Uygulamalı Davranış Analizi (UDA)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1187624" y="1988840"/>
          <a:ext cx="7056784"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Görsel Desteklerden (İpuçlarından) Yararlanma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323528" y="1772816"/>
          <a:ext cx="849694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Doğal Öğretim Teknikleri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3" name="5 İçerik Yer Tutucusu"/>
          <p:cNvSpPr>
            <a:spLocks noGrp="1"/>
          </p:cNvSpPr>
          <p:nvPr>
            <p:ph idx="1"/>
          </p:nvPr>
        </p:nvSpPr>
        <p:spPr>
          <a:xfrm>
            <a:off x="467544" y="2060848"/>
            <a:ext cx="8496944" cy="4493538"/>
          </a:xfrm>
        </p:spPr>
        <p:txBody>
          <a:bodyPr/>
          <a:lstStyle/>
          <a:p>
            <a:r>
              <a:rPr lang="tr-TR" sz="2000" dirty="0" smtClean="0">
                <a:effectLst>
                  <a:outerShdw blurRad="38100" dist="38100" dir="2700000" algn="tl">
                    <a:srgbClr val="000000">
                      <a:alpha val="43137"/>
                    </a:srgbClr>
                  </a:outerShdw>
                </a:effectLst>
                <a:latin typeface="Cambria" pitchFamily="18" charset="0"/>
              </a:rPr>
              <a:t>Otistik bozukluk ya da diğer gelişimsel yetersizliği olan </a:t>
            </a:r>
            <a:r>
              <a:rPr lang="tr-TR" sz="2000" dirty="0" smtClean="0">
                <a:effectLst>
                  <a:outerShdw blurRad="38100" dist="38100" dir="2700000" algn="tl">
                    <a:srgbClr val="000000">
                      <a:alpha val="43137"/>
                    </a:srgbClr>
                  </a:outerShdw>
                </a:effectLst>
                <a:latin typeface="Cambria" pitchFamily="18" charset="0"/>
              </a:rPr>
              <a:t>ya da </a:t>
            </a:r>
            <a:r>
              <a:rPr lang="tr-TR" sz="2000" dirty="0" smtClean="0">
                <a:effectLst>
                  <a:outerShdw blurRad="38100" dist="38100" dir="2700000" algn="tl">
                    <a:srgbClr val="000000">
                      <a:alpha val="43137"/>
                    </a:srgbClr>
                  </a:outerShdw>
                </a:effectLst>
                <a:latin typeface="Cambria" pitchFamily="18" charset="0"/>
              </a:rPr>
              <a:t>risk altındaki çocukların, gelişimsel beceriler (özellikle dil/iletişim becerileri) kazanmalarına ve kazanılmış becerileri pekiştirmelerine olanaklar sunan doğal bağlamlarda sunulan tekniklerdir.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Doğal öğretim tekniklerinde bir takım ilkeler yer alır:</a:t>
            </a:r>
          </a:p>
          <a:p>
            <a:pPr>
              <a:buNone/>
            </a:pPr>
            <a:endParaRPr lang="tr-TR" sz="2000"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Çocuğun liderliğini ve ilgisini izleme</a:t>
            </a:r>
          </a:p>
          <a:p>
            <a:r>
              <a:rPr lang="tr-TR" sz="2000" i="1" dirty="0" smtClean="0">
                <a:effectLst>
                  <a:outerShdw blurRad="38100" dist="38100" dir="2700000" algn="tl">
                    <a:srgbClr val="000000">
                      <a:alpha val="43137"/>
                    </a:srgbClr>
                  </a:outerShdw>
                </a:effectLst>
                <a:latin typeface="Cambria" pitchFamily="18" charset="0"/>
              </a:rPr>
              <a:t>Öğretim ortamı olarak çocuk için her anı ve her yeri kullanma</a:t>
            </a:r>
          </a:p>
          <a:p>
            <a:r>
              <a:rPr lang="tr-TR" sz="2000" i="1" dirty="0" smtClean="0">
                <a:effectLst>
                  <a:outerShdw blurRad="38100" dist="38100" dir="2700000" algn="tl">
                    <a:srgbClr val="000000">
                      <a:alpha val="43137"/>
                    </a:srgbClr>
                  </a:outerShdw>
                </a:effectLst>
                <a:latin typeface="Cambria" pitchFamily="18" charset="0"/>
              </a:rPr>
              <a:t>Doğal pekiştireçler kullanma</a:t>
            </a:r>
          </a:p>
          <a:p>
            <a:r>
              <a:rPr lang="tr-TR" sz="2000" i="1" dirty="0" smtClean="0">
                <a:effectLst>
                  <a:outerShdw blurRad="38100" dist="38100" dir="2700000" algn="tl">
                    <a:srgbClr val="000000">
                      <a:alpha val="43137"/>
                    </a:srgbClr>
                  </a:outerShdw>
                </a:effectLst>
                <a:latin typeface="Cambria" pitchFamily="18" charset="0"/>
              </a:rPr>
              <a:t>Farklı ortam ve durumlarda farklı bireylerle yöntemi kullanma</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i="1" dirty="0" smtClean="0">
                <a:effectLst>
                  <a:outerShdw blurRad="38100" dist="38100" dir="2700000" algn="tl">
                    <a:srgbClr val="000000">
                      <a:alpha val="43137"/>
                    </a:srgbClr>
                  </a:outerShdw>
                </a:effectLst>
                <a:latin typeface="Cambria" pitchFamily="18" charset="0"/>
              </a:rPr>
              <a:t>Geliştirilmiş Doğal Bağlamda Dil Öğretimi (GDBÖ)</a:t>
            </a: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Diyagram 6"/>
          <p:cNvGraphicFramePr/>
          <p:nvPr>
            <p:extLst>
              <p:ext uri="{D42A27DB-BD31-4B8C-83A1-F6EECF244321}">
                <p14:modId xmlns:p14="http://schemas.microsoft.com/office/powerpoint/2010/main" val="3955246346"/>
              </p:ext>
            </p:extLst>
          </p:nvPr>
        </p:nvGraphicFramePr>
        <p:xfrm>
          <a:off x="539552" y="2132856"/>
          <a:ext cx="8304584"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DOĞAL ÖĞRETİM TEKNİKLERİ</a:t>
            </a:r>
            <a:br>
              <a:rPr lang="tr-TR" sz="2800" b="1" dirty="0" smtClean="0">
                <a:effectLst>
                  <a:outerShdw blurRad="38100" dist="38100" dir="2700000" algn="tl">
                    <a:srgbClr val="000000">
                      <a:alpha val="43137"/>
                    </a:srgbClr>
                  </a:outerShdw>
                </a:effectLst>
                <a:latin typeface="Cambria" pitchFamily="18" charset="0"/>
              </a:rPr>
            </a:br>
            <a:r>
              <a:rPr lang="tr-TR" sz="2800" b="1" i="1" dirty="0" smtClean="0">
                <a:effectLst>
                  <a:outerShdw blurRad="38100" dist="38100" dir="2700000" algn="tl">
                    <a:srgbClr val="000000">
                      <a:alpha val="43137"/>
                    </a:srgbClr>
                  </a:outerShdw>
                </a:effectLst>
                <a:latin typeface="Cambria" pitchFamily="18" charset="0"/>
              </a:rPr>
              <a:t>Geliştirilmiş Doğal Bağlamda Dil Öğretimi (GDBÖ)</a:t>
            </a:r>
            <a:br>
              <a:rPr lang="tr-TR" sz="2800" b="1" i="1" dirty="0" smtClean="0">
                <a:effectLst>
                  <a:outerShdw blurRad="38100" dist="38100" dir="2700000" algn="tl">
                    <a:srgbClr val="000000">
                      <a:alpha val="43137"/>
                    </a:srgbClr>
                  </a:outerShdw>
                </a:effectLst>
                <a:latin typeface="Cambria" pitchFamily="18" charset="0"/>
              </a:rPr>
            </a:br>
            <a:r>
              <a:rPr lang="tr-TR" sz="2800" dirty="0" smtClean="0">
                <a:effectLst>
                  <a:outerShdw blurRad="38100" dist="38100" dir="2700000" algn="tl">
                    <a:srgbClr val="000000">
                      <a:alpha val="43137"/>
                    </a:srgbClr>
                  </a:outerShdw>
                </a:effectLst>
                <a:latin typeface="Cambria" pitchFamily="18" charset="0"/>
              </a:rPr>
              <a:t>1. Çevresel Düzenlemeler</a:t>
            </a: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Diyagram 1"/>
          <p:cNvGraphicFramePr/>
          <p:nvPr>
            <p:extLst>
              <p:ext uri="{D42A27DB-BD31-4B8C-83A1-F6EECF244321}">
                <p14:modId xmlns:p14="http://schemas.microsoft.com/office/powerpoint/2010/main" val="3037238810"/>
              </p:ext>
            </p:extLst>
          </p:nvPr>
        </p:nvGraphicFramePr>
        <p:xfrm>
          <a:off x="1115616" y="1700808"/>
          <a:ext cx="6840760" cy="50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DOĞAL ÖĞRETİM TEKNİKLERİ</a:t>
            </a:r>
            <a:br>
              <a:rPr lang="tr-TR" sz="2800" b="1" dirty="0" smtClean="0">
                <a:effectLst>
                  <a:outerShdw blurRad="38100" dist="38100" dir="2700000" algn="tl">
                    <a:srgbClr val="000000">
                      <a:alpha val="43137"/>
                    </a:srgbClr>
                  </a:outerShdw>
                </a:effectLst>
                <a:latin typeface="Cambria" pitchFamily="18" charset="0"/>
              </a:rPr>
            </a:br>
            <a:r>
              <a:rPr lang="tr-TR" sz="2800" b="1" i="1" dirty="0" smtClean="0">
                <a:effectLst>
                  <a:outerShdw blurRad="38100" dist="38100" dir="2700000" algn="tl">
                    <a:srgbClr val="000000">
                      <a:alpha val="43137"/>
                    </a:srgbClr>
                  </a:outerShdw>
                </a:effectLst>
                <a:latin typeface="Cambria" pitchFamily="18" charset="0"/>
              </a:rPr>
              <a:t>Geliştirilmiş Doğal Bağlamda Dil Öğretimi (GDBÖ)</a:t>
            </a:r>
            <a:br>
              <a:rPr lang="tr-TR" sz="2800" b="1" i="1" dirty="0" smtClean="0">
                <a:effectLst>
                  <a:outerShdw blurRad="38100" dist="38100" dir="2700000" algn="tl">
                    <a:srgbClr val="000000">
                      <a:alpha val="43137"/>
                    </a:srgbClr>
                  </a:outerShdw>
                </a:effectLst>
                <a:latin typeface="Cambria" pitchFamily="18" charset="0"/>
              </a:rPr>
            </a:br>
            <a:r>
              <a:rPr lang="tr-TR" sz="2800" dirty="0">
                <a:effectLst>
                  <a:outerShdw blurRad="38100" dist="38100" dir="2700000" algn="tl">
                    <a:srgbClr val="000000">
                      <a:alpha val="43137"/>
                    </a:srgbClr>
                  </a:outerShdw>
                </a:effectLst>
                <a:latin typeface="Cambria" pitchFamily="18" charset="0"/>
              </a:rPr>
              <a:t>2</a:t>
            </a:r>
            <a:r>
              <a:rPr lang="tr-TR" sz="2800" dirty="0" smtClean="0">
                <a:effectLst>
                  <a:outerShdw blurRad="38100" dist="38100" dir="2700000" algn="tl">
                    <a:srgbClr val="000000">
                      <a:alpha val="43137"/>
                    </a:srgbClr>
                  </a:outerShdw>
                </a:effectLst>
                <a:latin typeface="Cambria" pitchFamily="18" charset="0"/>
              </a:rPr>
              <a:t>. Yanıtlayıcı Etkileşim Stratejileri</a:t>
            </a: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467544" y="1844824"/>
          <a:ext cx="802838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DOĞAL ÖĞRETİM TEKNİKLERİ</a:t>
            </a:r>
            <a:br>
              <a:rPr lang="tr-TR" sz="2800" b="1" dirty="0" smtClean="0">
                <a:effectLst>
                  <a:outerShdw blurRad="38100" dist="38100" dir="2700000" algn="tl">
                    <a:srgbClr val="000000">
                      <a:alpha val="43137"/>
                    </a:srgbClr>
                  </a:outerShdw>
                </a:effectLst>
                <a:latin typeface="Cambria" pitchFamily="18" charset="0"/>
              </a:rPr>
            </a:br>
            <a:r>
              <a:rPr lang="tr-TR" sz="2800" b="1" i="1" dirty="0" smtClean="0">
                <a:effectLst>
                  <a:outerShdw blurRad="38100" dist="38100" dir="2700000" algn="tl">
                    <a:srgbClr val="000000">
                      <a:alpha val="43137"/>
                    </a:srgbClr>
                  </a:outerShdw>
                </a:effectLst>
                <a:latin typeface="Cambria" pitchFamily="18" charset="0"/>
              </a:rPr>
              <a:t>Geliştirilmiş Doğal Bağlamda Dil Öğretimi (GDBÖ)</a:t>
            </a:r>
            <a:br>
              <a:rPr lang="tr-TR" sz="2800" b="1" i="1" dirty="0" smtClean="0">
                <a:effectLst>
                  <a:outerShdw blurRad="38100" dist="38100" dir="2700000" algn="tl">
                    <a:srgbClr val="000000">
                      <a:alpha val="43137"/>
                    </a:srgbClr>
                  </a:outerShdw>
                </a:effectLst>
                <a:latin typeface="Cambria" pitchFamily="18" charset="0"/>
              </a:rPr>
            </a:br>
            <a:r>
              <a:rPr lang="tr-TR" sz="2800" dirty="0">
                <a:effectLst>
                  <a:outerShdw blurRad="38100" dist="38100" dir="2700000" algn="tl">
                    <a:srgbClr val="000000">
                      <a:alpha val="43137"/>
                    </a:srgbClr>
                  </a:outerShdw>
                </a:effectLst>
                <a:latin typeface="Cambria" pitchFamily="18" charset="0"/>
              </a:rPr>
              <a:t>3</a:t>
            </a:r>
            <a:r>
              <a:rPr lang="tr-TR" sz="2800" dirty="0" smtClean="0">
                <a:effectLst>
                  <a:outerShdw blurRad="38100" dist="38100" dir="2700000" algn="tl">
                    <a:srgbClr val="000000">
                      <a:alpha val="43137"/>
                    </a:srgbClr>
                  </a:outerShdw>
                </a:effectLst>
                <a:latin typeface="Cambria" pitchFamily="18" charset="0"/>
              </a:rPr>
              <a:t>. Doğal Bağlama Dayalı (</a:t>
            </a:r>
            <a:r>
              <a:rPr lang="tr-TR" sz="2800" dirty="0" err="1" smtClean="0">
                <a:effectLst>
                  <a:outerShdw blurRad="38100" dist="38100" dir="2700000" algn="tl">
                    <a:srgbClr val="000000">
                      <a:alpha val="43137"/>
                    </a:srgbClr>
                  </a:outerShdw>
                </a:effectLst>
                <a:latin typeface="Cambria" pitchFamily="18" charset="0"/>
              </a:rPr>
              <a:t>Miliue</a:t>
            </a:r>
            <a:r>
              <a:rPr lang="tr-TR" sz="2800" dirty="0" smtClean="0">
                <a:effectLst>
                  <a:outerShdw blurRad="38100" dist="38100" dir="2700000" algn="tl">
                    <a:srgbClr val="000000">
                      <a:alpha val="43137"/>
                    </a:srgbClr>
                  </a:outerShdw>
                </a:effectLst>
                <a:latin typeface="Cambria" pitchFamily="18" charset="0"/>
              </a:rPr>
              <a:t>) Öğretim Teknikleri</a:t>
            </a: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extLst>
              <p:ext uri="{D42A27DB-BD31-4B8C-83A1-F6EECF244321}">
                <p14:modId xmlns:p14="http://schemas.microsoft.com/office/powerpoint/2010/main" val="26644981"/>
              </p:ext>
            </p:extLst>
          </p:nvPr>
        </p:nvGraphicFramePr>
        <p:xfrm>
          <a:off x="611560" y="1844824"/>
          <a:ext cx="7992888" cy="4640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5976664" cy="3724096"/>
          </a:xfrm>
        </p:spPr>
        <p:txBody>
          <a:bodyPr>
            <a:normAutofit fontScale="92500" lnSpcReduction="20000"/>
          </a:bodyPr>
          <a:lstStyle/>
          <a:p>
            <a:pPr algn="just"/>
            <a:r>
              <a:rPr lang="tr-TR" sz="2000" dirty="0">
                <a:latin typeface="Cambria" panose="02040503050406030204" pitchFamily="18" charset="0"/>
              </a:rPr>
              <a:t>Otizm spektrum bozukluğu, belirtileri erken çocukluk döneminde ortaya çıkan, genellikle etkilerini ömür boyu sürdüren, bireylerin sosyal etkileşim ve iletişim kurma becerilerini olumsuz yönde etkileyen, sınırlı ilgi ve tekrarlanan davranışlara neden olan </a:t>
            </a:r>
            <a:r>
              <a:rPr lang="tr-TR" sz="2000" dirty="0" err="1">
                <a:latin typeface="Cambria" panose="02040503050406030204" pitchFamily="18" charset="0"/>
              </a:rPr>
              <a:t>nöro</a:t>
            </a:r>
            <a:r>
              <a:rPr lang="tr-TR" sz="2000" dirty="0">
                <a:latin typeface="Cambria" panose="02040503050406030204" pitchFamily="18" charset="0"/>
              </a:rPr>
              <a:t>-gelişimsel bir bozukluktur</a:t>
            </a:r>
            <a:endParaRPr lang="tr-TR" sz="2000" dirty="0">
              <a:effectLst>
                <a:outerShdw blurRad="38100" dist="38100" dir="2700000" algn="tl">
                  <a:srgbClr val="000000">
                    <a:alpha val="43137"/>
                  </a:srgbClr>
                </a:outerShdw>
              </a:effectLst>
              <a:latin typeface="Cambria" pitchFamily="18" charset="0"/>
            </a:endParaRPr>
          </a:p>
          <a:p>
            <a:pPr marL="0" indent="0">
              <a:buNone/>
            </a:pPr>
            <a:endParaRPr lang="tr-TR" sz="2000"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Otistik birey, </a:t>
            </a:r>
            <a:r>
              <a:rPr lang="tr-TR" sz="2000" dirty="0" smtClean="0">
                <a:effectLst>
                  <a:outerShdw blurRad="38100" dist="38100" dir="2700000" algn="tl">
                    <a:srgbClr val="000000">
                      <a:alpha val="43137"/>
                    </a:srgbClr>
                  </a:outerShdw>
                </a:effectLst>
                <a:latin typeface="Cambria" pitchFamily="18" charset="0"/>
              </a:rPr>
              <a:t>sosyal etkileşim, sözel ve sözle olmayan iletişim, ilgi ve etkinliklerdeki sınırlılığı erken çocukluk döneminde ortaya çıkan bu özellikleri nedeniyle özel eğitim ile destek eğitim hizmetine ihtiyacı olan bireydir.</a:t>
            </a:r>
            <a:endParaRPr lang="tr-TR" sz="2000" b="1" i="1" dirty="0" smtClean="0">
              <a:effectLst>
                <a:outerShdw blurRad="38100" dist="38100" dir="2700000" algn="tl">
                  <a:srgbClr val="000000">
                    <a:alpha val="43137"/>
                  </a:srgbClr>
                </a:outerShdw>
              </a:effectLst>
              <a:latin typeface="Cambria" pitchFamily="18" charset="0"/>
            </a:endParaRPr>
          </a:p>
        </p:txBody>
      </p:sp>
      <p:pic>
        <p:nvPicPr>
          <p:cNvPr id="1028" name="Picture 4" descr="C:\Users\Gizo\AppData\Local\Microsoft\Windows\Temporary Internet Files\Content.IE5\379TW88Z\MP900442459[1].jpg"/>
          <p:cNvPicPr>
            <a:picLocks noChangeAspect="1" noChangeArrowheads="1"/>
          </p:cNvPicPr>
          <p:nvPr/>
        </p:nvPicPr>
        <p:blipFill>
          <a:blip r:embed="rId2" cstate="print"/>
          <a:srcRect/>
          <a:stretch>
            <a:fillRect/>
          </a:stretch>
        </p:blipFill>
        <p:spPr bwMode="auto">
          <a:xfrm rot="318307">
            <a:off x="6660232" y="1700808"/>
            <a:ext cx="2167201" cy="32849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SINIFINDA OTİSTİK BOZUKLUK GÖSTEREN ÖĞRENCİ BULUNAN ÖĞRETMENLERE İPUÇLARI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467544" y="1340769"/>
            <a:ext cx="8496944" cy="5328592"/>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Çocukları oynadıkları nesnelere dikkat yönelterek </a:t>
            </a:r>
            <a:r>
              <a:rPr lang="tr-TR" sz="2000" i="1" dirty="0" smtClean="0">
                <a:effectLst>
                  <a:outerShdw blurRad="38100" dist="38100" dir="2700000" algn="tl">
                    <a:srgbClr val="000000">
                      <a:alpha val="43137"/>
                    </a:srgbClr>
                  </a:outerShdw>
                </a:effectLst>
                <a:latin typeface="Cambria" pitchFamily="18" charset="0"/>
              </a:rPr>
              <a:t>“dikkati yoğunlaştırma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Sık sık alıştırma ve rehberlik ile taklit edilen her hareketin pekiştirilmesi </a:t>
            </a:r>
            <a:r>
              <a:rPr lang="tr-TR" sz="2000" i="1" dirty="0" smtClean="0">
                <a:effectLst>
                  <a:outerShdw blurRad="38100" dist="38100" dir="2700000" algn="tl">
                    <a:srgbClr val="000000">
                      <a:alpha val="43137"/>
                    </a:srgbClr>
                  </a:outerShdw>
                </a:effectLst>
                <a:latin typeface="Cambria" pitchFamily="18" charset="0"/>
              </a:rPr>
              <a:t>“taklit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İsteğin ifade edildiği zaman gerçekleşeceği konusunda ısrar etme </a:t>
            </a:r>
            <a:r>
              <a:rPr lang="tr-TR" sz="2000" i="1" dirty="0" smtClean="0">
                <a:effectLst>
                  <a:outerShdw blurRad="38100" dist="38100" dir="2700000" algn="tl">
                    <a:srgbClr val="000000">
                      <a:alpha val="43137"/>
                    </a:srgbClr>
                  </a:outerShdw>
                </a:effectLst>
                <a:latin typeface="Cambria" pitchFamily="18" charset="0"/>
              </a:rPr>
              <a:t>“istekte bulunma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Yetişkin yönergesine uyulması konusunda ısrar edilerek </a:t>
            </a:r>
            <a:r>
              <a:rPr lang="tr-TR" sz="2000" i="1" dirty="0" smtClean="0">
                <a:effectLst>
                  <a:outerShdw blurRad="38100" dist="38100" dir="2700000" algn="tl">
                    <a:srgbClr val="000000">
                      <a:alpha val="43137"/>
                    </a:srgbClr>
                  </a:outerShdw>
                </a:effectLst>
                <a:latin typeface="Cambria" pitchFamily="18" charset="0"/>
              </a:rPr>
              <a:t>“yönergelere uyma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Gelişimlerine uygun nesnelerle oynadıklarında pekiştirme </a:t>
            </a:r>
            <a:r>
              <a:rPr lang="tr-TR" sz="2000" i="1" dirty="0" smtClean="0">
                <a:effectLst>
                  <a:outerShdw blurRad="38100" dist="38100" dir="2700000" algn="tl">
                    <a:srgbClr val="000000">
                      <a:alpha val="43137"/>
                    </a:srgbClr>
                  </a:outerShdw>
                </a:effectLst>
                <a:latin typeface="Cambria" pitchFamily="18" charset="0"/>
              </a:rPr>
              <a:t>“nesnelerle oynama becerileri”</a:t>
            </a:r>
          </a:p>
          <a:p>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Akranları ile oynama fırsatları yaratma </a:t>
            </a:r>
            <a:r>
              <a:rPr lang="tr-TR" sz="2000" i="1" dirty="0" smtClean="0">
                <a:effectLst>
                  <a:outerShdw blurRad="38100" dist="38100" dir="2700000" algn="tl">
                    <a:srgbClr val="000000">
                      <a:alpha val="43137"/>
                    </a:srgbClr>
                  </a:outerShdw>
                </a:effectLst>
                <a:latin typeface="Cambria" pitchFamily="18" charset="0"/>
              </a:rPr>
              <a:t>“başkalarıyla oynama becerileri” </a:t>
            </a:r>
            <a:r>
              <a:rPr lang="tr-TR" sz="2000" dirty="0" smtClean="0">
                <a:effectLst>
                  <a:outerShdw blurRad="38100" dist="38100" dir="2700000" algn="tl">
                    <a:srgbClr val="000000">
                      <a:alpha val="43137"/>
                    </a:srgbClr>
                  </a:outerShdw>
                </a:effectLst>
                <a:latin typeface="Cambria" pitchFamily="18" charset="0"/>
              </a:rPr>
              <a:t>ni öğretebilirsiniz.</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SINIFINDA OTİSTİK BOZUKLUK GÖSTEREN ÖĞRENCİ BULUNAN ÖĞRETMENLERE İPUÇLARI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323528" y="2132856"/>
            <a:ext cx="8496944" cy="4154984"/>
          </a:xfrm>
        </p:spPr>
        <p:txBody>
          <a:bodyPr/>
          <a:lstStyle/>
          <a:p>
            <a:r>
              <a:rPr lang="tr-TR" sz="2000" dirty="0" smtClean="0">
                <a:effectLst>
                  <a:outerShdw blurRad="38100" dist="38100" dir="2700000" algn="tl">
                    <a:srgbClr val="000000">
                      <a:alpha val="43137"/>
                    </a:srgbClr>
                  </a:outerShdw>
                </a:effectLst>
                <a:latin typeface="Cambria" pitchFamily="18" charset="0"/>
              </a:rPr>
              <a:t>Etkinlik ya da rutinleri tahmin edilebilir hale getirin. (Sınıfta çizelgeler kullanın, sürprizlerden kaçının.)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içi kuralları ve sonuçlarını öğrencilere sürekli ve tutarlı bir şekilde ifade edin ve uygulayın.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Olumlu davranışları hemen görün ve sürekli destekleyin.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Sınıfta öğretmene yardımcıların bulunması da bu uygulamayı olumlu etkileyecektir.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4"/>
          <p:cNvGraphicFramePr/>
          <p:nvPr>
            <p:extLst>
              <p:ext uri="{D42A27DB-BD31-4B8C-83A1-F6EECF244321}">
                <p14:modId xmlns:p14="http://schemas.microsoft.com/office/powerpoint/2010/main" val="1186101311"/>
              </p:ext>
            </p:extLst>
          </p:nvPr>
        </p:nvGraphicFramePr>
        <p:xfrm>
          <a:off x="0" y="0"/>
          <a:ext cx="9144000"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Metin kutusu"/>
          <p:cNvSpPr txBox="1"/>
          <p:nvPr/>
        </p:nvSpPr>
        <p:spPr>
          <a:xfrm>
            <a:off x="1331640" y="908720"/>
            <a:ext cx="6247031" cy="400110"/>
          </a:xfrm>
          <a:prstGeom prst="rect">
            <a:avLst/>
          </a:prstGeom>
          <a:noFill/>
        </p:spPr>
        <p:txBody>
          <a:bodyPr wrap="none" rtlCol="0">
            <a:spAutoFit/>
          </a:bodyPr>
          <a:lstStyle/>
          <a:p>
            <a:r>
              <a:rPr lang="tr-TR" sz="2000" dirty="0" smtClean="0">
                <a:effectLst>
                  <a:outerShdw blurRad="38100" dist="38100" dir="2700000" algn="tl">
                    <a:srgbClr val="000000">
                      <a:alpha val="43137"/>
                    </a:srgbClr>
                  </a:outerShdw>
                </a:effectLst>
                <a:latin typeface="Cambria" pitchFamily="18" charset="0"/>
              </a:rPr>
              <a:t>Otizm spektrum bozukluğu beş alt gruba ayrılmaktadır:</a:t>
            </a:r>
            <a:endParaRPr lang="tr-TR" sz="2000"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r>
              <a:rPr lang="tr-TR" sz="2800" b="1" dirty="0">
                <a:effectLst>
                  <a:outerShdw blurRad="38100" dist="38100" dir="2700000" algn="tl">
                    <a:srgbClr val="000000">
                      <a:alpha val="43137"/>
                    </a:srgbClr>
                  </a:outerShdw>
                </a:effectLst>
                <a:latin typeface="Cambria" pitchFamily="18" charset="0"/>
              </a:rPr>
              <a:t>O</a:t>
            </a:r>
            <a:r>
              <a:rPr lang="tr-TR" sz="2800" b="1" dirty="0" smtClean="0">
                <a:effectLst>
                  <a:outerShdw blurRad="38100" dist="38100" dir="2700000" algn="tl">
                    <a:srgbClr val="000000">
                      <a:alpha val="43137"/>
                    </a:srgbClr>
                  </a:outerShdw>
                </a:effectLst>
                <a:latin typeface="Cambria" pitchFamily="18" charset="0"/>
              </a:rPr>
              <a:t>tistik Bozukluk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nvGraphicFramePr>
        <p:xfrm>
          <a:off x="467544" y="1412776"/>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8496944" cy="836126"/>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ABD’ne dayalı verilere göre 2012 itibari ile Otistik bozukluğun görülme sıklığı 88’de 1’dir (Center </a:t>
            </a:r>
            <a:r>
              <a:rPr lang="tr-TR" sz="2000" dirty="0" err="1" smtClean="0">
                <a:effectLst>
                  <a:outerShdw blurRad="38100" dist="38100" dir="2700000" algn="tl">
                    <a:srgbClr val="000000">
                      <a:alpha val="43137"/>
                    </a:srgbClr>
                  </a:outerShdw>
                </a:effectLst>
                <a:latin typeface="Cambria" pitchFamily="18" charset="0"/>
              </a:rPr>
              <a:t>for</a:t>
            </a:r>
            <a:r>
              <a:rPr lang="tr-TR" sz="2000" dirty="0" smtClean="0">
                <a:effectLst>
                  <a:outerShdw blurRad="38100" dist="38100" dir="2700000" algn="tl">
                    <a:srgbClr val="000000">
                      <a:alpha val="43137"/>
                    </a:srgbClr>
                  </a:outerShdw>
                </a:effectLst>
                <a:latin typeface="Cambria" pitchFamily="18" charset="0"/>
              </a:rPr>
              <a:t> Disease Control </a:t>
            </a:r>
            <a:r>
              <a:rPr lang="tr-TR" sz="2000" dirty="0" err="1" smtClean="0">
                <a:effectLst>
                  <a:outerShdw blurRad="38100" dist="38100" dir="2700000" algn="tl">
                    <a:srgbClr val="000000">
                      <a:alpha val="43137"/>
                    </a:srgbClr>
                  </a:outerShdw>
                </a:effectLst>
                <a:latin typeface="Cambria" pitchFamily="18" charset="0"/>
              </a:rPr>
              <a:t>and</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Prevention</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www.cdc.gov</a:t>
            </a:r>
            <a:r>
              <a:rPr lang="tr-TR" sz="2000" dirty="0" smtClean="0">
                <a:effectLst>
                  <a:outerShdw blurRad="38100" dist="38100" dir="2700000" algn="tl">
                    <a:srgbClr val="000000">
                      <a:alpha val="43137"/>
                    </a:srgbClr>
                  </a:outerShdw>
                </a:effectLst>
                <a:latin typeface="Cambria" pitchFamily="18" charset="0"/>
              </a:rPr>
              <a:t>). Erkeklerde kızlardan dört-beş kez daha fazla görünür.</a:t>
            </a:r>
          </a:p>
        </p:txBody>
      </p:sp>
      <p:graphicFrame>
        <p:nvGraphicFramePr>
          <p:cNvPr id="6" name="5 Grafik"/>
          <p:cNvGraphicFramePr/>
          <p:nvPr/>
        </p:nvGraphicFramePr>
        <p:xfrm>
          <a:off x="1475656"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NEDENLER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95536" y="1124744"/>
          <a:ext cx="853244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ve Akademik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1043608" y="1412776"/>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İletişimsel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extLst>
              <p:ext uri="{D42A27DB-BD31-4B8C-83A1-F6EECF244321}">
                <p14:modId xmlns:p14="http://schemas.microsoft.com/office/powerpoint/2010/main" val="595194039"/>
              </p:ext>
            </p:extLst>
          </p:nvPr>
        </p:nvGraphicFramePr>
        <p:xfrm>
          <a:off x="1043608" y="1412776"/>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Sosyal ve Davranışsal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extLst>
              <p:ext uri="{D42A27DB-BD31-4B8C-83A1-F6EECF244321}">
                <p14:modId xmlns:p14="http://schemas.microsoft.com/office/powerpoint/2010/main" val="98032416"/>
              </p:ext>
            </p:extLst>
          </p:nvPr>
        </p:nvGraphicFramePr>
        <p:xfrm>
          <a:off x="1043608" y="1412776"/>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8C7770B-9AC2-4E2C-AC38-82F926C1BE12}">
  <ds:schemaRefs>
    <ds:schemaRef ds:uri="http://schemas.microsoft.com/sharepoint/v3/contenttype/forms"/>
  </ds:schemaRefs>
</ds:datastoreItem>
</file>

<file path=customXml/itemProps2.xml><?xml version="1.0" encoding="utf-8"?>
<ds:datastoreItem xmlns:ds="http://schemas.openxmlformats.org/officeDocument/2006/customXml" ds:itemID="{CAF3C500-29BE-4486-928B-49C3B40E00E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Template>
  <TotalTime>5635</TotalTime>
  <Words>1091</Words>
  <Application>Microsoft Office PowerPoint</Application>
  <PresentationFormat>Ekran Gösterisi (4:3)</PresentationFormat>
  <Paragraphs>131</Paragraphs>
  <Slides>21</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21</vt:i4>
      </vt:variant>
    </vt:vector>
  </HeadingPairs>
  <TitlesOfParts>
    <vt:vector size="32" baseType="lpstr">
      <vt:lpstr>Arial</vt:lpstr>
      <vt:lpstr>Calibri</vt:lpstr>
      <vt:lpstr>Cambria</vt:lpstr>
      <vt:lpstr>Century Gothic</vt:lpstr>
      <vt:lpstr>Courier New</vt:lpstr>
      <vt:lpstr>Times New Roman</vt:lpstr>
      <vt:lpstr>Wingdings</vt:lpstr>
      <vt:lpstr>Wingdings 3</vt:lpstr>
      <vt:lpstr>TS010286756</vt:lpstr>
      <vt:lpstr>White with Courier font for code slides</vt:lpstr>
      <vt:lpstr>Duman</vt:lpstr>
      <vt:lpstr>Özel Eğitime Gereksinimi Olan Öğrenciler ve  ÖZEL EĞİTİM</vt:lpstr>
      <vt:lpstr>TANIM </vt:lpstr>
      <vt:lpstr>TANIM </vt:lpstr>
      <vt:lpstr>TANIM Otistik Bozukluk </vt:lpstr>
      <vt:lpstr>YAYGINLIK </vt:lpstr>
      <vt:lpstr>NEDENLER </vt:lpstr>
      <vt:lpstr>ÖZELLİKLER Bilişsel ve Akademik Özellikler </vt:lpstr>
      <vt:lpstr>ÖZELLİKLER İletişimsel Özellikler </vt:lpstr>
      <vt:lpstr>ÖZELLİKLER Sosyal ve Davranışsal Özellikler </vt:lpstr>
      <vt:lpstr>ÖZELLİKLER Duyusal Özellikler </vt:lpstr>
      <vt:lpstr>TIBBİ ve EĞİTSEL DEĞERLENDİRME, YERLEŞTİRME </vt:lpstr>
      <vt:lpstr>OTİSTİK BOZUKLUK GÖSTEREN ÖĞRENCİLERE ETKİLİ ÖĞRETİM SUNMA STRATEJİLERİ Davranış Problemleriyle Başetme </vt:lpstr>
      <vt:lpstr>OTİSTİK BOZUKLUK GÖSTEREN ÖĞRENCİLERE ETKİLİ ÖĞRETİM SUNMA STRATEJİLERİ Uygulamalı Davranış Analizi (UDA) </vt:lpstr>
      <vt:lpstr>OTİSTİK BOZUKLUK GÖSTEREN ÖĞRENCİLERE ETKİLİ ÖĞRETİM SUNMA STRATEJİLERİ Görsel Desteklerden (İpuçlarından) Yararlanma </vt:lpstr>
      <vt:lpstr>OTİSTİK BOZUKLUK GÖSTEREN ÖĞRENCİLERE ETKİLİ ÖĞRETİM SUNMA STRATEJİLERİ Doğal Öğretim Teknikleri </vt:lpstr>
      <vt:lpstr>OTİSTİK BOZUKLUK GÖSTEREN ÖĞRENCİLERE ETKİLİ ÖĞRETİM SUNMA STRATEJİLERİ Geliştirilmiş Doğal Bağlamda Dil Öğretimi (GDBÖ) </vt:lpstr>
      <vt:lpstr>DOĞAL ÖĞRETİM TEKNİKLERİ Geliştirilmiş Doğal Bağlamda Dil Öğretimi (GDBÖ) 1. Çevresel Düzenlemeler </vt:lpstr>
      <vt:lpstr>DOĞAL ÖĞRETİM TEKNİKLERİ Geliştirilmiş Doğal Bağlamda Dil Öğretimi (GDBÖ) 2. Yanıtlayıcı Etkileşim Stratejileri </vt:lpstr>
      <vt:lpstr>DOĞAL ÖĞRETİM TEKNİKLERİ Geliştirilmiş Doğal Bağlamda Dil Öğretimi (GDBÖ) 3. Doğal Bağlama Dayalı (Miliue) Öğretim Teknikleri </vt:lpstr>
      <vt:lpstr>SINIFINDA OTİSTİK BOZUKLUK GÖSTEREN ÖĞRENCİ BULUNAN ÖĞRETMENLERE İPUÇLARI  </vt:lpstr>
      <vt:lpstr>SINIFINDA OTİSTİK BOZUKLUK GÖSTEREN ÖĞRENCİ BULUNAN ÖĞRETMENLERE İPUÇLARI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1011</cp:revision>
  <dcterms:created xsi:type="dcterms:W3CDTF">2012-02-28T10:03:47Z</dcterms:created>
  <dcterms:modified xsi:type="dcterms:W3CDTF">2019-05-30T11:40:08Z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