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6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6D9C7E-28F0-4977-80DA-CD13F3421D84}" type="doc">
      <dgm:prSet loTypeId="urn:microsoft.com/office/officeart/2005/8/layout/hierarchy3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719012FD-6FE0-49A1-9F8C-D0DA1B2D9F14}">
      <dgm:prSet/>
      <dgm:spPr/>
      <dgm:t>
        <a:bodyPr/>
        <a:lstStyle/>
        <a:p>
          <a:pPr rtl="0"/>
          <a:r>
            <a:rPr lang="tr-TR" b="1" dirty="0" smtClean="0"/>
            <a:t>Öğrencilerin anlam oluşturma becerilerini geliştirme</a:t>
          </a:r>
          <a:endParaRPr lang="tr-TR" b="1" dirty="0"/>
        </a:p>
      </dgm:t>
    </dgm:pt>
    <dgm:pt modelId="{DDBC24F2-F129-4FC9-844E-292553799C45}" type="parTrans" cxnId="{ADDC5625-1BF1-41CD-81AE-5904BD8A900A}">
      <dgm:prSet/>
      <dgm:spPr/>
      <dgm:t>
        <a:bodyPr/>
        <a:lstStyle/>
        <a:p>
          <a:endParaRPr lang="tr-TR"/>
        </a:p>
      </dgm:t>
    </dgm:pt>
    <dgm:pt modelId="{BA212657-97FF-4D7F-B846-03742EE40072}" type="sibTrans" cxnId="{ADDC5625-1BF1-41CD-81AE-5904BD8A900A}">
      <dgm:prSet/>
      <dgm:spPr/>
      <dgm:t>
        <a:bodyPr/>
        <a:lstStyle/>
        <a:p>
          <a:endParaRPr lang="tr-TR"/>
        </a:p>
      </dgm:t>
    </dgm:pt>
    <dgm:pt modelId="{8FA16135-C41C-41A6-878D-D09A727B6F7F}">
      <dgm:prSet/>
      <dgm:spPr/>
      <dgm:t>
        <a:bodyPr/>
        <a:lstStyle/>
        <a:p>
          <a:pPr rtl="0"/>
          <a:r>
            <a:rPr lang="tr-TR" dirty="0" smtClean="0"/>
            <a:t>Bilgi-Sebep-Sonuç İlişkisi</a:t>
          </a:r>
          <a:endParaRPr lang="tr-TR" dirty="0"/>
        </a:p>
      </dgm:t>
    </dgm:pt>
    <dgm:pt modelId="{876EC097-CADC-4068-8585-3D723249CD3F}" type="parTrans" cxnId="{ECA7DF14-02D4-449F-9F65-97EAFB3EB90D}">
      <dgm:prSet/>
      <dgm:spPr/>
      <dgm:t>
        <a:bodyPr/>
        <a:lstStyle/>
        <a:p>
          <a:endParaRPr lang="tr-TR"/>
        </a:p>
      </dgm:t>
    </dgm:pt>
    <dgm:pt modelId="{97956A55-352B-4068-BE5E-0B1AA7D86FE3}" type="sibTrans" cxnId="{ECA7DF14-02D4-449F-9F65-97EAFB3EB90D}">
      <dgm:prSet/>
      <dgm:spPr/>
      <dgm:t>
        <a:bodyPr/>
        <a:lstStyle/>
        <a:p>
          <a:endParaRPr lang="tr-TR"/>
        </a:p>
      </dgm:t>
    </dgm:pt>
    <dgm:pt modelId="{DC4A9ED9-45E0-4B0A-A36E-17A659DDF903}" type="pres">
      <dgm:prSet presAssocID="{6D6D9C7E-28F0-4977-80DA-CD13F3421D8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6639AC6-C574-4868-809C-1E380F847844}" type="pres">
      <dgm:prSet presAssocID="{719012FD-6FE0-49A1-9F8C-D0DA1B2D9F14}" presName="root" presStyleCnt="0"/>
      <dgm:spPr/>
    </dgm:pt>
    <dgm:pt modelId="{5617C996-B942-4209-8C95-D6FAAD44393D}" type="pres">
      <dgm:prSet presAssocID="{719012FD-6FE0-49A1-9F8C-D0DA1B2D9F14}" presName="rootComposite" presStyleCnt="0"/>
      <dgm:spPr/>
    </dgm:pt>
    <dgm:pt modelId="{96C32359-DEE1-4B07-B83E-DB4CDE1220BA}" type="pres">
      <dgm:prSet presAssocID="{719012FD-6FE0-49A1-9F8C-D0DA1B2D9F14}" presName="rootText" presStyleLbl="node1" presStyleIdx="0" presStyleCnt="1" custScaleX="211583"/>
      <dgm:spPr/>
      <dgm:t>
        <a:bodyPr/>
        <a:lstStyle/>
        <a:p>
          <a:endParaRPr lang="tr-TR"/>
        </a:p>
      </dgm:t>
    </dgm:pt>
    <dgm:pt modelId="{8D7A81A3-BFF3-44B2-9667-D49F7239C7D4}" type="pres">
      <dgm:prSet presAssocID="{719012FD-6FE0-49A1-9F8C-D0DA1B2D9F14}" presName="rootConnector" presStyleLbl="node1" presStyleIdx="0" presStyleCnt="1"/>
      <dgm:spPr/>
      <dgm:t>
        <a:bodyPr/>
        <a:lstStyle/>
        <a:p>
          <a:endParaRPr lang="tr-TR"/>
        </a:p>
      </dgm:t>
    </dgm:pt>
    <dgm:pt modelId="{0663302B-2136-4AB3-9C58-820C3286B5FD}" type="pres">
      <dgm:prSet presAssocID="{719012FD-6FE0-49A1-9F8C-D0DA1B2D9F14}" presName="childShape" presStyleCnt="0"/>
      <dgm:spPr/>
    </dgm:pt>
    <dgm:pt modelId="{CC5FC53D-C4B2-4D3F-8E80-2B03DA8FD513}" type="pres">
      <dgm:prSet presAssocID="{876EC097-CADC-4068-8585-3D723249CD3F}" presName="Name13" presStyleLbl="parChTrans1D2" presStyleIdx="0" presStyleCnt="1"/>
      <dgm:spPr/>
      <dgm:t>
        <a:bodyPr/>
        <a:lstStyle/>
        <a:p>
          <a:endParaRPr lang="tr-TR"/>
        </a:p>
      </dgm:t>
    </dgm:pt>
    <dgm:pt modelId="{59400758-7687-49F9-A30B-B0AC76658FD6}" type="pres">
      <dgm:prSet presAssocID="{8FA16135-C41C-41A6-878D-D09A727B6F7F}" presName="childText" presStyleLbl="bgAcc1" presStyleIdx="0" presStyleCnt="1" custScaleX="164655" custScaleY="6143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DBA0CB-9536-41C3-A086-4A21BDEF6198}" type="presOf" srcId="{6D6D9C7E-28F0-4977-80DA-CD13F3421D84}" destId="{DC4A9ED9-45E0-4B0A-A36E-17A659DDF903}" srcOrd="0" destOrd="0" presId="urn:microsoft.com/office/officeart/2005/8/layout/hierarchy3"/>
    <dgm:cxn modelId="{3C1A45EE-D955-48E8-A3E8-19ABDE010F7D}" type="presOf" srcId="{876EC097-CADC-4068-8585-3D723249CD3F}" destId="{CC5FC53D-C4B2-4D3F-8E80-2B03DA8FD513}" srcOrd="0" destOrd="0" presId="urn:microsoft.com/office/officeart/2005/8/layout/hierarchy3"/>
    <dgm:cxn modelId="{ADDC5625-1BF1-41CD-81AE-5904BD8A900A}" srcId="{6D6D9C7E-28F0-4977-80DA-CD13F3421D84}" destId="{719012FD-6FE0-49A1-9F8C-D0DA1B2D9F14}" srcOrd="0" destOrd="0" parTransId="{DDBC24F2-F129-4FC9-844E-292553799C45}" sibTransId="{BA212657-97FF-4D7F-B846-03742EE40072}"/>
    <dgm:cxn modelId="{BC2045D1-C739-49A8-8FF0-7033B979E75D}" type="presOf" srcId="{719012FD-6FE0-49A1-9F8C-D0DA1B2D9F14}" destId="{96C32359-DEE1-4B07-B83E-DB4CDE1220BA}" srcOrd="0" destOrd="0" presId="urn:microsoft.com/office/officeart/2005/8/layout/hierarchy3"/>
    <dgm:cxn modelId="{6E2A3806-6121-454E-A736-2FAF0E9FC905}" type="presOf" srcId="{8FA16135-C41C-41A6-878D-D09A727B6F7F}" destId="{59400758-7687-49F9-A30B-B0AC76658FD6}" srcOrd="0" destOrd="0" presId="urn:microsoft.com/office/officeart/2005/8/layout/hierarchy3"/>
    <dgm:cxn modelId="{EC43A21E-C685-4D2B-8325-24206F0B050A}" type="presOf" srcId="{719012FD-6FE0-49A1-9F8C-D0DA1B2D9F14}" destId="{8D7A81A3-BFF3-44B2-9667-D49F7239C7D4}" srcOrd="1" destOrd="0" presId="urn:microsoft.com/office/officeart/2005/8/layout/hierarchy3"/>
    <dgm:cxn modelId="{ECA7DF14-02D4-449F-9F65-97EAFB3EB90D}" srcId="{719012FD-6FE0-49A1-9F8C-D0DA1B2D9F14}" destId="{8FA16135-C41C-41A6-878D-D09A727B6F7F}" srcOrd="0" destOrd="0" parTransId="{876EC097-CADC-4068-8585-3D723249CD3F}" sibTransId="{97956A55-352B-4068-BE5E-0B1AA7D86FE3}"/>
    <dgm:cxn modelId="{F0C04BCC-5E8D-47F5-81CB-B47C1F95CB1E}" type="presParOf" srcId="{DC4A9ED9-45E0-4B0A-A36E-17A659DDF903}" destId="{86639AC6-C574-4868-809C-1E380F847844}" srcOrd="0" destOrd="0" presId="urn:microsoft.com/office/officeart/2005/8/layout/hierarchy3"/>
    <dgm:cxn modelId="{2598DC13-A31D-417F-AEA4-F4A49964DF56}" type="presParOf" srcId="{86639AC6-C574-4868-809C-1E380F847844}" destId="{5617C996-B942-4209-8C95-D6FAAD44393D}" srcOrd="0" destOrd="0" presId="urn:microsoft.com/office/officeart/2005/8/layout/hierarchy3"/>
    <dgm:cxn modelId="{57CB9873-7686-49DF-AD4B-7A35EDB4FAB3}" type="presParOf" srcId="{5617C996-B942-4209-8C95-D6FAAD44393D}" destId="{96C32359-DEE1-4B07-B83E-DB4CDE1220BA}" srcOrd="0" destOrd="0" presId="urn:microsoft.com/office/officeart/2005/8/layout/hierarchy3"/>
    <dgm:cxn modelId="{874DC480-364C-4713-BFDD-32EC389BC12C}" type="presParOf" srcId="{5617C996-B942-4209-8C95-D6FAAD44393D}" destId="{8D7A81A3-BFF3-44B2-9667-D49F7239C7D4}" srcOrd="1" destOrd="0" presId="urn:microsoft.com/office/officeart/2005/8/layout/hierarchy3"/>
    <dgm:cxn modelId="{16F27AF4-CAB5-4A55-9621-6E8B978ACA00}" type="presParOf" srcId="{86639AC6-C574-4868-809C-1E380F847844}" destId="{0663302B-2136-4AB3-9C58-820C3286B5FD}" srcOrd="1" destOrd="0" presId="urn:microsoft.com/office/officeart/2005/8/layout/hierarchy3"/>
    <dgm:cxn modelId="{5DF09670-E5B1-45B3-9FF3-B6A6AA550EAB}" type="presParOf" srcId="{0663302B-2136-4AB3-9C58-820C3286B5FD}" destId="{CC5FC53D-C4B2-4D3F-8E80-2B03DA8FD513}" srcOrd="0" destOrd="0" presId="urn:microsoft.com/office/officeart/2005/8/layout/hierarchy3"/>
    <dgm:cxn modelId="{9130E4E4-1A14-476E-94E7-EF88BD85245C}" type="presParOf" srcId="{0663302B-2136-4AB3-9C58-820C3286B5FD}" destId="{59400758-7687-49F9-A30B-B0AC76658FD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96C3DA-58A7-4318-BA23-E571CDFDC92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B76C962-C0CE-4EC7-9425-3E521EC01734}">
      <dgm:prSet/>
      <dgm:spPr/>
      <dgm:t>
        <a:bodyPr/>
        <a:lstStyle/>
        <a:p>
          <a:pPr rtl="0"/>
          <a:r>
            <a:rPr lang="tr-TR" b="1" dirty="0" smtClean="0"/>
            <a:t>Gerçek yaşamdaki sorunlar için bakış açısı oluşturmak</a:t>
          </a:r>
          <a:endParaRPr lang="tr-TR" b="1" dirty="0"/>
        </a:p>
      </dgm:t>
    </dgm:pt>
    <dgm:pt modelId="{BD58A9BA-46E2-40DA-9CBC-F38EAA651F40}" type="parTrans" cxnId="{3C54C5A0-8C45-49E9-973C-D50675C51184}">
      <dgm:prSet/>
      <dgm:spPr/>
      <dgm:t>
        <a:bodyPr/>
        <a:lstStyle/>
        <a:p>
          <a:endParaRPr lang="tr-TR"/>
        </a:p>
      </dgm:t>
    </dgm:pt>
    <dgm:pt modelId="{F8A3CCF6-3300-449D-8C09-0889EB341C7F}" type="sibTrans" cxnId="{3C54C5A0-8C45-49E9-973C-D50675C51184}">
      <dgm:prSet/>
      <dgm:spPr/>
      <dgm:t>
        <a:bodyPr/>
        <a:lstStyle/>
        <a:p>
          <a:endParaRPr lang="tr-TR"/>
        </a:p>
      </dgm:t>
    </dgm:pt>
    <dgm:pt modelId="{E36AFF05-7F82-4568-A171-8897932ADEF2}" type="pres">
      <dgm:prSet presAssocID="{8B96C3DA-58A7-4318-BA23-E571CDFDC92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7DE83AF-D5F6-4B68-852A-73FCCF12101D}" type="pres">
      <dgm:prSet presAssocID="{3B76C962-C0CE-4EC7-9425-3E521EC01734}" presName="circ1TxSh" presStyleLbl="vennNode1" presStyleIdx="0" presStyleCnt="1" custScaleX="131928" custLinFactNeighborX="-18395" custLinFactNeighborY="756"/>
      <dgm:spPr/>
      <dgm:t>
        <a:bodyPr/>
        <a:lstStyle/>
        <a:p>
          <a:endParaRPr lang="tr-TR"/>
        </a:p>
      </dgm:t>
    </dgm:pt>
  </dgm:ptLst>
  <dgm:cxnLst>
    <dgm:cxn modelId="{3C54C5A0-8C45-49E9-973C-D50675C51184}" srcId="{8B96C3DA-58A7-4318-BA23-E571CDFDC920}" destId="{3B76C962-C0CE-4EC7-9425-3E521EC01734}" srcOrd="0" destOrd="0" parTransId="{BD58A9BA-46E2-40DA-9CBC-F38EAA651F40}" sibTransId="{F8A3CCF6-3300-449D-8C09-0889EB341C7F}"/>
    <dgm:cxn modelId="{AB6F21A8-09CE-4685-854B-D0180948909E}" type="presOf" srcId="{8B96C3DA-58A7-4318-BA23-E571CDFDC920}" destId="{E36AFF05-7F82-4568-A171-8897932ADEF2}" srcOrd="0" destOrd="0" presId="urn:microsoft.com/office/officeart/2005/8/layout/venn1"/>
    <dgm:cxn modelId="{2A397EC6-8C4B-4C53-B15A-3C10831EFB2B}" type="presOf" srcId="{3B76C962-C0CE-4EC7-9425-3E521EC01734}" destId="{C7DE83AF-D5F6-4B68-852A-73FCCF12101D}" srcOrd="0" destOrd="0" presId="urn:microsoft.com/office/officeart/2005/8/layout/venn1"/>
    <dgm:cxn modelId="{CF83FFF5-8428-48EC-9446-8A7DD704F4A7}" type="presParOf" srcId="{E36AFF05-7F82-4568-A171-8897932ADEF2}" destId="{C7DE83AF-D5F6-4B68-852A-73FCCF12101D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1A0EB4-A48D-4094-9B6F-CEF912D64A8E}" type="doc">
      <dgm:prSet loTypeId="urn:microsoft.com/office/officeart/2005/8/layout/lProcess1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EE7E843-8968-4C75-BCA4-B096BF9C0677}">
      <dgm:prSet custT="1"/>
      <dgm:spPr/>
      <dgm:t>
        <a:bodyPr/>
        <a:lstStyle/>
        <a:p>
          <a:pPr rtl="0"/>
          <a:r>
            <a:rPr lang="tr-TR" sz="4000" b="1" dirty="0" smtClean="0"/>
            <a:t>Kuran metni ile iletişim kurma becerisi</a:t>
          </a:r>
          <a:endParaRPr lang="tr-TR" sz="4000" b="1" dirty="0"/>
        </a:p>
      </dgm:t>
    </dgm:pt>
    <dgm:pt modelId="{72F53363-DC4C-4430-A94B-17B885DF18CF}" type="parTrans" cxnId="{9B5EE639-66E3-4F80-90FC-A5A727088F92}">
      <dgm:prSet/>
      <dgm:spPr/>
      <dgm:t>
        <a:bodyPr/>
        <a:lstStyle/>
        <a:p>
          <a:endParaRPr lang="tr-TR"/>
        </a:p>
      </dgm:t>
    </dgm:pt>
    <dgm:pt modelId="{9339E753-AF06-4E62-ADA6-430F67DC0FBC}" type="sibTrans" cxnId="{9B5EE639-66E3-4F80-90FC-A5A727088F92}">
      <dgm:prSet/>
      <dgm:spPr/>
      <dgm:t>
        <a:bodyPr/>
        <a:lstStyle/>
        <a:p>
          <a:endParaRPr lang="tr-TR"/>
        </a:p>
      </dgm:t>
    </dgm:pt>
    <dgm:pt modelId="{12622852-50E4-4E7C-87BE-C72968771D97}">
      <dgm:prSet custT="1"/>
      <dgm:spPr/>
      <dgm:t>
        <a:bodyPr/>
        <a:lstStyle/>
        <a:p>
          <a:pPr rtl="0"/>
          <a:r>
            <a:rPr lang="tr-TR" sz="2400" dirty="0" smtClean="0"/>
            <a:t>Dinî Öğrenme- Din Hakkında Öğrenme- Dinden Öğrenme</a:t>
          </a:r>
          <a:endParaRPr lang="tr-TR" sz="2400" dirty="0"/>
        </a:p>
      </dgm:t>
    </dgm:pt>
    <dgm:pt modelId="{DC33D388-755E-4120-8D64-5D891E91AB30}" type="parTrans" cxnId="{8C3CD89A-088F-40A6-9EE5-0F255090D6D7}">
      <dgm:prSet/>
      <dgm:spPr/>
      <dgm:t>
        <a:bodyPr/>
        <a:lstStyle/>
        <a:p>
          <a:endParaRPr lang="tr-TR"/>
        </a:p>
      </dgm:t>
    </dgm:pt>
    <dgm:pt modelId="{7BDBC2E5-C68C-45A1-A5EE-551A7E6C56AA}" type="sibTrans" cxnId="{8C3CD89A-088F-40A6-9EE5-0F255090D6D7}">
      <dgm:prSet/>
      <dgm:spPr/>
      <dgm:t>
        <a:bodyPr/>
        <a:lstStyle/>
        <a:p>
          <a:endParaRPr lang="tr-TR"/>
        </a:p>
      </dgm:t>
    </dgm:pt>
    <dgm:pt modelId="{104C7B0E-D6F2-427B-BC9C-155E0490FB4C}" type="pres">
      <dgm:prSet presAssocID="{B61A0EB4-A48D-4094-9B6F-CEF912D64A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C7F8420-8DD1-403B-AF0D-4A0C7C365EF7}" type="pres">
      <dgm:prSet presAssocID="{DEE7E843-8968-4C75-BCA4-B096BF9C0677}" presName="vertFlow" presStyleCnt="0"/>
      <dgm:spPr/>
    </dgm:pt>
    <dgm:pt modelId="{722E71C8-B0DA-4CCC-999D-13A7CF05ED25}" type="pres">
      <dgm:prSet presAssocID="{DEE7E843-8968-4C75-BCA4-B096BF9C0677}" presName="header" presStyleLbl="node1" presStyleIdx="0" presStyleCnt="1" custScaleX="109625"/>
      <dgm:spPr/>
      <dgm:t>
        <a:bodyPr/>
        <a:lstStyle/>
        <a:p>
          <a:endParaRPr lang="tr-TR"/>
        </a:p>
      </dgm:t>
    </dgm:pt>
    <dgm:pt modelId="{D7D4397F-7696-4872-8BF0-5F82C4F8DC6C}" type="pres">
      <dgm:prSet presAssocID="{DC33D388-755E-4120-8D64-5D891E91AB30}" presName="parTrans" presStyleLbl="sibTrans2D1" presStyleIdx="0" presStyleCnt="1"/>
      <dgm:spPr/>
      <dgm:t>
        <a:bodyPr/>
        <a:lstStyle/>
        <a:p>
          <a:endParaRPr lang="tr-TR"/>
        </a:p>
      </dgm:t>
    </dgm:pt>
    <dgm:pt modelId="{AC2CD209-F5AE-4A7F-91CE-BCE4383F6E1C}" type="pres">
      <dgm:prSet presAssocID="{12622852-50E4-4E7C-87BE-C72968771D97}" presName="child" presStyleLbl="alignAccFollowNode1" presStyleIdx="0" presStyleCnt="1" custScaleX="10835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580B4FB-CBD8-46A0-AEBD-9F72A6144ED3}" type="presOf" srcId="{B61A0EB4-A48D-4094-9B6F-CEF912D64A8E}" destId="{104C7B0E-D6F2-427B-BC9C-155E0490FB4C}" srcOrd="0" destOrd="0" presId="urn:microsoft.com/office/officeart/2005/8/layout/lProcess1"/>
    <dgm:cxn modelId="{E300D93C-964D-4AF0-8116-3D1378930563}" type="presOf" srcId="{12622852-50E4-4E7C-87BE-C72968771D97}" destId="{AC2CD209-F5AE-4A7F-91CE-BCE4383F6E1C}" srcOrd="0" destOrd="0" presId="urn:microsoft.com/office/officeart/2005/8/layout/lProcess1"/>
    <dgm:cxn modelId="{9B5EE639-66E3-4F80-90FC-A5A727088F92}" srcId="{B61A0EB4-A48D-4094-9B6F-CEF912D64A8E}" destId="{DEE7E843-8968-4C75-BCA4-B096BF9C0677}" srcOrd="0" destOrd="0" parTransId="{72F53363-DC4C-4430-A94B-17B885DF18CF}" sibTransId="{9339E753-AF06-4E62-ADA6-430F67DC0FBC}"/>
    <dgm:cxn modelId="{8C3CD89A-088F-40A6-9EE5-0F255090D6D7}" srcId="{DEE7E843-8968-4C75-BCA4-B096BF9C0677}" destId="{12622852-50E4-4E7C-87BE-C72968771D97}" srcOrd="0" destOrd="0" parTransId="{DC33D388-755E-4120-8D64-5D891E91AB30}" sibTransId="{7BDBC2E5-C68C-45A1-A5EE-551A7E6C56AA}"/>
    <dgm:cxn modelId="{C421C08F-0AF4-47C1-9DCF-2EE90E568CA0}" type="presOf" srcId="{DC33D388-755E-4120-8D64-5D891E91AB30}" destId="{D7D4397F-7696-4872-8BF0-5F82C4F8DC6C}" srcOrd="0" destOrd="0" presId="urn:microsoft.com/office/officeart/2005/8/layout/lProcess1"/>
    <dgm:cxn modelId="{C6C89E6A-4063-42FC-AB1B-F19647012548}" type="presOf" srcId="{DEE7E843-8968-4C75-BCA4-B096BF9C0677}" destId="{722E71C8-B0DA-4CCC-999D-13A7CF05ED25}" srcOrd="0" destOrd="0" presId="urn:microsoft.com/office/officeart/2005/8/layout/lProcess1"/>
    <dgm:cxn modelId="{31E71FC8-43BE-413D-91FD-B9103E774386}" type="presParOf" srcId="{104C7B0E-D6F2-427B-BC9C-155E0490FB4C}" destId="{1C7F8420-8DD1-403B-AF0D-4A0C7C365EF7}" srcOrd="0" destOrd="0" presId="urn:microsoft.com/office/officeart/2005/8/layout/lProcess1"/>
    <dgm:cxn modelId="{EB68BF87-5DBB-4347-9F5A-7930CDE3AF9B}" type="presParOf" srcId="{1C7F8420-8DD1-403B-AF0D-4A0C7C365EF7}" destId="{722E71C8-B0DA-4CCC-999D-13A7CF05ED25}" srcOrd="0" destOrd="0" presId="urn:microsoft.com/office/officeart/2005/8/layout/lProcess1"/>
    <dgm:cxn modelId="{5136B139-6D97-4513-BF5A-1D12BCA5A386}" type="presParOf" srcId="{1C7F8420-8DD1-403B-AF0D-4A0C7C365EF7}" destId="{D7D4397F-7696-4872-8BF0-5F82C4F8DC6C}" srcOrd="1" destOrd="0" presId="urn:microsoft.com/office/officeart/2005/8/layout/lProcess1"/>
    <dgm:cxn modelId="{79A4F02E-8635-4747-943A-9217799CAC07}" type="presParOf" srcId="{1C7F8420-8DD1-403B-AF0D-4A0C7C365EF7}" destId="{AC2CD209-F5AE-4A7F-91CE-BCE4383F6E1C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796B45-D567-4C6C-8EC1-BA525D756E89}" type="doc">
      <dgm:prSet loTypeId="urn:microsoft.com/office/officeart/2009/3/layout/Phased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64B67C4-F1C2-4295-B909-56003A4B3C53}">
      <dgm:prSet custT="1"/>
      <dgm:spPr/>
      <dgm:t>
        <a:bodyPr/>
        <a:lstStyle/>
        <a:p>
          <a:pPr rtl="0"/>
          <a:r>
            <a:rPr lang="tr-TR" sz="4400" b="1" dirty="0" smtClean="0"/>
            <a:t>Teolojik Düşünme Becerisi Geliştirmek</a:t>
          </a:r>
          <a:endParaRPr lang="tr-TR" sz="4400" b="1" dirty="0"/>
        </a:p>
      </dgm:t>
    </dgm:pt>
    <dgm:pt modelId="{FAEC9FB1-3AC2-47FE-8F83-AF8D44CA96E0}" type="parTrans" cxnId="{33139344-ACEA-4665-8162-602E9FFB38DE}">
      <dgm:prSet/>
      <dgm:spPr/>
      <dgm:t>
        <a:bodyPr/>
        <a:lstStyle/>
        <a:p>
          <a:endParaRPr lang="tr-TR"/>
        </a:p>
      </dgm:t>
    </dgm:pt>
    <dgm:pt modelId="{8DF4FA04-DDBC-4E21-9D26-81EA811E966E}" type="sibTrans" cxnId="{33139344-ACEA-4665-8162-602E9FFB38DE}">
      <dgm:prSet/>
      <dgm:spPr/>
      <dgm:t>
        <a:bodyPr/>
        <a:lstStyle/>
        <a:p>
          <a:endParaRPr lang="tr-TR"/>
        </a:p>
      </dgm:t>
    </dgm:pt>
    <dgm:pt modelId="{97D8691B-8C42-4372-AE26-0B06A6DAC4AE}">
      <dgm:prSet/>
      <dgm:spPr/>
      <dgm:t>
        <a:bodyPr/>
        <a:lstStyle/>
        <a:p>
          <a:pPr rtl="0"/>
          <a:r>
            <a:rPr lang="tr-TR" dirty="0" smtClean="0"/>
            <a:t>Dini düşünme nedir? Böyle bir düşünme biçimi var mıdır?</a:t>
          </a:r>
          <a:endParaRPr lang="tr-TR" dirty="0"/>
        </a:p>
      </dgm:t>
    </dgm:pt>
    <dgm:pt modelId="{D46853C1-BFEC-47B6-9822-2689B5BB0F3D}" type="parTrans" cxnId="{DFE9731F-B0FB-44DD-BC04-4F7C2EF57138}">
      <dgm:prSet/>
      <dgm:spPr/>
      <dgm:t>
        <a:bodyPr/>
        <a:lstStyle/>
        <a:p>
          <a:endParaRPr lang="tr-TR"/>
        </a:p>
      </dgm:t>
    </dgm:pt>
    <dgm:pt modelId="{B090F7B3-181A-48B5-8CC4-7FC57C7F6CA4}" type="sibTrans" cxnId="{DFE9731F-B0FB-44DD-BC04-4F7C2EF57138}">
      <dgm:prSet/>
      <dgm:spPr/>
      <dgm:t>
        <a:bodyPr/>
        <a:lstStyle/>
        <a:p>
          <a:endParaRPr lang="tr-TR"/>
        </a:p>
      </dgm:t>
    </dgm:pt>
    <dgm:pt modelId="{267764EF-DA43-4689-8700-88302AAFE6AD}" type="pres">
      <dgm:prSet presAssocID="{DB796B45-D567-4C6C-8EC1-BA525D756E89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0633D8AF-4CFC-4839-9DBB-0919770F3063}" type="pres">
      <dgm:prSet presAssocID="{DB796B45-D567-4C6C-8EC1-BA525D756E89}" presName="middleComposite" presStyleCnt="0"/>
      <dgm:spPr/>
    </dgm:pt>
    <dgm:pt modelId="{1CA57BCB-8392-4C2A-A551-255FF562F7B2}" type="pres">
      <dgm:prSet presAssocID="{DB796B45-D567-4C6C-8EC1-BA525D756E89}" presName="leftComposite" presStyleCnt="0"/>
      <dgm:spPr/>
    </dgm:pt>
    <dgm:pt modelId="{37B99003-4498-4121-AA95-491B18C3663A}" type="pres">
      <dgm:prSet presAssocID="{97D8691B-8C42-4372-AE26-0B06A6DAC4AE}" presName="childText1_1" presStyleLbl="vennNode1" presStyleIdx="0" presStyleCnt="3" custScaleX="140607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  <dgm:pt modelId="{58A2AFF1-FEAE-4F95-82DF-FE55528D5E14}" type="pres">
      <dgm:prSet presAssocID="{97D8691B-8C42-4372-AE26-0B06A6DAC4AE}" presName="ellipse1" presStyleLbl="vennNode1" presStyleIdx="1" presStyleCnt="3"/>
      <dgm:spPr/>
    </dgm:pt>
    <dgm:pt modelId="{F8D7C5BA-34A0-4755-ABE9-850CB2EDAD01}" type="pres">
      <dgm:prSet presAssocID="{97D8691B-8C42-4372-AE26-0B06A6DAC4AE}" presName="ellipse2" presStyleLbl="vennNode1" presStyleIdx="2" presStyleCnt="3" custLinFactNeighborX="64218" custLinFactNeighborY="-40201"/>
      <dgm:spPr/>
    </dgm:pt>
    <dgm:pt modelId="{F3D0677C-2108-45E8-8231-11D2F826F4B4}" type="pres">
      <dgm:prSet presAssocID="{DB796B45-D567-4C6C-8EC1-BA525D756E89}" presName="parentText1" presStyleLbl="revTx" presStyleIdx="0" presStyleCnt="1" custScaleX="195277" custScaleY="284034">
        <dgm:presLayoutVars>
          <dgm:chMax val="4"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996352B-0DC8-40D1-BC0D-78ADF95D7341}" type="presOf" srcId="{97D8691B-8C42-4372-AE26-0B06A6DAC4AE}" destId="{37B99003-4498-4121-AA95-491B18C3663A}" srcOrd="0" destOrd="0" presId="urn:microsoft.com/office/officeart/2009/3/layout/PhasedProcess"/>
    <dgm:cxn modelId="{33139344-ACEA-4665-8162-602E9FFB38DE}" srcId="{DB796B45-D567-4C6C-8EC1-BA525D756E89}" destId="{564B67C4-F1C2-4295-B909-56003A4B3C53}" srcOrd="0" destOrd="0" parTransId="{FAEC9FB1-3AC2-47FE-8F83-AF8D44CA96E0}" sibTransId="{8DF4FA04-DDBC-4E21-9D26-81EA811E966E}"/>
    <dgm:cxn modelId="{BC6E87BE-332C-4EB3-A57A-845081CD9C63}" type="presOf" srcId="{DB796B45-D567-4C6C-8EC1-BA525D756E89}" destId="{267764EF-DA43-4689-8700-88302AAFE6AD}" srcOrd="0" destOrd="0" presId="urn:microsoft.com/office/officeart/2009/3/layout/PhasedProcess"/>
    <dgm:cxn modelId="{0CD7B78B-747E-42C4-9647-690E0C5A8826}" type="presOf" srcId="{564B67C4-F1C2-4295-B909-56003A4B3C53}" destId="{F3D0677C-2108-45E8-8231-11D2F826F4B4}" srcOrd="0" destOrd="0" presId="urn:microsoft.com/office/officeart/2009/3/layout/PhasedProcess"/>
    <dgm:cxn modelId="{DFE9731F-B0FB-44DD-BC04-4F7C2EF57138}" srcId="{564B67C4-F1C2-4295-B909-56003A4B3C53}" destId="{97D8691B-8C42-4372-AE26-0B06A6DAC4AE}" srcOrd="0" destOrd="0" parTransId="{D46853C1-BFEC-47B6-9822-2689B5BB0F3D}" sibTransId="{B090F7B3-181A-48B5-8CC4-7FC57C7F6CA4}"/>
    <dgm:cxn modelId="{85B844E2-B1AF-42BE-9A0F-768B22884F6B}" type="presParOf" srcId="{267764EF-DA43-4689-8700-88302AAFE6AD}" destId="{0633D8AF-4CFC-4839-9DBB-0919770F3063}" srcOrd="0" destOrd="0" presId="urn:microsoft.com/office/officeart/2009/3/layout/PhasedProcess"/>
    <dgm:cxn modelId="{30A64BD4-1219-4F0B-B1B9-B9C3A5E7892A}" type="presParOf" srcId="{267764EF-DA43-4689-8700-88302AAFE6AD}" destId="{1CA57BCB-8392-4C2A-A551-255FF562F7B2}" srcOrd="1" destOrd="0" presId="urn:microsoft.com/office/officeart/2009/3/layout/PhasedProcess"/>
    <dgm:cxn modelId="{975BF024-8681-464C-8E50-8215B873E3BB}" type="presParOf" srcId="{1CA57BCB-8392-4C2A-A551-255FF562F7B2}" destId="{37B99003-4498-4121-AA95-491B18C3663A}" srcOrd="0" destOrd="0" presId="urn:microsoft.com/office/officeart/2009/3/layout/PhasedProcess"/>
    <dgm:cxn modelId="{32CAE3A1-BFE8-44EF-91D8-CC10BA3FB76F}" type="presParOf" srcId="{1CA57BCB-8392-4C2A-A551-255FF562F7B2}" destId="{58A2AFF1-FEAE-4F95-82DF-FE55528D5E14}" srcOrd="1" destOrd="0" presId="urn:microsoft.com/office/officeart/2009/3/layout/PhasedProcess"/>
    <dgm:cxn modelId="{2804736C-1756-445D-8E33-766B77ECF025}" type="presParOf" srcId="{1CA57BCB-8392-4C2A-A551-255FF562F7B2}" destId="{F8D7C5BA-34A0-4755-ABE9-850CB2EDAD01}" srcOrd="2" destOrd="0" presId="urn:microsoft.com/office/officeart/2009/3/layout/PhasedProcess"/>
    <dgm:cxn modelId="{A3DC958E-AEEB-4892-8CB9-F9B94DF78D48}" type="presParOf" srcId="{267764EF-DA43-4689-8700-88302AAFE6AD}" destId="{F3D0677C-2108-45E8-8231-11D2F826F4B4}" srcOrd="2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EDE142-3828-4FFA-B328-66873FB35400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4A81B319-C0A4-4C62-AB2B-9BC99A3D7E9A}">
      <dgm:prSet custT="1"/>
      <dgm:spPr/>
      <dgm:t>
        <a:bodyPr/>
        <a:lstStyle/>
        <a:p>
          <a:pPr rtl="0"/>
          <a:r>
            <a:rPr lang="tr-TR" sz="4800" dirty="0" smtClean="0"/>
            <a:t>Sizin uygulamada gördüğünüz eksiklikler nelerdir?</a:t>
          </a:r>
          <a:endParaRPr lang="tr-TR" sz="4800" dirty="0"/>
        </a:p>
      </dgm:t>
    </dgm:pt>
    <dgm:pt modelId="{CF0AACE5-DC9C-485B-8437-99331F12525B}" type="parTrans" cxnId="{DB78A628-DC82-4642-A462-CFB8153588BF}">
      <dgm:prSet/>
      <dgm:spPr/>
      <dgm:t>
        <a:bodyPr/>
        <a:lstStyle/>
        <a:p>
          <a:endParaRPr lang="tr-TR"/>
        </a:p>
      </dgm:t>
    </dgm:pt>
    <dgm:pt modelId="{A39AED77-2DBE-460B-8E1B-39DD6C027DD5}" type="sibTrans" cxnId="{DB78A628-DC82-4642-A462-CFB8153588BF}">
      <dgm:prSet/>
      <dgm:spPr/>
      <dgm:t>
        <a:bodyPr/>
        <a:lstStyle/>
        <a:p>
          <a:endParaRPr lang="tr-TR"/>
        </a:p>
      </dgm:t>
    </dgm:pt>
    <dgm:pt modelId="{A8346A57-12FD-4CBF-B662-430431CBEDD6}" type="pres">
      <dgm:prSet presAssocID="{9DEDE142-3828-4FFA-B328-66873FB354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B2F9564-D564-4D51-8481-7AF4A49482DB}" type="pres">
      <dgm:prSet presAssocID="{4A81B319-C0A4-4C62-AB2B-9BC99A3D7E9A}" presName="linNode" presStyleCnt="0"/>
      <dgm:spPr/>
    </dgm:pt>
    <dgm:pt modelId="{D3A1C355-1E04-4C28-B6CC-5B7A49947286}" type="pres">
      <dgm:prSet presAssocID="{4A81B319-C0A4-4C62-AB2B-9BC99A3D7E9A}" presName="parentText" presStyleLbl="node1" presStyleIdx="0" presStyleCnt="1" custScaleX="19263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B78A628-DC82-4642-A462-CFB8153588BF}" srcId="{9DEDE142-3828-4FFA-B328-66873FB35400}" destId="{4A81B319-C0A4-4C62-AB2B-9BC99A3D7E9A}" srcOrd="0" destOrd="0" parTransId="{CF0AACE5-DC9C-485B-8437-99331F12525B}" sibTransId="{A39AED77-2DBE-460B-8E1B-39DD6C027DD5}"/>
    <dgm:cxn modelId="{1639BFDE-30E1-4A04-BE79-F08522121013}" type="presOf" srcId="{9DEDE142-3828-4FFA-B328-66873FB35400}" destId="{A8346A57-12FD-4CBF-B662-430431CBEDD6}" srcOrd="0" destOrd="0" presId="urn:microsoft.com/office/officeart/2005/8/layout/vList5"/>
    <dgm:cxn modelId="{56725F56-D2E9-479F-A7F7-9E3F297C5285}" type="presOf" srcId="{4A81B319-C0A4-4C62-AB2B-9BC99A3D7E9A}" destId="{D3A1C355-1E04-4C28-B6CC-5B7A49947286}" srcOrd="0" destOrd="0" presId="urn:microsoft.com/office/officeart/2005/8/layout/vList5"/>
    <dgm:cxn modelId="{A0D82EE5-86A6-4A8B-9033-6C7A8CCF0EDC}" type="presParOf" srcId="{A8346A57-12FD-4CBF-B662-430431CBEDD6}" destId="{9B2F9564-D564-4D51-8481-7AF4A49482DB}" srcOrd="0" destOrd="0" presId="urn:microsoft.com/office/officeart/2005/8/layout/vList5"/>
    <dgm:cxn modelId="{587AE900-52BD-4B12-BD7E-8357722ED434}" type="presParOf" srcId="{9B2F9564-D564-4D51-8481-7AF4A49482DB}" destId="{D3A1C355-1E04-4C28-B6CC-5B7A4994728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EC32CCE-ACBB-4143-9491-32FD90BDDAAF}" type="doc">
      <dgm:prSet loTypeId="urn:microsoft.com/office/officeart/2005/8/layout/lProcess1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tr-TR"/>
        </a:p>
      </dgm:t>
    </dgm:pt>
    <dgm:pt modelId="{7DCA9334-F500-441C-B1CD-CB0741FFF942}">
      <dgm:prSet/>
      <dgm:spPr/>
      <dgm:t>
        <a:bodyPr/>
        <a:lstStyle/>
        <a:p>
          <a:pPr rtl="0"/>
          <a:r>
            <a:rPr lang="en-US" dirty="0" err="1" smtClean="0"/>
            <a:t>Kaynak</a:t>
          </a:r>
          <a:r>
            <a:rPr lang="en-US" dirty="0" smtClean="0"/>
            <a:t>:</a:t>
          </a:r>
          <a:endParaRPr lang="tr-TR" dirty="0" smtClean="0"/>
        </a:p>
        <a:p>
          <a:pPr rtl="0"/>
          <a:r>
            <a:rPr lang="en-US" dirty="0" err="1" smtClean="0"/>
            <a:t>Mualla</a:t>
          </a:r>
          <a:r>
            <a:rPr lang="en-US" dirty="0" smtClean="0"/>
            <a:t> </a:t>
          </a:r>
          <a:r>
            <a:rPr lang="en-US" dirty="0" err="1" smtClean="0"/>
            <a:t>Selçuk</a:t>
          </a:r>
          <a:r>
            <a:rPr lang="en-US" dirty="0" smtClean="0"/>
            <a:t> and John </a:t>
          </a:r>
          <a:r>
            <a:rPr lang="en-US" dirty="0" err="1" smtClean="0"/>
            <a:t>Valk</a:t>
          </a:r>
          <a:r>
            <a:rPr lang="en-US" dirty="0" smtClean="0"/>
            <a:t>, Knowing Self and Others: A Worldview Model for Religious Education in Turkey. </a:t>
          </a:r>
          <a:endParaRPr lang="tr-TR" dirty="0" smtClean="0"/>
        </a:p>
        <a:p>
          <a:pPr rtl="0"/>
          <a:r>
            <a:rPr lang="en-US" dirty="0" smtClean="0"/>
            <a:t>Religious Education. Vol 107, Number 5, October- December 2012, pp.443-455</a:t>
          </a:r>
          <a:r>
            <a:rPr lang="tr-TR" dirty="0" smtClean="0"/>
            <a:t>.</a:t>
          </a:r>
          <a:endParaRPr lang="tr-TR" dirty="0"/>
        </a:p>
      </dgm:t>
    </dgm:pt>
    <dgm:pt modelId="{3BC4D2DA-A7D2-4273-85D4-212BC8F4817C}" type="parTrans" cxnId="{E109831C-B69B-42D8-A8AA-960A13FB5041}">
      <dgm:prSet/>
      <dgm:spPr/>
      <dgm:t>
        <a:bodyPr/>
        <a:lstStyle/>
        <a:p>
          <a:endParaRPr lang="tr-TR"/>
        </a:p>
      </dgm:t>
    </dgm:pt>
    <dgm:pt modelId="{78F64D03-CA5C-4D82-BEDC-7918BAB19503}" type="sibTrans" cxnId="{E109831C-B69B-42D8-A8AA-960A13FB5041}">
      <dgm:prSet/>
      <dgm:spPr/>
      <dgm:t>
        <a:bodyPr/>
        <a:lstStyle/>
        <a:p>
          <a:endParaRPr lang="tr-TR"/>
        </a:p>
      </dgm:t>
    </dgm:pt>
    <dgm:pt modelId="{3694EE64-EAA7-4BFB-968E-8A4C99A16819}" type="pres">
      <dgm:prSet presAssocID="{9EC32CCE-ACBB-4143-9491-32FD90BDDA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D0A195F-7783-4215-82C7-6625F766B3BE}" type="pres">
      <dgm:prSet presAssocID="{7DCA9334-F500-441C-B1CD-CB0741FFF942}" presName="vertFlow" presStyleCnt="0"/>
      <dgm:spPr/>
    </dgm:pt>
    <dgm:pt modelId="{9E01FCDF-DD3C-46EA-A258-F69838311CA2}" type="pres">
      <dgm:prSet presAssocID="{7DCA9334-F500-441C-B1CD-CB0741FFF942}" presName="header" presStyleLbl="node1" presStyleIdx="0" presStyleCnt="1" custScaleY="312010" custLinFactNeighborX="-4286" custLinFactNeighborY="1636"/>
      <dgm:spPr/>
      <dgm:t>
        <a:bodyPr/>
        <a:lstStyle/>
        <a:p>
          <a:endParaRPr lang="tr-TR"/>
        </a:p>
      </dgm:t>
    </dgm:pt>
  </dgm:ptLst>
  <dgm:cxnLst>
    <dgm:cxn modelId="{83205711-D7CE-48B1-AF6D-4612643F6E3F}" type="presOf" srcId="{7DCA9334-F500-441C-B1CD-CB0741FFF942}" destId="{9E01FCDF-DD3C-46EA-A258-F69838311CA2}" srcOrd="0" destOrd="0" presId="urn:microsoft.com/office/officeart/2005/8/layout/lProcess1"/>
    <dgm:cxn modelId="{E109831C-B69B-42D8-A8AA-960A13FB5041}" srcId="{9EC32CCE-ACBB-4143-9491-32FD90BDDAAF}" destId="{7DCA9334-F500-441C-B1CD-CB0741FFF942}" srcOrd="0" destOrd="0" parTransId="{3BC4D2DA-A7D2-4273-85D4-212BC8F4817C}" sibTransId="{78F64D03-CA5C-4D82-BEDC-7918BAB19503}"/>
    <dgm:cxn modelId="{DBDD14E5-4A22-48F7-B9AE-43EA669168B3}" type="presOf" srcId="{9EC32CCE-ACBB-4143-9491-32FD90BDDAAF}" destId="{3694EE64-EAA7-4BFB-968E-8A4C99A16819}" srcOrd="0" destOrd="0" presId="urn:microsoft.com/office/officeart/2005/8/layout/lProcess1"/>
    <dgm:cxn modelId="{009B940B-0693-4415-8D91-60B1F3ED8B7D}" type="presParOf" srcId="{3694EE64-EAA7-4BFB-968E-8A4C99A16819}" destId="{6D0A195F-7783-4215-82C7-6625F766B3BE}" srcOrd="0" destOrd="0" presId="urn:microsoft.com/office/officeart/2005/8/layout/lProcess1"/>
    <dgm:cxn modelId="{D5429E15-FFB2-4396-9078-27B87D1D510A}" type="presParOf" srcId="{6D0A195F-7783-4215-82C7-6625F766B3BE}" destId="{9E01FCDF-DD3C-46EA-A258-F69838311CA2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32359-DEE1-4B07-B83E-DB4CDE1220BA}">
      <dsp:nvSpPr>
        <dsp:cNvPr id="0" name=""/>
        <dsp:cNvSpPr/>
      </dsp:nvSpPr>
      <dsp:spPr>
        <a:xfrm>
          <a:off x="4181" y="321296"/>
          <a:ext cx="8588304" cy="202953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58420" rIns="87630" bIns="5842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b="1" kern="1200" dirty="0" smtClean="0"/>
            <a:t>Öğrencilerin anlam oluşturma becerilerini geliştirme</a:t>
          </a:r>
          <a:endParaRPr lang="tr-TR" sz="4600" b="1" kern="1200" dirty="0"/>
        </a:p>
      </dsp:txBody>
      <dsp:txXfrm>
        <a:off x="63624" y="380739"/>
        <a:ext cx="8469418" cy="1910649"/>
      </dsp:txXfrm>
    </dsp:sp>
    <dsp:sp modelId="{CC5FC53D-C4B2-4D3F-8E80-2B03DA8FD513}">
      <dsp:nvSpPr>
        <dsp:cNvPr id="0" name=""/>
        <dsp:cNvSpPr/>
      </dsp:nvSpPr>
      <dsp:spPr>
        <a:xfrm>
          <a:off x="863012" y="2350832"/>
          <a:ext cx="858830" cy="1130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786"/>
              </a:lnTo>
              <a:lnTo>
                <a:pt x="858830" y="1130786"/>
              </a:lnTo>
            </a:path>
          </a:pathLst>
        </a:custGeom>
        <a:noFill/>
        <a:ln w="19050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00758-7687-49F9-A30B-B0AC76658FD6}">
      <dsp:nvSpPr>
        <dsp:cNvPr id="0" name=""/>
        <dsp:cNvSpPr/>
      </dsp:nvSpPr>
      <dsp:spPr>
        <a:xfrm>
          <a:off x="1721842" y="2858216"/>
          <a:ext cx="5346771" cy="124680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Bilgi-Sebep-Sonuç İlişkisi</a:t>
          </a:r>
          <a:endParaRPr lang="tr-TR" sz="4000" kern="1200" dirty="0"/>
        </a:p>
      </dsp:txBody>
      <dsp:txXfrm>
        <a:off x="1758360" y="2894734"/>
        <a:ext cx="5273735" cy="1173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DE83AF-D5F6-4B68-852A-73FCCF12101D}">
      <dsp:nvSpPr>
        <dsp:cNvPr id="0" name=""/>
        <dsp:cNvSpPr/>
      </dsp:nvSpPr>
      <dsp:spPr>
        <a:xfrm>
          <a:off x="320637" y="0"/>
          <a:ext cx="6220670" cy="471520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b="1" kern="1200" dirty="0" smtClean="0"/>
            <a:t>Gerçek yaşamdaki sorunlar için bakış açısı oluşturmak</a:t>
          </a:r>
          <a:endParaRPr lang="tr-TR" sz="5000" b="1" kern="1200" dirty="0"/>
        </a:p>
      </dsp:txBody>
      <dsp:txXfrm>
        <a:off x="1231633" y="690525"/>
        <a:ext cx="4398678" cy="3334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2E71C8-B0DA-4CCC-999D-13A7CF05ED25}">
      <dsp:nvSpPr>
        <dsp:cNvPr id="0" name=""/>
        <dsp:cNvSpPr/>
      </dsp:nvSpPr>
      <dsp:spPr>
        <a:xfrm>
          <a:off x="201248" y="1233"/>
          <a:ext cx="8194170" cy="1868682"/>
        </a:xfrm>
        <a:prstGeom prst="roundRect">
          <a:avLst>
            <a:gd name="adj" fmla="val 10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b="1" kern="1200" dirty="0" smtClean="0"/>
            <a:t>Kuran metni ile iletişim kurma becerisi</a:t>
          </a:r>
          <a:endParaRPr lang="tr-TR" sz="4000" b="1" kern="1200" dirty="0"/>
        </a:p>
      </dsp:txBody>
      <dsp:txXfrm>
        <a:off x="255980" y="55965"/>
        <a:ext cx="8084706" cy="1759218"/>
      </dsp:txXfrm>
    </dsp:sp>
    <dsp:sp modelId="{D7D4397F-7696-4872-8BF0-5F82C4F8DC6C}">
      <dsp:nvSpPr>
        <dsp:cNvPr id="0" name=""/>
        <dsp:cNvSpPr/>
      </dsp:nvSpPr>
      <dsp:spPr>
        <a:xfrm rot="5400000">
          <a:off x="4134824" y="2033425"/>
          <a:ext cx="327019" cy="32701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CD209-F5AE-4A7F-91CE-BCE4383F6E1C}">
      <dsp:nvSpPr>
        <dsp:cNvPr id="0" name=""/>
        <dsp:cNvSpPr/>
      </dsp:nvSpPr>
      <dsp:spPr>
        <a:xfrm>
          <a:off x="248750" y="2523954"/>
          <a:ext cx="8099166" cy="18686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Dinî Öğrenme- Din Hakkında Öğrenme- Dinden Öğrenme</a:t>
          </a:r>
          <a:endParaRPr lang="tr-TR" sz="2400" kern="1200" dirty="0"/>
        </a:p>
      </dsp:txBody>
      <dsp:txXfrm>
        <a:off x="303482" y="2578686"/>
        <a:ext cx="7989702" cy="17592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99003-4498-4121-AA95-491B18C3663A}">
      <dsp:nvSpPr>
        <dsp:cNvPr id="0" name=""/>
        <dsp:cNvSpPr/>
      </dsp:nvSpPr>
      <dsp:spPr>
        <a:xfrm>
          <a:off x="2826416" y="-36411"/>
          <a:ext cx="3003932" cy="213621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Dini düşünme nedir? Böyle bir düşünme biçimi var mıdır?</a:t>
          </a:r>
          <a:endParaRPr lang="tr-TR" sz="2000" kern="1200" dirty="0"/>
        </a:p>
      </dsp:txBody>
      <dsp:txXfrm>
        <a:off x="3266332" y="276431"/>
        <a:ext cx="2124100" cy="1510534"/>
      </dsp:txXfrm>
    </dsp:sp>
    <dsp:sp modelId="{58A2AFF1-FEAE-4F95-82DF-FE55528D5E14}">
      <dsp:nvSpPr>
        <dsp:cNvPr id="0" name=""/>
        <dsp:cNvSpPr/>
      </dsp:nvSpPr>
      <dsp:spPr>
        <a:xfrm>
          <a:off x="2472245" y="1749677"/>
          <a:ext cx="1049096" cy="1048972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8D7C5BA-34A0-4755-ABE9-850CB2EDAD01}">
      <dsp:nvSpPr>
        <dsp:cNvPr id="0" name=""/>
        <dsp:cNvSpPr/>
      </dsp:nvSpPr>
      <dsp:spPr>
        <a:xfrm>
          <a:off x="5906065" y="200166"/>
          <a:ext cx="610241" cy="61038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3D0677C-2108-45E8-8231-11D2F826F4B4}">
      <dsp:nvSpPr>
        <dsp:cNvPr id="0" name=""/>
        <dsp:cNvSpPr/>
      </dsp:nvSpPr>
      <dsp:spPr>
        <a:xfrm>
          <a:off x="676260" y="2198181"/>
          <a:ext cx="7244146" cy="2454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1" kern="1200" dirty="0" smtClean="0"/>
            <a:t>Teolojik Düşünme Becerisi Geliştirmek</a:t>
          </a:r>
          <a:endParaRPr lang="tr-TR" sz="4400" b="1" kern="1200" dirty="0"/>
        </a:p>
      </dsp:txBody>
      <dsp:txXfrm>
        <a:off x="676260" y="2198181"/>
        <a:ext cx="7244146" cy="24545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1C355-1E04-4C28-B6CC-5B7A49947286}">
      <dsp:nvSpPr>
        <dsp:cNvPr id="0" name=""/>
        <dsp:cNvSpPr/>
      </dsp:nvSpPr>
      <dsp:spPr>
        <a:xfrm>
          <a:off x="1317530" y="1894"/>
          <a:ext cx="5961607" cy="387698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Sizin uygulamada gördüğünüz eksiklikler nelerdir?</a:t>
          </a:r>
          <a:endParaRPr lang="tr-TR" sz="4800" kern="1200" dirty="0"/>
        </a:p>
      </dsp:txBody>
      <dsp:txXfrm>
        <a:off x="1506789" y="191153"/>
        <a:ext cx="5583089" cy="34984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1FCDF-DD3C-46EA-A258-F69838311CA2}">
      <dsp:nvSpPr>
        <dsp:cNvPr id="0" name=""/>
        <dsp:cNvSpPr/>
      </dsp:nvSpPr>
      <dsp:spPr>
        <a:xfrm>
          <a:off x="0" y="506678"/>
          <a:ext cx="5805519" cy="45284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Kaynak</a:t>
          </a:r>
          <a:r>
            <a:rPr lang="en-US" sz="3200" kern="1200" dirty="0" smtClean="0"/>
            <a:t>:</a:t>
          </a:r>
          <a:endParaRPr lang="tr-TR" sz="3200" kern="1200" dirty="0" smtClean="0"/>
        </a:p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Mualla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Selçuk</a:t>
          </a:r>
          <a:r>
            <a:rPr lang="en-US" sz="3200" kern="1200" dirty="0" smtClean="0"/>
            <a:t> and John </a:t>
          </a:r>
          <a:r>
            <a:rPr lang="en-US" sz="3200" kern="1200" dirty="0" err="1" smtClean="0"/>
            <a:t>Valk</a:t>
          </a:r>
          <a:r>
            <a:rPr lang="en-US" sz="3200" kern="1200" dirty="0" smtClean="0"/>
            <a:t>, Knowing Self and Others: A Worldview Model for Religious Education in Turkey. </a:t>
          </a:r>
          <a:endParaRPr lang="tr-TR" sz="3200" kern="1200" dirty="0" smtClean="0"/>
        </a:p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Religious Education. Vol 107, Number 5, October- December 2012, pp.443-455</a:t>
          </a:r>
          <a:r>
            <a:rPr lang="tr-TR" sz="3200" kern="1200" dirty="0" smtClean="0"/>
            <a:t>.</a:t>
          </a:r>
          <a:endParaRPr lang="tr-TR" sz="3200" kern="1200" dirty="0"/>
        </a:p>
      </dsp:txBody>
      <dsp:txXfrm>
        <a:off x="132634" y="639312"/>
        <a:ext cx="5540251" cy="4263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28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5022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505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5079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230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315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69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09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2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55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5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519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59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68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41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F5E2A-0FA7-40FF-A40D-E2F215DF495E}" type="datetimeFigureOut">
              <a:rPr lang="tr-TR" smtClean="0"/>
              <a:pPr/>
              <a:t>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9C3F96-D282-4B8A-9180-0E8FC00A7B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48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0461" y="1781299"/>
            <a:ext cx="8596668" cy="295695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b="1" dirty="0" smtClean="0"/>
              <a:t>Din </a:t>
            </a:r>
            <a:r>
              <a:rPr lang="tr-TR" sz="4800" b="1" dirty="0" smtClean="0"/>
              <a:t>Eğitiminde Kavramlardan Hareketle Geliştirilmesi </a:t>
            </a:r>
            <a:r>
              <a:rPr lang="tr-TR" sz="4800" b="1" dirty="0" smtClean="0"/>
              <a:t>Gereken Becerilerimiz Nelerdir? </a:t>
            </a:r>
            <a:endParaRPr lang="tr-TR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997527"/>
            <a:ext cx="7766936" cy="305330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Knowing Self and Others: A Worldview Model for Religious Education in Turkey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accent2"/>
                </a:solidFill>
              </a:rPr>
              <a:t>Mualla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</a:rPr>
              <a:t>Selçuk</a:t>
            </a:r>
            <a:r>
              <a:rPr lang="en-US" sz="2400" dirty="0" smtClean="0">
                <a:solidFill>
                  <a:schemeClr val="accent2"/>
                </a:solidFill>
              </a:rPr>
              <a:t> and John </a:t>
            </a:r>
            <a:r>
              <a:rPr lang="en-US" sz="2400" dirty="0" err="1" smtClean="0">
                <a:solidFill>
                  <a:schemeClr val="accent2"/>
                </a:solidFill>
              </a:rPr>
              <a:t>Valk</a:t>
            </a:r>
            <a:endParaRPr lang="tr-T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7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Kategori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223258"/>
              </p:ext>
            </p:extLst>
          </p:nvPr>
        </p:nvGraphicFramePr>
        <p:xfrm>
          <a:off x="677334" y="1615045"/>
          <a:ext cx="8596668" cy="44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015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Kategori 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464757"/>
              </p:ext>
            </p:extLst>
          </p:nvPr>
        </p:nvGraphicFramePr>
        <p:xfrm>
          <a:off x="202321" y="1424342"/>
          <a:ext cx="8596668" cy="4715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Resim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840" y="717618"/>
            <a:ext cx="3253202" cy="202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1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Kategori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43516"/>
              </p:ext>
            </p:extLst>
          </p:nvPr>
        </p:nvGraphicFramePr>
        <p:xfrm>
          <a:off x="594207" y="1721922"/>
          <a:ext cx="8596668" cy="4393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39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Kategori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15130"/>
              </p:ext>
            </p:extLst>
          </p:nvPr>
        </p:nvGraphicFramePr>
        <p:xfrm>
          <a:off x="677334" y="1425039"/>
          <a:ext cx="8596668" cy="4616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15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029355"/>
              </p:ext>
            </p:extLst>
          </p:nvPr>
        </p:nvGraphicFramePr>
        <p:xfrm>
          <a:off x="677334" y="2160589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36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1864353043"/>
              </p:ext>
            </p:extLst>
          </p:nvPr>
        </p:nvGraphicFramePr>
        <p:xfrm>
          <a:off x="344825" y="538347"/>
          <a:ext cx="5806593" cy="5494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765" y="1156656"/>
            <a:ext cx="2773116" cy="3979422"/>
          </a:xfrm>
        </p:spPr>
      </p:pic>
    </p:spTree>
    <p:extLst>
      <p:ext uri="{BB962C8B-B14F-4D97-AF65-F5344CB8AC3E}">
        <p14:creationId xmlns:p14="http://schemas.microsoft.com/office/powerpoint/2010/main" val="66285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124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Din Eğitiminde Kavramlardan Hareketle Geliştirilmesi Gereken Becerilerimiz Nelerdir? </vt:lpstr>
      <vt:lpstr>Knowing Self and Others: A Worldview Model for Religious Education in Turkey</vt:lpstr>
      <vt:lpstr>1. Kategori </vt:lpstr>
      <vt:lpstr>2. Kategori </vt:lpstr>
      <vt:lpstr>3. Kategori</vt:lpstr>
      <vt:lpstr>4. Kategori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Self and Others: A Worldview Model for Religious Education in Turkey</dc:title>
  <dc:creator>Windows Kullanıcısı</dc:creator>
  <cp:lastModifiedBy>sinem</cp:lastModifiedBy>
  <cp:revision>19</cp:revision>
  <dcterms:created xsi:type="dcterms:W3CDTF">2019-02-27T10:17:14Z</dcterms:created>
  <dcterms:modified xsi:type="dcterms:W3CDTF">2019-09-08T21:05:01Z</dcterms:modified>
</cp:coreProperties>
</file>