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"/>
  </p:notesMasterIdLst>
  <p:sldIdLst>
    <p:sldId id="532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A50021"/>
    <a:srgbClr val="2CB8D4"/>
    <a:srgbClr val="70E67B"/>
    <a:srgbClr val="1EAE2C"/>
    <a:srgbClr val="FF0066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6" autoAdjust="0"/>
    <p:restoredTop sz="86418" autoAdjust="0"/>
  </p:normalViewPr>
  <p:slideViewPr>
    <p:cSldViewPr>
      <p:cViewPr>
        <p:scale>
          <a:sx n="98" d="100"/>
          <a:sy n="98" d="100"/>
        </p:scale>
        <p:origin x="-61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7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7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fld id="{7692162A-2A16-4D7E-8DB8-BF25B1857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/>
              <a:ahLst/>
              <a:cxnLst>
                <a:cxn ang="0">
                  <a:pos x="3862" y="3418"/>
                </a:cxn>
                <a:cxn ang="0">
                  <a:pos x="457" y="0"/>
                </a:cxn>
                <a:cxn ang="0">
                  <a:pos x="0" y="0"/>
                </a:cxn>
                <a:cxn ang="0">
                  <a:pos x="0" y="481"/>
                </a:cxn>
                <a:cxn ang="0">
                  <a:pos x="3394" y="3888"/>
                </a:cxn>
                <a:cxn ang="0">
                  <a:pos x="3862" y="3418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/>
              <a:ahLst/>
              <a:cxnLst>
                <a:cxn ang="0">
                  <a:pos x="370" y="0"/>
                </a:cxn>
                <a:cxn ang="0">
                  <a:pos x="3393" y="3036"/>
                </a:cxn>
                <a:cxn ang="0">
                  <a:pos x="3208" y="3222"/>
                </a:cxn>
                <a:cxn ang="0">
                  <a:pos x="0" y="0"/>
                </a:cxn>
                <a:cxn ang="0">
                  <a:pos x="370" y="0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/>
              <a:ahLst/>
              <a:cxnLst>
                <a:cxn ang="0">
                  <a:pos x="630" y="0"/>
                </a:cxn>
                <a:cxn ang="0">
                  <a:pos x="2858" y="2238"/>
                </a:cxn>
                <a:cxn ang="0">
                  <a:pos x="2543" y="2555"/>
                </a:cxn>
                <a:cxn ang="0">
                  <a:pos x="0" y="0"/>
                </a:cxn>
                <a:cxn ang="0">
                  <a:pos x="630" y="0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11" y="2120"/>
                </a:cxn>
                <a:cxn ang="0">
                  <a:pos x="2285" y="1945"/>
                </a:cxn>
                <a:cxn ang="0">
                  <a:pos x="348" y="0"/>
                </a:cxn>
                <a:cxn ang="0">
                  <a:pos x="0" y="0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239623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239624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CD635AE-6056-42B1-A046-EFAB67DC58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BFF89-3F8A-4031-858B-0B55C2582D9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1DFAF-55A3-4CA4-9769-97ED3F217F5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6A6D5-009C-48CA-8DB3-B80AB44261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E075D-6892-4927-B8AD-A9BB697CCF6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15863-3D6D-4B32-92DF-D887A73E8F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265FE-D3BB-45F8-A1A5-498AA8AFAC6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A37D0-147F-4139-9F83-189A3C9E8E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7AB10-20C4-4813-A2A5-25CF48A50D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24D09-D36B-49FC-8850-59A23A4D45F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CE6D8-B921-483F-8A08-51746AA48FD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238595" name="Freeform 3"/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/>
              <a:ahLst/>
              <a:cxnLst>
                <a:cxn ang="0">
                  <a:pos x="3862" y="3418"/>
                </a:cxn>
                <a:cxn ang="0">
                  <a:pos x="457" y="0"/>
                </a:cxn>
                <a:cxn ang="0">
                  <a:pos x="0" y="0"/>
                </a:cxn>
                <a:cxn ang="0">
                  <a:pos x="0" y="481"/>
                </a:cxn>
                <a:cxn ang="0">
                  <a:pos x="3394" y="3888"/>
                </a:cxn>
                <a:cxn ang="0">
                  <a:pos x="3862" y="3418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8596" name="Freeform 4"/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/>
              <a:ahLst/>
              <a:cxnLst>
                <a:cxn ang="0">
                  <a:pos x="370" y="0"/>
                </a:cxn>
                <a:cxn ang="0">
                  <a:pos x="3393" y="3036"/>
                </a:cxn>
                <a:cxn ang="0">
                  <a:pos x="3208" y="3222"/>
                </a:cxn>
                <a:cxn ang="0">
                  <a:pos x="0" y="0"/>
                </a:cxn>
                <a:cxn ang="0">
                  <a:pos x="370" y="0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8597" name="Freeform 5"/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/>
              <a:ahLst/>
              <a:cxnLst>
                <a:cxn ang="0">
                  <a:pos x="630" y="0"/>
                </a:cxn>
                <a:cxn ang="0">
                  <a:pos x="2858" y="2238"/>
                </a:cxn>
                <a:cxn ang="0">
                  <a:pos x="2543" y="2555"/>
                </a:cxn>
                <a:cxn ang="0">
                  <a:pos x="0" y="0"/>
                </a:cxn>
                <a:cxn ang="0">
                  <a:pos x="630" y="0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8598" name="Freeform 6"/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11" y="2120"/>
                </a:cxn>
                <a:cxn ang="0">
                  <a:pos x="2285" y="1945"/>
                </a:cxn>
                <a:cxn ang="0">
                  <a:pos x="348" y="0"/>
                </a:cxn>
                <a:cxn ang="0">
                  <a:pos x="0" y="0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23859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386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buSzTx/>
              <a:buFontTx/>
              <a:buNone/>
              <a:defRPr sz="1400">
                <a:effectLst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386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buClrTx/>
              <a:buSzTx/>
              <a:buFontTx/>
              <a:buNone/>
              <a:defRPr sz="1400">
                <a:effectLst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386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buClrTx/>
              <a:buSzTx/>
              <a:buFontTx/>
              <a:buNone/>
              <a:defRPr sz="1400">
                <a:effectLst/>
              </a:defRPr>
            </a:lvl1pPr>
          </a:lstStyle>
          <a:p>
            <a:pPr>
              <a:defRPr/>
            </a:pPr>
            <a:fld id="{0D29522C-FD41-4295-8CAB-F25C06ECF05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23860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200" b="1" dirty="0" smtClean="0"/>
              <a:t>BİY 152 GENEL BİYOLOJİ II LAB.</a:t>
            </a:r>
            <a:br>
              <a:rPr lang="tr-TR" sz="3200" b="1" dirty="0" smtClean="0"/>
            </a:br>
            <a:r>
              <a:rPr lang="tr-TR" sz="3200" b="1" dirty="0" smtClean="0"/>
              <a:t>KAYNAKLAR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1.Ankara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Üniversitesi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Biyoloji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Bölümü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Ögretim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Üyeleri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Genel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Biyoloji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Laboratuvar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Klavuzu</a:t>
            </a:r>
            <a:endParaRPr lang="tr-TR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endParaRPr lang="tr-TR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2.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Audesirk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T. and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Audesirk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G. 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Biology, Life on Earth. Fifth Edition. Prentice Hall, Upper Saddle River, New Jersey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1999</a:t>
            </a:r>
          </a:p>
          <a:p>
            <a:pPr>
              <a:defRPr/>
            </a:pPr>
            <a:endParaRPr lang="tr-TR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3. </a:t>
            </a:r>
            <a:r>
              <a:rPr lang="tr-TR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Campbell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N.A. &amp; </a:t>
            </a:r>
            <a:r>
              <a:rPr lang="tr-TR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Reece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J.B. Biyoloji. Altıncı baskıdan çeviri. Çeviri editörleri: Prof. Dr. Ertunç GÜNDÜZ, Prof. Dr. Ali DEMİRSOY, Prof. Dr. İsmail TÜRKAN, </a:t>
            </a:r>
            <a:r>
              <a:rPr lang="tr-TR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Palme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Yayıncılık, 2006</a:t>
            </a:r>
            <a:endParaRPr lang="tr-TR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cover dir="d"/>
  </p:transition>
</p:sld>
</file>

<file path=ppt/theme/theme1.xml><?xml version="1.0" encoding="utf-8"?>
<a:theme xmlns:a="http://schemas.openxmlformats.org/drawingml/2006/main" name="Mavi Köşegen">
  <a:themeElements>
    <a:clrScheme name="Mavi Köşegen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Mavi Köşege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Mavi Köşegen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vi Köşegen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vi Köşege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vi Köşegen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2381</TotalTime>
  <Words>94</Words>
  <Application>Microsoft Office PowerPoint</Application>
  <PresentationFormat>Ekran Gösterisi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Mavi Köşegen</vt:lpstr>
      <vt:lpstr>BİY 152 GENEL BİYOLOJİ II LAB. KAYNAKLAR</vt:lpstr>
    </vt:vector>
  </TitlesOfParts>
  <Manager>sulun</Manager>
  <Company>U of A - Plant Pathology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Abiotic diseases</dc:title>
  <dc:subject>dayanıklılık</dc:subject>
  <dc:creator>Craig Rothrock</dc:creator>
  <cp:keywords>host defenses</cp:keywords>
  <cp:lastModifiedBy>CASPER</cp:lastModifiedBy>
  <cp:revision>111</cp:revision>
  <dcterms:created xsi:type="dcterms:W3CDTF">2000-10-20T01:23:30Z</dcterms:created>
  <dcterms:modified xsi:type="dcterms:W3CDTF">2018-03-16T07:03:31Z</dcterms:modified>
  <cp:category>powerpoint</cp:category>
</cp:coreProperties>
</file>