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İletişimin Temel Kavramları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Matematiksel İletişim Modeli</a:t>
            </a:r>
            <a:endParaRPr lang="tr-TR" dirty="0"/>
          </a:p>
        </p:txBody>
      </p:sp>
      <p:pic>
        <p:nvPicPr>
          <p:cNvPr id="1026" name="Picture 2" descr="C:\Users\CAGLA KUBILAY\Desktop\shann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04864"/>
            <a:ext cx="6289388" cy="2311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John Fiske (2014). </a:t>
            </a:r>
            <a:r>
              <a:rPr lang="tr-TR" i="1" dirty="0" smtClean="0"/>
              <a:t>İletişim Çalışmalarına Giriş. </a:t>
            </a:r>
            <a:r>
              <a:rPr lang="tr-TR" dirty="0" smtClean="0"/>
              <a:t>Çev. S. </a:t>
            </a:r>
            <a:r>
              <a:rPr lang="tr-TR" dirty="0" err="1" smtClean="0"/>
              <a:t>İrvan</a:t>
            </a:r>
            <a:r>
              <a:rPr lang="tr-TR" dirty="0" smtClean="0"/>
              <a:t>. Ankara: </a:t>
            </a:r>
            <a:r>
              <a:rPr lang="tr-TR" dirty="0" err="1" smtClean="0"/>
              <a:t>Pharmakon</a:t>
            </a:r>
            <a:r>
              <a:rPr lang="tr-TR" dirty="0" smtClean="0"/>
              <a:t> Yayınları</a:t>
            </a:r>
            <a:r>
              <a:rPr lang="tr-TR" smtClean="0"/>
              <a:t>. </a:t>
            </a:r>
            <a:endParaRPr lang="tr-TR" dirty="0" smtClean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4191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İletişimle ilgili tanımlar iki grupta sınıflandırılabilir: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İletişimi iletilerin </a:t>
            </a:r>
            <a:r>
              <a:rPr lang="tr-TR" i="1" dirty="0" smtClean="0"/>
              <a:t>aktarılması</a:t>
            </a:r>
            <a:r>
              <a:rPr lang="tr-TR" dirty="0" smtClean="0"/>
              <a:t> olarak görenler.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İletişimi </a:t>
            </a:r>
            <a:r>
              <a:rPr lang="tr-TR" i="1" dirty="0" smtClean="0"/>
              <a:t>anlamların üretimi ve değişimi </a:t>
            </a:r>
            <a:r>
              <a:rPr lang="tr-TR" dirty="0" smtClean="0"/>
              <a:t>olarak görenler. </a:t>
            </a:r>
          </a:p>
          <a:p>
            <a:pPr marL="624078" indent="-514350">
              <a:buNone/>
            </a:pPr>
            <a:endParaRPr lang="tr-TR" dirty="0" smtClean="0"/>
          </a:p>
          <a:p>
            <a:pPr marL="624078" indent="-514350">
              <a:buNone/>
            </a:pPr>
            <a:r>
              <a:rPr lang="tr-TR" dirty="0" smtClean="0"/>
              <a:t>İlk grupta yer alanlar aktarım modeli ya da süreç okulu olarak adlandırılır. </a:t>
            </a:r>
          </a:p>
          <a:p>
            <a:pPr marL="624078" indent="-514350">
              <a:buNone/>
            </a:pPr>
            <a:r>
              <a:rPr lang="tr-TR" dirty="0" smtClean="0"/>
              <a:t>İkinci grupta yer alanlar ise kültürel model olarak adlandırılır. 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İletişime iki farklı yaklaşım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İletişimi iletilerin aktarılması olarak görür. </a:t>
            </a:r>
          </a:p>
          <a:p>
            <a:r>
              <a:rPr lang="tr-TR" dirty="0" smtClean="0"/>
              <a:t>Gönderici ve alıcıların nasıl kodlama yaptığı ve kod açtığı ile ilgilenir. </a:t>
            </a:r>
          </a:p>
          <a:p>
            <a:r>
              <a:rPr lang="tr-TR" dirty="0" smtClean="0"/>
              <a:t>Etkililik ve doğruluk meselesi odaktadır. </a:t>
            </a:r>
          </a:p>
          <a:p>
            <a:r>
              <a:rPr lang="tr-TR" dirty="0" smtClean="0"/>
              <a:t>İletişimi, bir kişinin diğerinin davranışını ya da zihinsel durumunu etkileme süreci olarak görür. </a:t>
            </a:r>
          </a:p>
          <a:p>
            <a:r>
              <a:rPr lang="tr-TR" dirty="0" smtClean="0"/>
              <a:t>Eğer etki niyet edilenden farklı biçimde ortaya çıkarsa ya da daha az biçimde gerçekleşmişse, iletişimin başarısız olduğunu ileri sürer.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Aktarım modeli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Aktarım modelinin en belirgin iki örneği:</a:t>
            </a:r>
          </a:p>
          <a:p>
            <a:pPr>
              <a:buNone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Lasswell’in</a:t>
            </a:r>
            <a:r>
              <a:rPr lang="tr-TR" dirty="0" smtClean="0"/>
              <a:t> </a:t>
            </a:r>
            <a:r>
              <a:rPr lang="tr-TR" dirty="0" err="1" smtClean="0"/>
              <a:t>formülasyonu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 smtClean="0"/>
              <a:t>Shannon</a:t>
            </a:r>
            <a:r>
              <a:rPr lang="tr-TR" dirty="0" smtClean="0"/>
              <a:t>-</a:t>
            </a:r>
            <a:r>
              <a:rPr lang="tr-TR" dirty="0" err="1" smtClean="0"/>
              <a:t>Weaver’ın</a:t>
            </a:r>
            <a:r>
              <a:rPr lang="tr-TR" dirty="0" smtClean="0"/>
              <a:t> </a:t>
            </a:r>
            <a:r>
              <a:rPr lang="tr-TR" i="1" dirty="0" smtClean="0"/>
              <a:t>Matematiksel İletişim Modeli </a:t>
            </a:r>
            <a:r>
              <a:rPr lang="tr-TR" dirty="0" smtClean="0"/>
              <a:t>ya da enformasyon kuramı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Aktarım modeli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</a:t>
            </a:r>
            <a:r>
              <a:rPr lang="tr-TR" dirty="0" smtClean="0"/>
              <a:t> aslen bir siyaset bilimcidir. </a:t>
            </a:r>
            <a:r>
              <a:rPr lang="tr-TR" dirty="0" err="1" smtClean="0"/>
              <a:t>Lasswell</a:t>
            </a:r>
            <a:r>
              <a:rPr lang="tr-TR" dirty="0" smtClean="0"/>
              <a:t>, siyaseti tanımlamada kullandığı soruları iletişim alanına uyarlayarak aşağıdaki modeli geliştirmiştir:</a:t>
            </a:r>
          </a:p>
          <a:p>
            <a:r>
              <a:rPr lang="tr-TR" i="1" dirty="0" smtClean="0"/>
              <a:t>Kim</a:t>
            </a:r>
          </a:p>
          <a:p>
            <a:r>
              <a:rPr lang="tr-TR" i="1" dirty="0" smtClean="0"/>
              <a:t>Neyi</a:t>
            </a:r>
          </a:p>
          <a:p>
            <a:r>
              <a:rPr lang="tr-TR" i="1" dirty="0" smtClean="0"/>
              <a:t>Hangi kanalla</a:t>
            </a:r>
          </a:p>
          <a:p>
            <a:r>
              <a:rPr lang="tr-TR" i="1" dirty="0" smtClean="0"/>
              <a:t>Kime</a:t>
            </a:r>
          </a:p>
          <a:p>
            <a:r>
              <a:rPr lang="tr-TR" i="1" dirty="0" smtClean="0"/>
              <a:t>Hangi etkiyle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Kim</a:t>
            </a:r>
            <a:r>
              <a:rPr lang="tr-TR" dirty="0" smtClean="0"/>
              <a:t> sorusu kaynağa, </a:t>
            </a:r>
          </a:p>
          <a:p>
            <a:r>
              <a:rPr lang="tr-TR" i="1" dirty="0" smtClean="0"/>
              <a:t>Neyi </a:t>
            </a:r>
            <a:r>
              <a:rPr lang="tr-TR" dirty="0" smtClean="0"/>
              <a:t>sorusu iletiye, </a:t>
            </a:r>
            <a:endParaRPr lang="tr-TR" i="1" dirty="0" smtClean="0"/>
          </a:p>
          <a:p>
            <a:r>
              <a:rPr lang="tr-TR" i="1" dirty="0" smtClean="0"/>
              <a:t>Hangi kanalla </a:t>
            </a:r>
            <a:r>
              <a:rPr lang="tr-TR" dirty="0" smtClean="0"/>
              <a:t>sorusu araca,</a:t>
            </a:r>
            <a:endParaRPr lang="tr-TR" i="1" dirty="0" smtClean="0"/>
          </a:p>
          <a:p>
            <a:r>
              <a:rPr lang="tr-TR" i="1" dirty="0" smtClean="0"/>
              <a:t>Kime </a:t>
            </a:r>
            <a:r>
              <a:rPr lang="tr-TR" dirty="0" smtClean="0"/>
              <a:t>sorusu alıcıya, </a:t>
            </a:r>
            <a:endParaRPr lang="tr-TR" i="1" dirty="0" smtClean="0"/>
          </a:p>
          <a:p>
            <a:r>
              <a:rPr lang="tr-TR" i="1" dirty="0" smtClean="0"/>
              <a:t>Hangi etkiyle </a:t>
            </a:r>
            <a:r>
              <a:rPr lang="tr-TR" dirty="0" smtClean="0"/>
              <a:t>sorusu etkiye işaret eder. </a:t>
            </a:r>
          </a:p>
          <a:p>
            <a:endParaRPr lang="tr-TR" i="1" dirty="0" smtClean="0"/>
          </a:p>
          <a:p>
            <a:pPr>
              <a:buNone/>
            </a:pPr>
            <a:r>
              <a:rPr lang="tr-TR" dirty="0" smtClean="0"/>
              <a:t>Bu sorular aynı zamanda iletişim alanındaki temel çalışma alanlarını gösterir.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Lasswell’in</a:t>
            </a:r>
            <a:r>
              <a:rPr lang="tr-TR" dirty="0" smtClean="0"/>
              <a:t> </a:t>
            </a:r>
            <a:r>
              <a:rPr lang="tr-TR" dirty="0" smtClean="0"/>
              <a:t>modeli, iletişimi, </a:t>
            </a:r>
            <a:r>
              <a:rPr lang="tr-TR" dirty="0" smtClean="0"/>
              <a:t>bir etki ve ikna süreci olarak kavrar. Etki, alıcıda, süreçteki tanımlanabilir öğelerin neden olduğu gözlemlenebilir ve ölçülebilir değişimi ifade eder.</a:t>
            </a:r>
          </a:p>
          <a:p>
            <a:r>
              <a:rPr lang="tr-TR" dirty="0" smtClean="0"/>
              <a:t>Öğelerden birindeki değişim, etkiyi de değiştirecektir.</a:t>
            </a:r>
          </a:p>
          <a:p>
            <a:r>
              <a:rPr lang="tr-TR" dirty="0" smtClean="0"/>
              <a:t>İletişim süreci tek yönlü ve doğrusaldır. </a:t>
            </a:r>
          </a:p>
          <a:p>
            <a:r>
              <a:rPr lang="tr-TR" dirty="0" smtClean="0"/>
              <a:t>Çoğu kitle iletişim araştırmasının temel aldığı önemli bir model olarak değerlendirilir.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Claude</a:t>
            </a:r>
            <a:r>
              <a:rPr lang="tr-TR" dirty="0" smtClean="0"/>
              <a:t> </a:t>
            </a:r>
            <a:r>
              <a:rPr lang="tr-TR" dirty="0" err="1" smtClean="0"/>
              <a:t>Shannon</a:t>
            </a:r>
            <a:r>
              <a:rPr lang="tr-TR" dirty="0" smtClean="0"/>
              <a:t> ve </a:t>
            </a:r>
            <a:r>
              <a:rPr lang="tr-TR" dirty="0" err="1" smtClean="0"/>
              <a:t>Warren</a:t>
            </a:r>
            <a:r>
              <a:rPr lang="tr-TR" dirty="0" smtClean="0"/>
              <a:t> </a:t>
            </a:r>
            <a:r>
              <a:rPr lang="tr-TR" dirty="0" err="1" smtClean="0"/>
              <a:t>Weaver</a:t>
            </a:r>
            <a:r>
              <a:rPr lang="tr-TR" dirty="0" smtClean="0"/>
              <a:t> tarafından geliştirildi. </a:t>
            </a:r>
          </a:p>
          <a:p>
            <a:r>
              <a:rPr lang="tr-TR" dirty="0" err="1" smtClean="0"/>
              <a:t>Shannon</a:t>
            </a:r>
            <a:r>
              <a:rPr lang="tr-TR" dirty="0" smtClean="0"/>
              <a:t> ve </a:t>
            </a:r>
            <a:r>
              <a:rPr lang="tr-TR" dirty="0" err="1" smtClean="0"/>
              <a:t>Weaver</a:t>
            </a:r>
            <a:r>
              <a:rPr lang="tr-TR" dirty="0" smtClean="0"/>
              <a:t>, II. Dünya Savaşı sırasında </a:t>
            </a:r>
            <a:r>
              <a:rPr lang="tr-TR" dirty="0" err="1" smtClean="0"/>
              <a:t>Bell</a:t>
            </a:r>
            <a:r>
              <a:rPr lang="tr-TR" dirty="0" smtClean="0"/>
              <a:t> Telefon </a:t>
            </a:r>
            <a:r>
              <a:rPr lang="tr-TR" dirty="0" err="1" smtClean="0"/>
              <a:t>Laboratuvarları’nda</a:t>
            </a:r>
            <a:r>
              <a:rPr lang="tr-TR" dirty="0" smtClean="0"/>
              <a:t> çalışmalarını yürüttüler.</a:t>
            </a:r>
          </a:p>
          <a:p>
            <a:r>
              <a:rPr lang="tr-TR" dirty="0" smtClean="0"/>
              <a:t>Temel ilgi alanları, iletişim kanallarını en verimli biçimde kullanacak yolları ortaya koymaktır.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Matematiksel İletişim Modeli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soruları şöyledir:</a:t>
            </a:r>
          </a:p>
          <a:p>
            <a:r>
              <a:rPr lang="tr-TR" dirty="0" smtClean="0"/>
              <a:t>Bir kanalda en çok miktarda enformasyonu nasıl gönderebiliriz?</a:t>
            </a:r>
          </a:p>
          <a:p>
            <a:r>
              <a:rPr lang="tr-TR" dirty="0" smtClean="0"/>
              <a:t>Enformasyon taşıyacak herhangi bir kanalın kapasitesini nasıl ölçeriz? </a:t>
            </a:r>
          </a:p>
          <a:p>
            <a:pPr>
              <a:buNone/>
            </a:pPr>
            <a:r>
              <a:rPr lang="tr-TR" dirty="0" smtClean="0"/>
              <a:t>Model, bu iki soruya yanıt aramak üzere tasarlanmıştır. </a:t>
            </a:r>
          </a:p>
          <a:p>
            <a:pPr>
              <a:buNone/>
            </a:pPr>
            <a:r>
              <a:rPr lang="tr-TR" dirty="0" smtClean="0"/>
              <a:t>Onların bu ilgileri, matematik ve mühendislik özgeçmişlerine uygundur.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Matematiksel İletişim Modeli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556</TotalTime>
  <Words>367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Kalabalık</vt:lpstr>
      <vt:lpstr>İletişimin Temel Kavramları</vt:lpstr>
      <vt:lpstr>İletişime iki farklı yaklaşım</vt:lpstr>
      <vt:lpstr>Aktarım modeli</vt:lpstr>
      <vt:lpstr>Aktarım modeli</vt:lpstr>
      <vt:lpstr>Harold Lasswell</vt:lpstr>
      <vt:lpstr>Harold Lasswell</vt:lpstr>
      <vt:lpstr>Harold Lasswell</vt:lpstr>
      <vt:lpstr>Matematiksel İletişim Modeli</vt:lpstr>
      <vt:lpstr>Matematiksel İletişim Modeli</vt:lpstr>
      <vt:lpstr>Matematiksel İletişim Modeli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MEDYANIN GÜNCEL SORUNLARI</dc:title>
  <dc:creator>Sony</dc:creator>
  <cp:lastModifiedBy>CAGLA KUBILAY</cp:lastModifiedBy>
  <cp:revision>60</cp:revision>
  <dcterms:created xsi:type="dcterms:W3CDTF">2017-09-24T11:44:37Z</dcterms:created>
  <dcterms:modified xsi:type="dcterms:W3CDTF">2020-02-04T12:21:17Z</dcterms:modified>
</cp:coreProperties>
</file>