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308" r:id="rId3"/>
    <p:sldId id="366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40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451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007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7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191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695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863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844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2915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PAKTİS,LİDYALILARIN KULLANDIĞI BİR TÜR LİR.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4357718" cy="255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b="5556"/>
          <a:stretch>
            <a:fillRect/>
          </a:stretch>
        </p:blipFill>
        <p:spPr bwMode="auto">
          <a:xfrm>
            <a:off x="3643306" y="3786190"/>
            <a:ext cx="5061953" cy="27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LİDYALILAR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60007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71942"/>
            <a:ext cx="52149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27146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785786" y="57150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LİDYA SİKKESİ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025B1912-5D37-4AFC-ADAB-744F5F37C5FF}"/>
              </a:ext>
            </a:extLst>
          </p:cNvPr>
          <p:cNvSpPr/>
          <p:nvPr/>
        </p:nvSpPr>
        <p:spPr>
          <a:xfrm>
            <a:off x="0" y="639101"/>
            <a:ext cx="9073008" cy="600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Tarihin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km’lik kral yolu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yapımına Lidyalılar zamanında başlanmıştır.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Persler ve Lidyalılar arasındaki Kızılırmak savaşı esnasında güneş tutulması olayı gerçekleşince tanrıların bu savaşı istemediği hükmüne varılarak barışla neticelenmiştir.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Miletli THAELES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 tarihte ilk kez önceden hesaplanan güneş tutulması bu savaş anında rastlanmıştır.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Anadolu’nun birçok uygarlığında olduğu gibi Lidyalılarda da zengin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 kültürü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vardı. Lidya soyluların ölülerini,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Friglerdeki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</a:t>
            </a:r>
            <a:r>
              <a:rPr 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tümülüslere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gömüyorlardı.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kez parayı kullanan ve banka kredisi veren Lidyalılar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Lidya kralı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Krezus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(KARUN)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tüm dünyaya yayılmış efsane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Karun hazineleri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Uşak Arkeoloji Müzesinde sergilenmektedir.</a:t>
            </a:r>
            <a:endParaRPr lang="tr-T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3762" y="-934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SARD ANTİK KENTİ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933056"/>
            <a:ext cx="478634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221649"/>
            <a:ext cx="435771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171448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1724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571612"/>
            <a:ext cx="64294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42" cy="3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2057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0" y="6000768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ANTİK ÇAĞDA SİKKE BASIMI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"/>
            <a:ext cx="38576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286380" y="3071810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ANTİK DÖNEMDEN DARPHANE GÖRÜNÜMÜ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429000"/>
            <a:ext cx="20002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429000"/>
            <a:ext cx="23574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etin kutusu"/>
          <p:cNvSpPr txBox="1"/>
          <p:nvPr/>
        </p:nvSpPr>
        <p:spPr>
          <a:xfrm>
            <a:off x="4500562" y="378619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LİDYA SİKKELERİ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KARUN HAZİNESİ 1996 YILINDAN BERİ UŞAK ARKEOLOJİ MÜZESİNDE SERGİLENİYOR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857232"/>
            <a:ext cx="3286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000108"/>
            <a:ext cx="42005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86058"/>
            <a:ext cx="31901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214686"/>
            <a:ext cx="4429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706038"/>
            <a:ext cx="3429024" cy="17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571504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TARİHİ KRAL YOLUNUN GEÇTİĞİ BLAUNDUS ANTİK KENTİ VE ULUĞBEY KANYONU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752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3676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214422"/>
            <a:ext cx="22002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214818"/>
            <a:ext cx="27166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KRAL YOLU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78028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1072</TotalTime>
  <Words>804</Words>
  <Application>Microsoft Office PowerPoint</Application>
  <PresentationFormat>Ekran Gösterisi (4:3)</PresentationFormat>
  <Paragraphs>59</Paragraphs>
  <Slides>11</Slides>
  <Notes>9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LİDYALILAR</vt:lpstr>
      <vt:lpstr>PowerPoint Sunusu</vt:lpstr>
      <vt:lpstr>SARD ANTİK KENTİ</vt:lpstr>
      <vt:lpstr>PowerPoint Sunusu</vt:lpstr>
      <vt:lpstr>PowerPoint Sunusu</vt:lpstr>
      <vt:lpstr>KARUN HAZİNESİ 1996 YILINDAN BERİ UŞAK ARKEOLOJİ MÜZESİNDE SERGİLENİYOR</vt:lpstr>
      <vt:lpstr>TARİHİ KRAL YOLUNUN GEÇTİĞİ BLAUNDUS ANTİK KENTİ VE ULUĞBEY KANYONU</vt:lpstr>
      <vt:lpstr>KRAL YOLU</vt:lpstr>
      <vt:lpstr>PAKTİS,LİDYALILARIN KULLANDIĞI BİR TÜR LİR.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2019-05-02T12:55:20Z</dcterms:modified>
</cp:coreProperties>
</file>