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3"/>
  </p:notesMasterIdLst>
  <p:sldIdLst>
    <p:sldId id="256" r:id="rId2"/>
    <p:sldId id="308" r:id="rId3"/>
    <p:sldId id="366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401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at Atasoy" initials="FA" lastIdx="1" clrIdx="0">
    <p:extLst>
      <p:ext uri="{19B8F6BF-5375-455C-9EA6-DF929625EA0E}">
        <p15:presenceInfo xmlns:p15="http://schemas.microsoft.com/office/powerpoint/2012/main" userId="393e570509190b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2761" autoAdjust="0"/>
  </p:normalViewPr>
  <p:slideViewPr>
    <p:cSldViewPr>
      <p:cViewPr varScale="1">
        <p:scale>
          <a:sx n="64" d="100"/>
          <a:sy n="64" d="100"/>
        </p:scale>
        <p:origin x="200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0C2E3-B69C-4E4D-8D37-975F0EF23DCB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1BAB7-E97D-43CA-8AB8-A4354C8634F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64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Tarihin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 km’lik kral yolu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yapımına Lidyalılar zamanında başlanmıştır.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Persler ve Lidyalılar arasındaki Kızılırmak savaşı esnasında güneş tutulması olayı gerçekleşince tanrıların bu savaşı istemediği hükmüne varılarak barışla neticelenmiştir.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Miletli THAELES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tarafında tarihte ilk kez önceden hesaplanan güneş tutulması bu savaş anında rastlanmıştır.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Anadolu’nun birçok uygarlığında olduğu gibi Lidyalılarda da zengin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mozaik kültürü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vardı. Lidya soyluların ölülerini,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Friglerdeki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gibi </a:t>
            </a:r>
            <a:r>
              <a:rPr lang="tr-TR" sz="1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tümülüslere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gömüyorlardı.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Dünyada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 kez parayı kullanan ve banka kredisi veren Lidyalılar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Lidya kralı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Krezus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(KARUN)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tüm dünyaya yayılmış efsane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Karun hazineleri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Uşak Arkeoloji Müzesinde sergilenmektedir.</a:t>
            </a:r>
            <a:endParaRPr lang="tr-TR" sz="1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4514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0077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Tarihin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 km’lik kral yolu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yapımına Lidyalılar zamanında başlanmıştır.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Persler ve Lidyalılar arasındaki Kızılırmak savaşı esnasında güneş tutulması olayı gerçekleşince tanrıların bu savaşı istemediği hükmüne varılarak barışla neticelenmiştir.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Miletli THAELES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tarafında tarihte ilk kez önceden hesaplanan güneş tutulması bu savaş anında rastlanmıştır.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Anadolu’nun birçok uygarlığında olduğu gibi Lidyalılarda da zengin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mozaik kültürü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vardı. Lidya soyluların ölülerini,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Friglerdeki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gibi </a:t>
            </a:r>
            <a:r>
              <a:rPr lang="tr-TR" sz="1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tümülüslere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gömüyorlardı.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Dünyada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 kez parayı kullanan ve banka kredisi veren Lidyalılar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Lidya kralı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Krezus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(KARUN)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tüm dünyaya yayılmış efsane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Karun hazineleri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Uşak Arkeoloji Müzesinde sergilenmektedir.</a:t>
            </a:r>
            <a:endParaRPr lang="tr-TR" sz="1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1727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Tarihin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 km’lik kral yolu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yapımına Lidyalılar zamanında başlanmıştır.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Persler ve Lidyalılar arasındaki Kızılırmak savaşı esnasında güneş tutulması olayı gerçekleşince tanrıların bu savaşı istemediği hükmüne varılarak barışla neticelenmiştir.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Miletli THAELES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tarafında tarihte ilk kez önceden hesaplanan güneş tutulması bu savaş anında rastlanmıştır.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Anadolu’nun birçok uygarlığında olduğu gibi Lidyalılarda da zengin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mozaik kültürü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vardı. Lidya soyluların ölülerini,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Friglerdeki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gibi </a:t>
            </a:r>
            <a:r>
              <a:rPr lang="tr-TR" sz="1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tümülüslere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gömüyorlardı.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Dünyada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 kez parayı kullanan ve banka kredisi veren Lidyalılar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Lidya kralı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Krezus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(KARUN)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tüm dünyaya yayılmış efsane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Karun hazineleri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Uşak Arkeoloji Müzesinde sergilenmektedir.</a:t>
            </a:r>
            <a:endParaRPr lang="tr-TR" sz="1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1918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Tarihin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 km’lik kral yolu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yapımına Lidyalılar zamanında başlanmıştır.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Persler ve Lidyalılar arasındaki Kızılırmak savaşı esnasında güneş tutulması olayı gerçekleşince tanrıların bu savaşı istemediği hükmüne varılarak barışla neticelenmiştir.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Miletli THAELES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tarafında tarihte ilk kez önceden hesaplanan güneş tutulması bu savaş anında rastlanmıştır.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Anadolu’nun birçok uygarlığında olduğu gibi Lidyalılarda da zengin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mozaik kültürü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vardı. Lidya soyluların ölülerini,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Friglerdeki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gibi </a:t>
            </a:r>
            <a:r>
              <a:rPr lang="tr-TR" sz="1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tümülüslere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gömüyorlardı.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Dünyada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 kez parayı kullanan ve banka kredisi veren Lidyalılar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Lidya kralı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Krezus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(KARUN)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tüm dünyaya yayılmış efsane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Karun hazineleri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Uşak Arkeoloji Müzesinde sergilenmektedir.</a:t>
            </a:r>
            <a:endParaRPr lang="tr-TR" sz="1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6950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Tarihin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 km’lik kral yolu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yapımına Lidyalılar zamanında başlanmıştır.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Persler ve Lidyalılar arasındaki Kızılırmak savaşı esnasında güneş tutulması olayı gerçekleşince tanrıların bu savaşı istemediği hükmüne varılarak barışla neticelenmiştir.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Miletli THAELES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tarafında tarihte ilk kez önceden hesaplanan güneş tutulması bu savaş anında rastlanmıştır.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Anadolu’nun birçok uygarlığında olduğu gibi Lidyalılarda da zengin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mozaik kültürü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vardı. Lidya soyluların ölülerini,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Friglerdeki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gibi </a:t>
            </a:r>
            <a:r>
              <a:rPr lang="tr-TR" sz="1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tümülüslere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gömüyorlardı.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Dünyada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 kez parayı kullanan ve banka kredisi veren Lidyalılar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Lidya kralı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Krezus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(KARUN)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tüm dünyaya yayılmış efsane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Karun hazineleri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Uşak Arkeoloji Müzesinde sergilenmektedir.</a:t>
            </a:r>
            <a:endParaRPr lang="tr-TR" sz="1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8638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Tarihin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 km’lik kral yolu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yapımına Lidyalılar zamanında başlanmıştır.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Persler ve Lidyalılar arasındaki Kızılırmak savaşı esnasında güneş tutulması olayı gerçekleşince tanrıların bu savaşı istemediği hükmüne varılarak barışla neticelenmiştir.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Miletli THAELES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tarafında tarihte ilk kez önceden hesaplanan güneş tutulması bu savaş anında rastlanmıştır.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Anadolu’nun birçok uygarlığında olduğu gibi Lidyalılarda da zengin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mozaik kültürü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vardı. Lidya soyluların ölülerini,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Friglerdeki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gibi </a:t>
            </a:r>
            <a:r>
              <a:rPr lang="tr-TR" sz="1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tümülüslere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gömüyorlardı.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Dünyada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 kez parayı kullanan ve banka kredisi veren Lidyalılar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Lidya kralı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Krezus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(KARUN)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tüm dünyaya yayılmış efsane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Karun hazineleri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Uşak Arkeoloji Müzesinde sergilenmektedir.</a:t>
            </a:r>
            <a:endParaRPr lang="tr-TR" sz="1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8445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Tarihin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 km’lik kral yolu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yapımına Lidyalılar zamanında başlanmıştır.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Persler ve Lidyalılar arasındaki Kızılırmak savaşı esnasında güneş tutulması olayı gerçekleşince tanrıların bu savaşı istemediği hükmüne varılarak barışla neticelenmiştir.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Miletli THAELES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tarafında tarihte ilk kez önceden hesaplanan güneş tutulması bu savaş anında rastlanmıştır.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Anadolu’nun birçok uygarlığında olduğu gibi Lidyalılarda da zengin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mozaik kültürü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vardı. Lidya soyluların ölülerini,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Friglerdeki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gibi </a:t>
            </a:r>
            <a:r>
              <a:rPr lang="tr-TR" sz="1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tümülüslere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gömüyorlardı.</a:t>
            </a:r>
            <a:endParaRPr lang="tr-TR" sz="11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Dünyada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 kez parayı kullanan ve banka kredisi veren Lidyalılar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Lidya kralı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Krezus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(KARUN)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tüm dünyaya yayılmış efsane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Karun hazineleri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Uşak Arkeoloji Müzesinde sergilenmektedir.</a:t>
            </a:r>
            <a:endParaRPr lang="tr-TR" sz="1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2915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972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dirty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457200" y="214290"/>
            <a:ext cx="8305800" cy="642942"/>
          </a:xfrm>
        </p:spPr>
        <p:txBody>
          <a:bodyPr/>
          <a:lstStyle/>
          <a:p>
            <a:r>
              <a:rPr lang="tr-TR" dirty="0"/>
              <a:t>ANADOLU UYGARLIKLARI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78852" y="-447543"/>
            <a:ext cx="4857783" cy="803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PAKTİS,LİDYALILARIN KULLANDIĞI BİR TÜR LİR.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14422"/>
            <a:ext cx="4357718" cy="255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/>
          <a:srcRect b="5556"/>
          <a:stretch>
            <a:fillRect/>
          </a:stretch>
        </p:blipFill>
        <p:spPr bwMode="auto">
          <a:xfrm>
            <a:off x="3643306" y="3786190"/>
            <a:ext cx="5061953" cy="275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620688"/>
            <a:ext cx="8640960" cy="4301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KAYNAKÇA:</a:t>
            </a:r>
          </a:p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endParaRPr lang="tr-T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Fazıl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Şenol, Türkiye Turizm Coğrafyası, Detay Yayıncılık</a:t>
            </a: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Mehmet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Gürdal, Türkiye Turizm Coğrafyası, 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Nobel Yayıncılık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Gürhan </a:t>
            </a:r>
            <a:r>
              <a:rPr lang="tr-TR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Aktaş, Türkiye Turizm Coğrafyası, Detay </a:t>
            </a: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 Yayıncılık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4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dirty="0">
                <a:latin typeface="Times New Roman" pitchFamily="18" charset="0"/>
                <a:cs typeface="Times New Roman" pitchFamily="18" charset="0"/>
              </a:rPr>
              <a:t>LİDYALILAR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285860"/>
            <a:ext cx="600079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4071942"/>
            <a:ext cx="521497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4500570"/>
            <a:ext cx="2714644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Metin kutusu"/>
          <p:cNvSpPr txBox="1"/>
          <p:nvPr/>
        </p:nvSpPr>
        <p:spPr>
          <a:xfrm>
            <a:off x="785786" y="5715016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LİDYA SİKKESİ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025B1912-5D37-4AFC-ADAB-744F5F37C5FF}"/>
              </a:ext>
            </a:extLst>
          </p:cNvPr>
          <p:cNvSpPr/>
          <p:nvPr/>
        </p:nvSpPr>
        <p:spPr>
          <a:xfrm>
            <a:off x="0" y="639101"/>
            <a:ext cx="9073008" cy="6004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Tarihin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3000 km’lik kral yolu </a:t>
            </a: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yapımına Lidyalılar zamanında başlanmıştır.</a:t>
            </a:r>
            <a:endParaRPr lang="tr-TR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Persler ve Lidyalılar arasındaki Kızılırmak savaşı esnasında güneş tutulması olayı gerçekleşince tanrıların bu savaşı istemediği hükmüne varılarak barışla neticelenmiştir.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Miletli THAELES </a:t>
            </a: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tarafında tarihte ilk kez önceden hesaplanan güneş tutulması bu savaş anında rastlanmıştır.</a:t>
            </a:r>
            <a:endParaRPr lang="tr-TR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Anadolu’nun birçok uygarlığında olduğu gibi Lidyalılarda da zengin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mozaik kültürü </a:t>
            </a: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vardı. Lidya soyluların ölülerini, </a:t>
            </a:r>
            <a:r>
              <a:rPr lang="tr-TR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Friglerdeki</a:t>
            </a: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gibi </a:t>
            </a:r>
            <a:r>
              <a:rPr lang="tr-TR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tümülüslere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gömüyorlardı.</a:t>
            </a:r>
            <a:endParaRPr lang="tr-TR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Dünyada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 kez parayı kullanan ve banka kredisi veren Lidyalılar </a:t>
            </a: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Lidya kralı </a:t>
            </a:r>
            <a:r>
              <a:rPr lang="tr-TR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Krezus</a:t>
            </a: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(KARUN)</a:t>
            </a:r>
            <a:r>
              <a:rPr lang="tr-TR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nun</a:t>
            </a: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tüm dünyaya yayılmış efsane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Karun hazineleri </a:t>
            </a:r>
            <a:r>
              <a:rPr lang="tr-TR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Uşak Arkeoloji Müzesinde sergilenmektedir.</a:t>
            </a:r>
            <a:endParaRPr lang="tr-TR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9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3762" y="-934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SARD ANTİK KENTİ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944" y="3933056"/>
            <a:ext cx="4786346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576" y="1221649"/>
            <a:ext cx="4357718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876"/>
            <a:ext cx="171448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85728"/>
            <a:ext cx="172402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1571612"/>
            <a:ext cx="642942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214942" cy="314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57562"/>
            <a:ext cx="20574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0" y="6000768"/>
            <a:ext cx="2071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ANTİK ÇAĞDA SİKKE BASIMI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1"/>
            <a:ext cx="3857652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5286380" y="3071810"/>
            <a:ext cx="3571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ANTİK DÖNEMDEN DARPHANE GÖRÜNÜMÜ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3429000"/>
            <a:ext cx="200026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50" y="3429000"/>
            <a:ext cx="235743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Metin kutusu"/>
          <p:cNvSpPr txBox="1"/>
          <p:nvPr/>
        </p:nvSpPr>
        <p:spPr>
          <a:xfrm>
            <a:off x="4500562" y="3786190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LİDYA SİKKELERİ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KARUN HAZİNESİ 1996 YILINDAN BERİ UŞAK ARKEOLOJİ MÜZESİNDE SERGİLENİYOR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857232"/>
            <a:ext cx="328614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1000108"/>
            <a:ext cx="420052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786058"/>
            <a:ext cx="3190167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3214686"/>
            <a:ext cx="44291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4706038"/>
            <a:ext cx="3429024" cy="1794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4290"/>
            <a:ext cx="8472518" cy="571504"/>
          </a:xfrm>
        </p:spPr>
        <p:txBody>
          <a:bodyPr>
            <a:normAutofit/>
          </a:bodyPr>
          <a:lstStyle/>
          <a:p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TARİHİ KRAL YOLUNUN GEÇTİĞİ BLAUNDUS ANTİK KENTİ VE ULUĞBEY KANYONU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3752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786190"/>
            <a:ext cx="367665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1214422"/>
            <a:ext cx="220027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4214818"/>
            <a:ext cx="271665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KRAL YOLU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428736"/>
            <a:ext cx="780280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1072</TotalTime>
  <Words>804</Words>
  <Application>Microsoft Office PowerPoint</Application>
  <PresentationFormat>Ekran Gösterisi (4:3)</PresentationFormat>
  <Paragraphs>59</Paragraphs>
  <Slides>11</Slides>
  <Notes>9</Notes>
  <HiddenSlides>1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Arial</vt:lpstr>
      <vt:lpstr>Calibri</vt:lpstr>
      <vt:lpstr>Constantia</vt:lpstr>
      <vt:lpstr>MS Mincho</vt:lpstr>
      <vt:lpstr>Times New Roman</vt:lpstr>
      <vt:lpstr>Verdana</vt:lpstr>
      <vt:lpstr>Wingdings 2</vt:lpstr>
      <vt:lpstr>Kağıt</vt:lpstr>
      <vt:lpstr>ANADOLU UYGARLIKLARI</vt:lpstr>
      <vt:lpstr>LİDYALILAR</vt:lpstr>
      <vt:lpstr>PowerPoint Sunusu</vt:lpstr>
      <vt:lpstr>SARD ANTİK KENTİ</vt:lpstr>
      <vt:lpstr>PowerPoint Sunusu</vt:lpstr>
      <vt:lpstr>PowerPoint Sunusu</vt:lpstr>
      <vt:lpstr>KARUN HAZİNESİ 1996 YILINDAN BERİ UŞAK ARKEOLOJİ MÜZESİNDE SERGİLENİYOR</vt:lpstr>
      <vt:lpstr>TARİHİ KRAL YOLUNUN GEÇTİĞİ BLAUNDUS ANTİK KENTİ VE ULUĞBEY KANYONU</vt:lpstr>
      <vt:lpstr>KRAL YOLU</vt:lpstr>
      <vt:lpstr>PAKTİS,LİDYALILARIN KULLANDIĞI BİR TÜR LİR.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HİTİLER(ETİLER)</dc:title>
  <dc:creator>Microsoft-PC</dc:creator>
  <cp:lastModifiedBy>Fuat Atasoy</cp:lastModifiedBy>
  <cp:revision>146</cp:revision>
  <dcterms:created xsi:type="dcterms:W3CDTF">2013-09-16T15:17:53Z</dcterms:created>
  <dcterms:modified xsi:type="dcterms:W3CDTF">2019-05-02T12:55:20Z</dcterms:modified>
</cp:coreProperties>
</file>