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3" r:id="rId1"/>
  </p:sldMasterIdLst>
  <p:notesMasterIdLst>
    <p:notesMasterId r:id="rId30"/>
  </p:notesMasterIdLst>
  <p:handoutMasterIdLst>
    <p:handoutMasterId r:id="rId31"/>
  </p:handoutMasterIdLst>
  <p:sldIdLst>
    <p:sldId id="289" r:id="rId2"/>
    <p:sldId id="297" r:id="rId3"/>
    <p:sldId id="298" r:id="rId4"/>
    <p:sldId id="299" r:id="rId5"/>
    <p:sldId id="300" r:id="rId6"/>
    <p:sldId id="301" r:id="rId7"/>
    <p:sldId id="302" r:id="rId8"/>
    <p:sldId id="259" r:id="rId9"/>
    <p:sldId id="256" r:id="rId10"/>
    <p:sldId id="261" r:id="rId11"/>
    <p:sldId id="262" r:id="rId12"/>
    <p:sldId id="264" r:id="rId13"/>
    <p:sldId id="263" r:id="rId14"/>
    <p:sldId id="291" r:id="rId15"/>
    <p:sldId id="265" r:id="rId16"/>
    <p:sldId id="290" r:id="rId17"/>
    <p:sldId id="267" r:id="rId18"/>
    <p:sldId id="269" r:id="rId19"/>
    <p:sldId id="292" r:id="rId20"/>
    <p:sldId id="270" r:id="rId21"/>
    <p:sldId id="293" r:id="rId22"/>
    <p:sldId id="271" r:id="rId23"/>
    <p:sldId id="294" r:id="rId24"/>
    <p:sldId id="295" r:id="rId25"/>
    <p:sldId id="272" r:id="rId26"/>
    <p:sldId id="296" r:id="rId27"/>
    <p:sldId id="273" r:id="rId28"/>
    <p:sldId id="303" r:id="rId29"/>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835" autoAdjust="0"/>
    <p:restoredTop sz="91005" autoAdjust="0"/>
  </p:normalViewPr>
  <p:slideViewPr>
    <p:cSldViewPr>
      <p:cViewPr varScale="1">
        <p:scale>
          <a:sx n="83" d="100"/>
          <a:sy n="83" d="100"/>
        </p:scale>
        <p:origin x="1128" y="84"/>
      </p:cViewPr>
      <p:guideLst>
        <p:guide orient="horz" pos="2160"/>
        <p:guide pos="2880"/>
      </p:guideLst>
    </p:cSldViewPr>
  </p:slideViewPr>
  <p:outlineViewPr>
    <p:cViewPr>
      <p:scale>
        <a:sx n="33" d="100"/>
        <a:sy n="33" d="100"/>
      </p:scale>
      <p:origin x="48" y="2054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584" y="-10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12CA1B0-6501-4C26-8250-1F2857F8888F}" type="datetimeFigureOut">
              <a:rPr lang="en-US" smtClean="0"/>
              <a:t>2/13/2018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777B3C4-5FB2-40DB-B891-CA99CF365E62}" type="slidenum">
              <a:rPr lang="en-US" smtClean="0"/>
              <a:t>‹#›</a:t>
            </a:fld>
            <a:endParaRPr lang="en-US"/>
          </a:p>
        </p:txBody>
      </p:sp>
    </p:spTree>
    <p:extLst>
      <p:ext uri="{BB962C8B-B14F-4D97-AF65-F5344CB8AC3E}">
        <p14:creationId xmlns:p14="http://schemas.microsoft.com/office/powerpoint/2010/main" val="849515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23555"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235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23557"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23559"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559074AB-A11A-4664-AAAD-1A7E4D1A63DF}" type="slidenum">
              <a:rPr lang="en-US"/>
              <a:pPr/>
              <a:t>‹#›</a:t>
            </a:fld>
            <a:endParaRPr lang="en-US"/>
          </a:p>
        </p:txBody>
      </p:sp>
    </p:spTree>
    <p:extLst>
      <p:ext uri="{BB962C8B-B14F-4D97-AF65-F5344CB8AC3E}">
        <p14:creationId xmlns:p14="http://schemas.microsoft.com/office/powerpoint/2010/main" val="3295140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60628C-F511-43D9-8247-9C250B6E7057}" type="slidenum">
              <a:rPr lang="en-US"/>
              <a:pPr/>
              <a:t>8</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86CD94-349A-490E-A56C-7CC9D553096C}" type="slidenum">
              <a:rPr lang="en-US"/>
              <a:pPr/>
              <a:t>20</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201C2E-4238-4827-9477-11D7563F3253}" type="slidenum">
              <a:rPr lang="en-US"/>
              <a:pPr/>
              <a:t>22</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C15C47-AB41-43AF-97BD-4812D28B9988}" type="slidenum">
              <a:rPr lang="en-US"/>
              <a:pPr/>
              <a:t>25</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0F0173-7565-4EAF-B067-E937F62C250C}" type="slidenum">
              <a:rPr lang="en-US"/>
              <a:pPr/>
              <a:t>27</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0CC608-8C41-496F-B93E-C287336C9E12}" type="slidenum">
              <a:rPr lang="en-US"/>
              <a:pPr/>
              <a:t>9</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E2E5AD-7C66-43CE-8AB7-D6E44B45980E}" type="slidenum">
              <a:rPr lang="en-US"/>
              <a:pPr/>
              <a:t>10</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A4F2C8-62DD-410A-9601-B77B0274E668}" type="slidenum">
              <a:rPr lang="en-US"/>
              <a:pPr/>
              <a:t>11</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EE172-B2DB-406B-A117-390DFBCA5D18}" type="slidenum">
              <a:rPr lang="en-US"/>
              <a:pPr/>
              <a:t>12</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E01AC4-C185-49EB-BCC6-3471B9313DFD}" type="slidenum">
              <a:rPr lang="en-US"/>
              <a:pPr/>
              <a:t>13</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812264-DB98-4DAF-9E62-480B37FA3DFA}" type="slidenum">
              <a:rPr lang="en-US"/>
              <a:pPr/>
              <a:t>15</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F11630-AD79-48AF-AACC-57793FCE6584}" type="slidenum">
              <a:rPr lang="en-US"/>
              <a:pPr/>
              <a:t>17</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A66650-48B5-425F-8601-187E783D36C7}" type="slidenum">
              <a:rPr lang="en-US"/>
              <a:pPr/>
              <a:t>18</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208C194-2E81-4BE8-88AE-1280DA192088}" type="datetime1">
              <a:rPr lang="tr-TR" smtClean="0"/>
              <a:t>13.2.2018</a:t>
            </a:fld>
            <a:endParaRPr lang="en-US"/>
          </a:p>
        </p:txBody>
      </p:sp>
      <p:sp>
        <p:nvSpPr>
          <p:cNvPr id="5" name="Footer Placeholder 4"/>
          <p:cNvSpPr>
            <a:spLocks noGrp="1"/>
          </p:cNvSpPr>
          <p:nvPr>
            <p:ph type="ftr" sz="quarter" idx="11"/>
          </p:nvPr>
        </p:nvSpPr>
        <p:spPr/>
        <p:txBody>
          <a:bodyPr/>
          <a:lstStyle/>
          <a:p>
            <a:r>
              <a:rPr lang="sv-SE" smtClean="0"/>
              <a:t>Öğr. Gör. Dr. Pınar Kızılhan</a:t>
            </a:r>
            <a:endParaRPr lang="en-US"/>
          </a:p>
        </p:txBody>
      </p:sp>
      <p:sp>
        <p:nvSpPr>
          <p:cNvPr id="6" name="Slide Number Placeholder 5"/>
          <p:cNvSpPr>
            <a:spLocks noGrp="1"/>
          </p:cNvSpPr>
          <p:nvPr>
            <p:ph type="sldNum" sz="quarter" idx="12"/>
          </p:nvPr>
        </p:nvSpPr>
        <p:spPr/>
        <p:txBody>
          <a:bodyPr/>
          <a:lstStyle/>
          <a:p>
            <a:fld id="{FCB0BE96-399D-4E66-A8A9-F5CF34A33C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7EBC7-C5C3-4DCA-B3C4-70664DDCC564}" type="datetime1">
              <a:rPr lang="tr-TR" smtClean="0"/>
              <a:t>13.2.2018</a:t>
            </a:fld>
            <a:endParaRPr lang="en-US"/>
          </a:p>
        </p:txBody>
      </p:sp>
      <p:sp>
        <p:nvSpPr>
          <p:cNvPr id="5" name="Footer Placeholder 4"/>
          <p:cNvSpPr>
            <a:spLocks noGrp="1"/>
          </p:cNvSpPr>
          <p:nvPr>
            <p:ph type="ftr" sz="quarter" idx="11"/>
          </p:nvPr>
        </p:nvSpPr>
        <p:spPr/>
        <p:txBody>
          <a:bodyPr/>
          <a:lstStyle/>
          <a:p>
            <a:r>
              <a:rPr lang="sv-SE" smtClean="0"/>
              <a:t>Öğr. Gör. Dr. Pınar Kızılhan</a:t>
            </a:r>
            <a:endParaRPr lang="en-US"/>
          </a:p>
        </p:txBody>
      </p:sp>
      <p:sp>
        <p:nvSpPr>
          <p:cNvPr id="6" name="Slide Number Placeholder 5"/>
          <p:cNvSpPr>
            <a:spLocks noGrp="1"/>
          </p:cNvSpPr>
          <p:nvPr>
            <p:ph type="sldNum" sz="quarter" idx="12"/>
          </p:nvPr>
        </p:nvSpPr>
        <p:spPr/>
        <p:txBody>
          <a:bodyPr/>
          <a:lstStyle/>
          <a:p>
            <a:fld id="{970436AE-CB71-4A4D-9563-19EEFF43AF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ADFD3B7-1311-4A11-AE57-57916E8A9302}" type="datetime1">
              <a:rPr lang="tr-TR" smtClean="0"/>
              <a:t>13.2.2018</a:t>
            </a:fld>
            <a:endParaRPr lang="en-US"/>
          </a:p>
        </p:txBody>
      </p:sp>
      <p:sp>
        <p:nvSpPr>
          <p:cNvPr id="5" name="Footer Placeholder 4"/>
          <p:cNvSpPr>
            <a:spLocks noGrp="1"/>
          </p:cNvSpPr>
          <p:nvPr>
            <p:ph type="ftr" sz="quarter" idx="11"/>
          </p:nvPr>
        </p:nvSpPr>
        <p:spPr/>
        <p:txBody>
          <a:bodyPr/>
          <a:lstStyle/>
          <a:p>
            <a:r>
              <a:rPr lang="sv-SE" smtClean="0"/>
              <a:t>Öğr. Gör. Dr. Pınar Kızılhan</a:t>
            </a:r>
            <a:endParaRPr lang="en-US"/>
          </a:p>
        </p:txBody>
      </p:sp>
      <p:sp>
        <p:nvSpPr>
          <p:cNvPr id="6" name="Slide Number Placeholder 5"/>
          <p:cNvSpPr>
            <a:spLocks noGrp="1"/>
          </p:cNvSpPr>
          <p:nvPr>
            <p:ph type="sldNum" sz="quarter" idx="12"/>
          </p:nvPr>
        </p:nvSpPr>
        <p:spPr/>
        <p:txBody>
          <a:bodyPr/>
          <a:lstStyle/>
          <a:p>
            <a:fld id="{268D2839-9C89-470F-A35C-35DB8FD62091}"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013277-054C-4872-BF61-2B6F9080C5DC}" type="datetime1">
              <a:rPr lang="tr-TR" smtClean="0"/>
              <a:t>13.2.2018</a:t>
            </a:fld>
            <a:endParaRPr lang="en-US"/>
          </a:p>
        </p:txBody>
      </p:sp>
      <p:sp>
        <p:nvSpPr>
          <p:cNvPr id="5" name="Footer Placeholder 4"/>
          <p:cNvSpPr>
            <a:spLocks noGrp="1"/>
          </p:cNvSpPr>
          <p:nvPr>
            <p:ph type="ftr" sz="quarter" idx="11"/>
          </p:nvPr>
        </p:nvSpPr>
        <p:spPr/>
        <p:txBody>
          <a:bodyPr/>
          <a:lstStyle/>
          <a:p>
            <a:r>
              <a:rPr lang="sv-SE" smtClean="0"/>
              <a:t>Öğr. Gör. Dr. Pınar Kızılhan</a:t>
            </a:r>
            <a:endParaRPr lang="en-US"/>
          </a:p>
        </p:txBody>
      </p:sp>
      <p:sp>
        <p:nvSpPr>
          <p:cNvPr id="6" name="Slide Number Placeholder 5"/>
          <p:cNvSpPr>
            <a:spLocks noGrp="1"/>
          </p:cNvSpPr>
          <p:nvPr>
            <p:ph type="sldNum" sz="quarter" idx="12"/>
          </p:nvPr>
        </p:nvSpPr>
        <p:spPr/>
        <p:txBody>
          <a:bodyPr/>
          <a:lstStyle/>
          <a:p>
            <a:fld id="{3735AA43-12DF-489A-9130-8196819CBDCD}"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1363E4-F504-4F1A-B415-50F527D04F74}" type="datetime1">
              <a:rPr lang="tr-TR" smtClean="0"/>
              <a:t>13.2.2018</a:t>
            </a:fld>
            <a:endParaRPr lang="en-US"/>
          </a:p>
        </p:txBody>
      </p:sp>
      <p:sp>
        <p:nvSpPr>
          <p:cNvPr id="5" name="Footer Placeholder 4"/>
          <p:cNvSpPr>
            <a:spLocks noGrp="1"/>
          </p:cNvSpPr>
          <p:nvPr>
            <p:ph type="ftr" sz="quarter" idx="11"/>
          </p:nvPr>
        </p:nvSpPr>
        <p:spPr/>
        <p:txBody>
          <a:bodyPr/>
          <a:lstStyle/>
          <a:p>
            <a:r>
              <a:rPr lang="sv-SE" smtClean="0"/>
              <a:t>Öğr. Gör. Dr. Pınar Kızılhan</a:t>
            </a:r>
            <a:endParaRPr lang="en-US"/>
          </a:p>
        </p:txBody>
      </p:sp>
      <p:sp>
        <p:nvSpPr>
          <p:cNvPr id="6" name="Slide Number Placeholder 5"/>
          <p:cNvSpPr>
            <a:spLocks noGrp="1"/>
          </p:cNvSpPr>
          <p:nvPr>
            <p:ph type="sldNum" sz="quarter" idx="12"/>
          </p:nvPr>
        </p:nvSpPr>
        <p:spPr/>
        <p:txBody>
          <a:bodyPr/>
          <a:lstStyle/>
          <a:p>
            <a:fld id="{BA48FD8D-AF41-44D2-ABA2-ED36A19AE6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1B7CFE2-6915-4719-AFB7-C2A57C6F0E9A}" type="datetime1">
              <a:rPr lang="tr-TR" smtClean="0"/>
              <a:t>13.2.2018</a:t>
            </a:fld>
            <a:endParaRPr lang="en-US"/>
          </a:p>
        </p:txBody>
      </p:sp>
      <p:sp>
        <p:nvSpPr>
          <p:cNvPr id="6" name="Footer Placeholder 5"/>
          <p:cNvSpPr>
            <a:spLocks noGrp="1"/>
          </p:cNvSpPr>
          <p:nvPr>
            <p:ph type="ftr" sz="quarter" idx="11"/>
          </p:nvPr>
        </p:nvSpPr>
        <p:spPr/>
        <p:txBody>
          <a:bodyPr/>
          <a:lstStyle/>
          <a:p>
            <a:r>
              <a:rPr lang="sv-SE" smtClean="0"/>
              <a:t>Öğr. Gör. Dr. Pınar Kızılhan</a:t>
            </a:r>
            <a:endParaRPr lang="en-US"/>
          </a:p>
        </p:txBody>
      </p:sp>
      <p:sp>
        <p:nvSpPr>
          <p:cNvPr id="7" name="Slide Number Placeholder 6"/>
          <p:cNvSpPr>
            <a:spLocks noGrp="1"/>
          </p:cNvSpPr>
          <p:nvPr>
            <p:ph type="sldNum" sz="quarter" idx="12"/>
          </p:nvPr>
        </p:nvSpPr>
        <p:spPr/>
        <p:txBody>
          <a:bodyPr/>
          <a:lstStyle/>
          <a:p>
            <a:fld id="{32D7AB63-430C-43FA-B3A5-E309DB430C29}"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3D4DBF-8417-4FFA-A09A-49B0DE396064}" type="datetime1">
              <a:rPr lang="tr-TR" smtClean="0"/>
              <a:t>13.2.2018</a:t>
            </a:fld>
            <a:endParaRPr lang="en-US"/>
          </a:p>
        </p:txBody>
      </p:sp>
      <p:sp>
        <p:nvSpPr>
          <p:cNvPr id="8" name="Footer Placeholder 7"/>
          <p:cNvSpPr>
            <a:spLocks noGrp="1"/>
          </p:cNvSpPr>
          <p:nvPr>
            <p:ph type="ftr" sz="quarter" idx="11"/>
          </p:nvPr>
        </p:nvSpPr>
        <p:spPr/>
        <p:txBody>
          <a:bodyPr/>
          <a:lstStyle/>
          <a:p>
            <a:r>
              <a:rPr lang="sv-SE" smtClean="0"/>
              <a:t>Öğr. Gör. Dr. Pınar Kızılhan</a:t>
            </a:r>
            <a:endParaRPr lang="en-US"/>
          </a:p>
        </p:txBody>
      </p:sp>
      <p:sp>
        <p:nvSpPr>
          <p:cNvPr id="9" name="Slide Number Placeholder 8"/>
          <p:cNvSpPr>
            <a:spLocks noGrp="1"/>
          </p:cNvSpPr>
          <p:nvPr>
            <p:ph type="sldNum" sz="quarter" idx="12"/>
          </p:nvPr>
        </p:nvSpPr>
        <p:spPr/>
        <p:txBody>
          <a:bodyPr/>
          <a:lstStyle/>
          <a:p>
            <a:fld id="{F6FFB568-D142-4564-BB4D-B83F1926CA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8F4619-E55F-4412-A743-217E39210478}" type="datetime1">
              <a:rPr lang="tr-TR" smtClean="0"/>
              <a:t>13.2.2018</a:t>
            </a:fld>
            <a:endParaRPr lang="en-US"/>
          </a:p>
        </p:txBody>
      </p:sp>
      <p:sp>
        <p:nvSpPr>
          <p:cNvPr id="4" name="Footer Placeholder 3"/>
          <p:cNvSpPr>
            <a:spLocks noGrp="1"/>
          </p:cNvSpPr>
          <p:nvPr>
            <p:ph type="ftr" sz="quarter" idx="11"/>
          </p:nvPr>
        </p:nvSpPr>
        <p:spPr/>
        <p:txBody>
          <a:bodyPr/>
          <a:lstStyle/>
          <a:p>
            <a:r>
              <a:rPr lang="sv-SE" smtClean="0"/>
              <a:t>Öğr. Gör. Dr. Pınar Kızılhan</a:t>
            </a:r>
            <a:endParaRPr lang="en-US"/>
          </a:p>
        </p:txBody>
      </p:sp>
      <p:sp>
        <p:nvSpPr>
          <p:cNvPr id="5" name="Slide Number Placeholder 4"/>
          <p:cNvSpPr>
            <a:spLocks noGrp="1"/>
          </p:cNvSpPr>
          <p:nvPr>
            <p:ph type="sldNum" sz="quarter" idx="12"/>
          </p:nvPr>
        </p:nvSpPr>
        <p:spPr/>
        <p:txBody>
          <a:bodyPr/>
          <a:lstStyle/>
          <a:p>
            <a:fld id="{AE641233-0C6F-41BD-9CE2-DFFDC35A09B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D80237B-4724-4B60-9949-C49A9A0ED67C}" type="datetime1">
              <a:rPr lang="tr-TR" smtClean="0"/>
              <a:t>13.2.2018</a:t>
            </a:fld>
            <a:endParaRPr lang="en-US"/>
          </a:p>
        </p:txBody>
      </p:sp>
      <p:sp>
        <p:nvSpPr>
          <p:cNvPr id="3" name="Footer Placeholder 2"/>
          <p:cNvSpPr>
            <a:spLocks noGrp="1"/>
          </p:cNvSpPr>
          <p:nvPr>
            <p:ph type="ftr" sz="quarter" idx="11"/>
          </p:nvPr>
        </p:nvSpPr>
        <p:spPr/>
        <p:txBody>
          <a:bodyPr/>
          <a:lstStyle/>
          <a:p>
            <a:r>
              <a:rPr lang="sv-SE" smtClean="0"/>
              <a:t>Öğr. Gör. Dr. Pınar Kızılhan</a:t>
            </a:r>
            <a:endParaRPr lang="en-US"/>
          </a:p>
        </p:txBody>
      </p:sp>
      <p:sp>
        <p:nvSpPr>
          <p:cNvPr id="4" name="Slide Number Placeholder 3"/>
          <p:cNvSpPr>
            <a:spLocks noGrp="1"/>
          </p:cNvSpPr>
          <p:nvPr>
            <p:ph type="sldNum" sz="quarter" idx="12"/>
          </p:nvPr>
        </p:nvSpPr>
        <p:spPr/>
        <p:txBody>
          <a:bodyPr/>
          <a:lstStyle/>
          <a:p>
            <a:fld id="{551F97AC-CCD5-4025-8DE9-D8C5A7BEA8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DBA7D57-D566-4A48-96E2-BB5F695278F9}" type="datetime1">
              <a:rPr lang="tr-TR" smtClean="0"/>
              <a:t>13.2.2018</a:t>
            </a:fld>
            <a:endParaRPr lang="en-US"/>
          </a:p>
        </p:txBody>
      </p:sp>
      <p:sp>
        <p:nvSpPr>
          <p:cNvPr id="6" name="Footer Placeholder 5"/>
          <p:cNvSpPr>
            <a:spLocks noGrp="1"/>
          </p:cNvSpPr>
          <p:nvPr>
            <p:ph type="ftr" sz="quarter" idx="11"/>
          </p:nvPr>
        </p:nvSpPr>
        <p:spPr/>
        <p:txBody>
          <a:bodyPr/>
          <a:lstStyle/>
          <a:p>
            <a:r>
              <a:rPr lang="sv-SE" smtClean="0"/>
              <a:t>Öğr. Gör. Dr. Pınar Kızılhan</a:t>
            </a:r>
            <a:endParaRPr lang="en-US"/>
          </a:p>
        </p:txBody>
      </p:sp>
      <p:sp>
        <p:nvSpPr>
          <p:cNvPr id="7" name="Slide Number Placeholder 6"/>
          <p:cNvSpPr>
            <a:spLocks noGrp="1"/>
          </p:cNvSpPr>
          <p:nvPr>
            <p:ph type="sldNum" sz="quarter" idx="12"/>
          </p:nvPr>
        </p:nvSpPr>
        <p:spPr/>
        <p:txBody>
          <a:bodyPr/>
          <a:lstStyle/>
          <a:p>
            <a:fld id="{A59E04C3-3739-47CA-8E87-DBA641A7B997}"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2735C0-AA36-4B8A-ADC0-F949B64C77BB}" type="datetime1">
              <a:rPr lang="tr-TR" smtClean="0"/>
              <a:t>13.2.2018</a:t>
            </a:fld>
            <a:endParaRPr lang="en-US"/>
          </a:p>
        </p:txBody>
      </p:sp>
      <p:sp>
        <p:nvSpPr>
          <p:cNvPr id="6" name="Footer Placeholder 5"/>
          <p:cNvSpPr>
            <a:spLocks noGrp="1"/>
          </p:cNvSpPr>
          <p:nvPr>
            <p:ph type="ftr" sz="quarter" idx="11"/>
          </p:nvPr>
        </p:nvSpPr>
        <p:spPr/>
        <p:txBody>
          <a:bodyPr/>
          <a:lstStyle/>
          <a:p>
            <a:r>
              <a:rPr lang="sv-SE" smtClean="0"/>
              <a:t>Öğr. Gör. Dr. Pınar Kızılhan</a:t>
            </a:r>
            <a:endParaRPr lang="en-US"/>
          </a:p>
        </p:txBody>
      </p:sp>
      <p:sp>
        <p:nvSpPr>
          <p:cNvPr id="7" name="Slide Number Placeholder 6"/>
          <p:cNvSpPr>
            <a:spLocks noGrp="1"/>
          </p:cNvSpPr>
          <p:nvPr>
            <p:ph type="sldNum" sz="quarter" idx="12"/>
          </p:nvPr>
        </p:nvSpPr>
        <p:spPr/>
        <p:txBody>
          <a:bodyPr/>
          <a:lstStyle/>
          <a:p>
            <a:fld id="{D32C0C48-F7D3-4F71-A06B-686B518E0EE6}"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22D794C-960A-4B02-9899-32BDB9944463}" type="datetime1">
              <a:rPr lang="tr-TR" smtClean="0"/>
              <a:t>13.2.2018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sv-SE" smtClean="0"/>
              <a:t>Öğr. Gör. Dr. Pınar Kızılhan</a:t>
            </a:r>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1867532-120F-4B2A-8893-1AC00160BC15}"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914400" y="1828800"/>
            <a:ext cx="7772400" cy="1143000"/>
          </a:xfrm>
        </p:spPr>
        <p:txBody>
          <a:bodyPr>
            <a:normAutofit fontScale="90000"/>
          </a:bodyPr>
          <a:lstStyle/>
          <a:p>
            <a:pPr algn="ctr"/>
            <a:r>
              <a:rPr lang="tr-TR" dirty="0" smtClean="0"/>
              <a:t/>
            </a:r>
            <a:br>
              <a:rPr lang="tr-TR" dirty="0" smtClean="0"/>
            </a:br>
            <a:r>
              <a:rPr lang="tr-TR" dirty="0"/>
              <a:t/>
            </a:r>
            <a:br>
              <a:rPr lang="tr-TR" dirty="0"/>
            </a:br>
            <a:r>
              <a:rPr lang="tr-TR" sz="3600" dirty="0" smtClean="0"/>
              <a:t>EĞİTİMDE ETKİN ÖĞRENME</a:t>
            </a:r>
            <a:r>
              <a:rPr lang="tr-TR" dirty="0" smtClean="0"/>
              <a:t/>
            </a:r>
            <a:br>
              <a:rPr lang="tr-TR" dirty="0" smtClean="0"/>
            </a:br>
            <a:r>
              <a:rPr lang="tr-TR" dirty="0" smtClean="0"/>
              <a:t>BEYİN TEMELLİ ÖĞRENME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304800" y="1981200"/>
            <a:ext cx="8458200" cy="4572000"/>
          </a:xfrm>
        </p:spPr>
        <p:txBody>
          <a:bodyPr/>
          <a:lstStyle/>
          <a:p>
            <a:pPr marL="533400" indent="-533400" algn="just">
              <a:lnSpc>
                <a:spcPct val="90000"/>
              </a:lnSpc>
              <a:buFont typeface="Arial" charset="0"/>
              <a:buNone/>
            </a:pPr>
            <a:r>
              <a:rPr kumimoji="1" lang="tr-TR" sz="1800" dirty="0" smtClean="0">
                <a:solidFill>
                  <a:srgbClr val="000080"/>
                </a:solidFill>
                <a:latin typeface="Comic Sans MS" pitchFamily="-39" charset="0"/>
                <a:cs typeface="Times" pitchFamily="-39" charset="0"/>
              </a:rPr>
              <a:t>	</a:t>
            </a:r>
            <a:endParaRPr kumimoji="1" lang="tr-TR" sz="1800" dirty="0" smtClean="0">
              <a:solidFill>
                <a:schemeClr val="accent1">
                  <a:lumMod val="50000"/>
                </a:schemeClr>
              </a:solidFill>
              <a:latin typeface="Comic Sans MS" pitchFamily="-39" charset="0"/>
              <a:cs typeface="Times" pitchFamily="-39" charset="0"/>
            </a:endParaRPr>
          </a:p>
          <a:p>
            <a:pPr marL="533400" indent="-533400" algn="just">
              <a:lnSpc>
                <a:spcPct val="90000"/>
              </a:lnSpc>
              <a:buFont typeface="Arial" charset="0"/>
              <a:buNone/>
            </a:pPr>
            <a:r>
              <a:rPr kumimoji="1" lang="tr-TR" sz="1800" dirty="0">
                <a:solidFill>
                  <a:schemeClr val="accent1">
                    <a:lumMod val="50000"/>
                  </a:schemeClr>
                </a:solidFill>
                <a:latin typeface="Comic Sans MS" pitchFamily="-39"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Ortaça</a:t>
            </a:r>
            <a:r>
              <a:rPr kumimoji="1" lang="tr-TR" sz="2000" dirty="0" smtClean="0">
                <a:solidFill>
                  <a:schemeClr val="accent1">
                    <a:lumMod val="50000"/>
                  </a:schemeClr>
                </a:solidFill>
                <a:latin typeface="Candara" panose="020E0502030303020204" pitchFamily="34" charset="0"/>
                <a:cs typeface="Times" pitchFamily="-39" charset="0"/>
              </a:rPr>
              <a:t>ğ</a:t>
            </a:r>
            <a:r>
              <a:rPr kumimoji="1" lang="en-US" sz="2000" dirty="0" smtClean="0">
                <a:solidFill>
                  <a:schemeClr val="accent1">
                    <a:lumMod val="50000"/>
                  </a:schemeClr>
                </a:solidFill>
                <a:latin typeface="Candara" panose="020E0502030303020204" pitchFamily="34" charset="0"/>
                <a:cs typeface="Times" pitchFamily="-39" charset="0"/>
              </a:rPr>
              <a:t>da </a:t>
            </a:r>
            <a:r>
              <a:rPr kumimoji="1" lang="en-US" sz="2000" dirty="0" err="1">
                <a:solidFill>
                  <a:schemeClr val="accent1">
                    <a:lumMod val="50000"/>
                  </a:schemeClr>
                </a:solidFill>
                <a:latin typeface="Candara" panose="020E0502030303020204" pitchFamily="34" charset="0"/>
                <a:cs typeface="Times" pitchFamily="-39" charset="0"/>
              </a:rPr>
              <a:t>kilisenin</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insan</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vücudu</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üzerindeki</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çal</a:t>
            </a:r>
            <a:r>
              <a:rPr kumimoji="1" lang="tr-TR" sz="2000" dirty="0" err="1" smtClean="0">
                <a:solidFill>
                  <a:schemeClr val="accent1">
                    <a:lumMod val="50000"/>
                  </a:schemeClr>
                </a:solidFill>
                <a:latin typeface="Candara" panose="020E0502030303020204" pitchFamily="34" charset="0"/>
                <a:cs typeface="Times" pitchFamily="-39" charset="0"/>
              </a:rPr>
              <a:t>ış</a:t>
            </a:r>
            <a:r>
              <a:rPr kumimoji="1" lang="en-US" sz="2000" dirty="0" smtClean="0">
                <a:solidFill>
                  <a:schemeClr val="accent1">
                    <a:lumMod val="50000"/>
                  </a:schemeClr>
                </a:solidFill>
                <a:latin typeface="Candara" panose="020E0502030303020204" pitchFamily="34" charset="0"/>
                <a:cs typeface="Times" pitchFamily="-39" charset="0"/>
              </a:rPr>
              <a:t>malar </a:t>
            </a:r>
            <a:r>
              <a:rPr kumimoji="1" lang="en-US" sz="2000" dirty="0" err="1" smtClean="0">
                <a:solidFill>
                  <a:schemeClr val="accent1">
                    <a:lumMod val="50000"/>
                  </a:schemeClr>
                </a:solidFill>
                <a:latin typeface="Candara" panose="020E0502030303020204" pitchFamily="34" charset="0"/>
                <a:cs typeface="Times" pitchFamily="-39" charset="0"/>
              </a:rPr>
              <a:t>yasaklamas</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nedeniyle</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beyinle</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ilgili</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hiçbir</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ilerleme</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kaydedilemedi</a:t>
            </a:r>
            <a:r>
              <a:rPr kumimoji="1" lang="en-US" sz="2000" dirty="0">
                <a:solidFill>
                  <a:schemeClr val="accent1">
                    <a:lumMod val="50000"/>
                  </a:schemeClr>
                </a:solidFill>
                <a:latin typeface="Candara" panose="020E0502030303020204" pitchFamily="34" charset="0"/>
                <a:cs typeface="Times" pitchFamily="-39" charset="0"/>
              </a:rPr>
              <a:t>. </a:t>
            </a:r>
            <a:endParaRPr kumimoji="1" lang="tr-TR" sz="2000" dirty="0" smtClean="0">
              <a:solidFill>
                <a:schemeClr val="accent1">
                  <a:lumMod val="50000"/>
                </a:schemeClr>
              </a:solidFill>
              <a:latin typeface="Candara" panose="020E0502030303020204" pitchFamily="34" charset="0"/>
              <a:cs typeface="Times" pitchFamily="-39" charset="0"/>
            </a:endParaRPr>
          </a:p>
          <a:p>
            <a:pPr marL="533400" indent="-533400" algn="just">
              <a:lnSpc>
                <a:spcPct val="90000"/>
              </a:lnSpc>
              <a:buFont typeface="Arial" charset="0"/>
              <a:buNone/>
            </a:pPr>
            <a:endParaRPr kumimoji="1" lang="tr-TR" sz="2000" dirty="0">
              <a:solidFill>
                <a:schemeClr val="accent1">
                  <a:lumMod val="50000"/>
                </a:schemeClr>
              </a:solidFill>
              <a:latin typeface="Candara" panose="020E0502030303020204" pitchFamily="34" charset="0"/>
              <a:cs typeface="Times" pitchFamily="-39" charset="0"/>
            </a:endParaRPr>
          </a:p>
          <a:p>
            <a:pPr marL="533400" indent="-533400" algn="just">
              <a:lnSpc>
                <a:spcPct val="90000"/>
              </a:lnSpc>
              <a:buFont typeface="Arial" charset="0"/>
              <a:buNone/>
            </a:pPr>
            <a:r>
              <a:rPr kumimoji="1" lang="tr-TR"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Onyedinci</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yüzy</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err="1" smtClean="0">
                <a:solidFill>
                  <a:schemeClr val="accent1">
                    <a:lumMod val="50000"/>
                  </a:schemeClr>
                </a:solidFill>
                <a:latin typeface="Candara" panose="020E0502030303020204" pitchFamily="34" charset="0"/>
                <a:cs typeface="Times" pitchFamily="-39" charset="0"/>
              </a:rPr>
              <a:t>lda</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Frans</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z </a:t>
            </a:r>
            <a:r>
              <a:rPr kumimoji="1" lang="en-US" sz="2000" dirty="0" err="1">
                <a:solidFill>
                  <a:schemeClr val="accent1">
                    <a:lumMod val="50000"/>
                  </a:schemeClr>
                </a:solidFill>
                <a:latin typeface="Candara" panose="020E0502030303020204" pitchFamily="34" charset="0"/>
                <a:cs typeface="Times" pitchFamily="-39" charset="0"/>
              </a:rPr>
              <a:t>filozof</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smtClean="0">
                <a:solidFill>
                  <a:schemeClr val="accent1">
                    <a:lumMod val="50000"/>
                  </a:schemeClr>
                </a:solidFill>
                <a:latin typeface="Candara" panose="020E0502030303020204" pitchFamily="34" charset="0"/>
                <a:cs typeface="Times" pitchFamily="-39" charset="0"/>
              </a:rPr>
              <a:t>Descartes </a:t>
            </a:r>
            <a:r>
              <a:rPr kumimoji="1" lang="en-US" sz="2000" dirty="0">
                <a:solidFill>
                  <a:schemeClr val="accent1">
                    <a:lumMod val="50000"/>
                  </a:schemeClr>
                </a:solidFill>
                <a:latin typeface="Candara" panose="020E0502030303020204" pitchFamily="34" charset="0"/>
                <a:cs typeface="Times" pitchFamily="-39" charset="0"/>
              </a:rPr>
              <a:t>(</a:t>
            </a:r>
            <a:r>
              <a:rPr kumimoji="1" lang="en-US" sz="2000" dirty="0" err="1">
                <a:solidFill>
                  <a:schemeClr val="accent1">
                    <a:lumMod val="50000"/>
                  </a:schemeClr>
                </a:solidFill>
                <a:latin typeface="Candara" panose="020E0502030303020204" pitchFamily="34" charset="0"/>
                <a:cs typeface="Times" pitchFamily="-39" charset="0"/>
              </a:rPr>
              <a:t>Dekart</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beynin</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çal</a:t>
            </a:r>
            <a:r>
              <a:rPr kumimoji="1" lang="tr-TR" sz="2000" dirty="0" err="1" smtClean="0">
                <a:solidFill>
                  <a:schemeClr val="accent1">
                    <a:lumMod val="50000"/>
                  </a:schemeClr>
                </a:solidFill>
                <a:latin typeface="Candara" panose="020E0502030303020204" pitchFamily="34" charset="0"/>
                <a:cs typeface="Times" pitchFamily="-39" charset="0"/>
              </a:rPr>
              <a:t>ış</a:t>
            </a:r>
            <a:r>
              <a:rPr kumimoji="1" lang="en-US" sz="2000" dirty="0" smtClean="0">
                <a:solidFill>
                  <a:schemeClr val="accent1">
                    <a:lumMod val="50000"/>
                  </a:schemeClr>
                </a:solidFill>
                <a:latin typeface="Candara" panose="020E0502030303020204" pitchFamily="34" charset="0"/>
                <a:cs typeface="Times" pitchFamily="-39" charset="0"/>
              </a:rPr>
              <a:t>ma </a:t>
            </a:r>
            <a:r>
              <a:rPr kumimoji="1" lang="en-US" sz="2000" dirty="0" err="1">
                <a:solidFill>
                  <a:schemeClr val="accent1">
                    <a:lumMod val="50000"/>
                  </a:schemeClr>
                </a:solidFill>
                <a:latin typeface="Candara" panose="020E0502030303020204" pitchFamily="34" charset="0"/>
                <a:cs typeface="Times" pitchFamily="-39" charset="0"/>
              </a:rPr>
              <a:t>prensibini</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hidrolik</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bir</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motorunkine</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benzetiyordu</a:t>
            </a:r>
            <a:r>
              <a:rPr kumimoji="1" lang="en-US" sz="2000" dirty="0">
                <a:solidFill>
                  <a:schemeClr val="accent1">
                    <a:lumMod val="50000"/>
                  </a:schemeClr>
                </a:solidFill>
                <a:latin typeface="Candara" panose="020E0502030303020204" pitchFamily="34" charset="0"/>
                <a:cs typeface="Times" pitchFamily="-39" charset="0"/>
              </a:rPr>
              <a:t>. </a:t>
            </a:r>
            <a:endParaRPr kumimoji="1" lang="tr-TR" sz="2000" dirty="0" smtClean="0">
              <a:solidFill>
                <a:schemeClr val="accent1">
                  <a:lumMod val="50000"/>
                </a:schemeClr>
              </a:solidFill>
              <a:latin typeface="Candara" panose="020E0502030303020204" pitchFamily="34" charset="0"/>
              <a:cs typeface="Times" pitchFamily="-39" charset="0"/>
            </a:endParaRPr>
          </a:p>
          <a:p>
            <a:pPr marL="533400" indent="-533400" algn="just">
              <a:lnSpc>
                <a:spcPct val="90000"/>
              </a:lnSpc>
              <a:buFont typeface="Arial" charset="0"/>
              <a:buNone/>
            </a:pPr>
            <a:r>
              <a:rPr kumimoji="1" lang="tr-TR" sz="2000" dirty="0">
                <a:solidFill>
                  <a:schemeClr val="accent1">
                    <a:lumMod val="50000"/>
                  </a:schemeClr>
                </a:solidFill>
                <a:latin typeface="Candara" panose="020E0502030303020204" pitchFamily="34" charset="0"/>
                <a:cs typeface="Times" pitchFamily="-39" charset="0"/>
              </a:rPr>
              <a:t>	</a:t>
            </a:r>
            <a:endParaRPr kumimoji="1" lang="tr-TR" sz="2000" dirty="0" smtClean="0">
              <a:solidFill>
                <a:schemeClr val="accent1">
                  <a:lumMod val="50000"/>
                </a:schemeClr>
              </a:solidFill>
              <a:latin typeface="Candara" panose="020E0502030303020204" pitchFamily="34" charset="0"/>
              <a:cs typeface="Times" pitchFamily="-39" charset="0"/>
            </a:endParaRPr>
          </a:p>
          <a:p>
            <a:pPr marL="533400" indent="-533400" algn="just">
              <a:lnSpc>
                <a:spcPct val="90000"/>
              </a:lnSpc>
              <a:buFont typeface="Arial" charset="0"/>
              <a:buNone/>
            </a:pPr>
            <a:r>
              <a:rPr kumimoji="1" lang="tr-TR"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Beynin</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anatomisiyle</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ilgili</a:t>
            </a:r>
            <a:r>
              <a:rPr kumimoji="1" lang="en-US" sz="2000" dirty="0">
                <a:solidFill>
                  <a:schemeClr val="accent1">
                    <a:lumMod val="50000"/>
                  </a:schemeClr>
                </a:solidFill>
                <a:latin typeface="Candara" panose="020E0502030303020204" pitchFamily="34" charset="0"/>
                <a:cs typeface="Times" pitchFamily="-39" charset="0"/>
              </a:rPr>
              <a:t> ilk </a:t>
            </a:r>
            <a:r>
              <a:rPr kumimoji="1" lang="en-US" sz="2000" dirty="0" err="1" smtClean="0">
                <a:solidFill>
                  <a:schemeClr val="accent1">
                    <a:lumMod val="50000"/>
                  </a:schemeClr>
                </a:solidFill>
                <a:latin typeface="Candara" panose="020E0502030303020204" pitchFamily="34" charset="0"/>
                <a:cs typeface="Times" pitchFamily="-39" charset="0"/>
              </a:rPr>
              <a:t>kitap</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a:solidFill>
                  <a:schemeClr val="accent1">
                    <a:lumMod val="50000"/>
                  </a:schemeClr>
                </a:solidFill>
                <a:latin typeface="Candara" panose="020E0502030303020204" pitchFamily="34" charset="0"/>
                <a:cs typeface="Times" pitchFamily="-39" charset="0"/>
              </a:rPr>
              <a:t>1664 </a:t>
            </a:r>
            <a:r>
              <a:rPr kumimoji="1" lang="en-US" sz="2000" dirty="0" smtClean="0">
                <a:solidFill>
                  <a:schemeClr val="accent1">
                    <a:lumMod val="50000"/>
                  </a:schemeClr>
                </a:solidFill>
                <a:latin typeface="Candara" panose="020E0502030303020204" pitchFamily="34" charset="0"/>
                <a:cs typeface="Times" pitchFamily="-39" charset="0"/>
              </a:rPr>
              <a:t>y</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l</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err="1" smtClean="0">
                <a:solidFill>
                  <a:schemeClr val="accent1">
                    <a:lumMod val="50000"/>
                  </a:schemeClr>
                </a:solidFill>
                <a:latin typeface="Candara" panose="020E0502030303020204" pitchFamily="34" charset="0"/>
                <a:cs typeface="Times" pitchFamily="-39" charset="0"/>
              </a:rPr>
              <a:t>nda</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yaz</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err="1" smtClean="0">
                <a:solidFill>
                  <a:schemeClr val="accent1">
                    <a:lumMod val="50000"/>
                  </a:schemeClr>
                </a:solidFill>
                <a:latin typeface="Candara" panose="020E0502030303020204" pitchFamily="34" charset="0"/>
                <a:cs typeface="Times" pitchFamily="-39" charset="0"/>
              </a:rPr>
              <a:t>ld</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 </a:t>
            </a:r>
            <a:endParaRPr kumimoji="1" lang="tr-TR" sz="2000" dirty="0" smtClean="0">
              <a:solidFill>
                <a:schemeClr val="accent1">
                  <a:lumMod val="50000"/>
                </a:schemeClr>
              </a:solidFill>
              <a:latin typeface="Candara" panose="020E0502030303020204" pitchFamily="34" charset="0"/>
              <a:cs typeface="Times" pitchFamily="-39" charset="0"/>
            </a:endParaRPr>
          </a:p>
          <a:p>
            <a:pPr marL="533400" indent="-533400" algn="just">
              <a:lnSpc>
                <a:spcPct val="90000"/>
              </a:lnSpc>
              <a:buFont typeface="Arial" charset="0"/>
              <a:buNone/>
            </a:pPr>
            <a:endParaRPr kumimoji="1" lang="tr-TR" sz="2000" dirty="0">
              <a:solidFill>
                <a:schemeClr val="accent1">
                  <a:lumMod val="50000"/>
                </a:schemeClr>
              </a:solidFill>
              <a:latin typeface="Candara" panose="020E0502030303020204" pitchFamily="34" charset="0"/>
              <a:cs typeface="Times" pitchFamily="-39" charset="0"/>
            </a:endParaRPr>
          </a:p>
          <a:p>
            <a:pPr marL="533400" indent="-533400" algn="just">
              <a:lnSpc>
                <a:spcPct val="90000"/>
              </a:lnSpc>
              <a:buFont typeface="Arial" charset="0"/>
              <a:buNone/>
            </a:pPr>
            <a:r>
              <a:rPr kumimoji="1" lang="tr-TR" sz="2000" dirty="0" smtClean="0">
                <a:solidFill>
                  <a:schemeClr val="accent1">
                    <a:lumMod val="50000"/>
                  </a:schemeClr>
                </a:solidFill>
                <a:latin typeface="Candara" panose="020E0502030303020204" pitchFamily="34" charset="0"/>
                <a:cs typeface="Times" pitchFamily="-39" charset="0"/>
              </a:rPr>
              <a:t>	</a:t>
            </a:r>
            <a:r>
              <a:rPr kumimoji="1" lang="en-US" sz="2000" dirty="0" smtClean="0">
                <a:solidFill>
                  <a:schemeClr val="accent1">
                    <a:lumMod val="50000"/>
                  </a:schemeClr>
                </a:solidFill>
                <a:latin typeface="Candara" panose="020E0502030303020204" pitchFamily="34" charset="0"/>
                <a:cs typeface="Times" pitchFamily="-39" charset="0"/>
              </a:rPr>
              <a:t>Galvan</a:t>
            </a:r>
            <a:r>
              <a:rPr kumimoji="1" lang="tr-TR" sz="2000" dirty="0" smtClean="0">
                <a:solidFill>
                  <a:schemeClr val="accent1">
                    <a:lumMod val="50000"/>
                  </a:schemeClr>
                </a:solidFill>
                <a:latin typeface="Candara" panose="020E0502030303020204" pitchFamily="34" charset="0"/>
                <a:cs typeface="Times" pitchFamily="-39" charset="0"/>
              </a:rPr>
              <a:t>i,</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a:solidFill>
                  <a:schemeClr val="accent1">
                    <a:lumMod val="50000"/>
                  </a:schemeClr>
                </a:solidFill>
                <a:latin typeface="Candara" panose="020E0502030303020204" pitchFamily="34" charset="0"/>
                <a:cs typeface="Times" pitchFamily="-39" charset="0"/>
              </a:rPr>
              <a:t>18. </a:t>
            </a:r>
            <a:r>
              <a:rPr kumimoji="1" lang="en-US" sz="2000" dirty="0" err="1" smtClean="0">
                <a:solidFill>
                  <a:schemeClr val="accent1">
                    <a:lumMod val="50000"/>
                  </a:schemeClr>
                </a:solidFill>
                <a:latin typeface="Candara" panose="020E0502030303020204" pitchFamily="34" charset="0"/>
                <a:cs typeface="Times" pitchFamily="-39" charset="0"/>
              </a:rPr>
              <a:t>yüzy</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err="1" smtClean="0">
                <a:solidFill>
                  <a:schemeClr val="accent1">
                    <a:lumMod val="50000"/>
                  </a:schemeClr>
                </a:solidFill>
                <a:latin typeface="Candara" panose="020E0502030303020204" pitchFamily="34" charset="0"/>
                <a:cs typeface="Times" pitchFamily="-39" charset="0"/>
              </a:rPr>
              <a:t>lda</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insan</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hareketlerinin</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elektrik</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ak</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m</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sayesinde</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oldu</a:t>
            </a:r>
            <a:r>
              <a:rPr kumimoji="1" lang="tr-TR" sz="2000" dirty="0" smtClean="0">
                <a:solidFill>
                  <a:schemeClr val="accent1">
                    <a:lumMod val="50000"/>
                  </a:schemeClr>
                </a:solidFill>
                <a:latin typeface="Candara" panose="020E0502030303020204" pitchFamily="34" charset="0"/>
                <a:cs typeface="Times" pitchFamily="-39" charset="0"/>
              </a:rPr>
              <a:t>ğ</a:t>
            </a:r>
            <a:r>
              <a:rPr kumimoji="1" lang="en-US" sz="2000" dirty="0" err="1" smtClean="0">
                <a:solidFill>
                  <a:schemeClr val="accent1">
                    <a:lumMod val="50000"/>
                  </a:schemeClr>
                </a:solidFill>
                <a:latin typeface="Candara" panose="020E0502030303020204" pitchFamily="34" charset="0"/>
                <a:cs typeface="Times" pitchFamily="-39" charset="0"/>
              </a:rPr>
              <a:t>unu</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gösterdi</a:t>
            </a:r>
            <a:r>
              <a:rPr kumimoji="1" lang="en-US" sz="2000" dirty="0">
                <a:solidFill>
                  <a:schemeClr val="accent1">
                    <a:lumMod val="50000"/>
                  </a:schemeClr>
                </a:solidFill>
                <a:latin typeface="Candara" panose="020E0502030303020204" pitchFamily="34" charset="0"/>
                <a:cs typeface="Times" pitchFamily="-39" charset="0"/>
              </a:rPr>
              <a:t>. Bu </a:t>
            </a:r>
            <a:r>
              <a:rPr kumimoji="1" lang="en-US" sz="2000" dirty="0" err="1" smtClean="0">
                <a:solidFill>
                  <a:schemeClr val="accent1">
                    <a:lumMod val="50000"/>
                  </a:schemeClr>
                </a:solidFill>
                <a:latin typeface="Candara" panose="020E0502030303020204" pitchFamily="34" charset="0"/>
                <a:cs typeface="Times" pitchFamily="-39" charset="0"/>
              </a:rPr>
              <a:t>bulu</a:t>
            </a:r>
            <a:r>
              <a:rPr kumimoji="1" lang="tr-TR" sz="2000" dirty="0" smtClean="0">
                <a:solidFill>
                  <a:schemeClr val="accent1">
                    <a:lumMod val="50000"/>
                  </a:schemeClr>
                </a:solidFill>
                <a:latin typeface="Candara" panose="020E0502030303020204" pitchFamily="34" charset="0"/>
                <a:cs typeface="Times" pitchFamily="-39" charset="0"/>
              </a:rPr>
              <a:t>ş,</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sinir</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hücrelerinin</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smtClean="0">
                <a:solidFill>
                  <a:schemeClr val="accent1">
                    <a:lumMod val="50000"/>
                  </a:schemeClr>
                </a:solidFill>
                <a:latin typeface="Candara" panose="020E0502030303020204" pitchFamily="34" charset="0"/>
                <a:cs typeface="Times" pitchFamily="-39" charset="0"/>
              </a:rPr>
              <a:t>i</a:t>
            </a:r>
            <a:r>
              <a:rPr kumimoji="1" lang="tr-TR" sz="2000" dirty="0" smtClean="0">
                <a:solidFill>
                  <a:schemeClr val="accent1">
                    <a:lumMod val="50000"/>
                  </a:schemeClr>
                </a:solidFill>
                <a:latin typeface="Candara" panose="020E0502030303020204" pitchFamily="34" charset="0"/>
                <a:cs typeface="Times" pitchFamily="-39" charset="0"/>
              </a:rPr>
              <a:t>ş</a:t>
            </a:r>
            <a:r>
              <a:rPr kumimoji="1" lang="en-US" sz="2000" dirty="0" err="1" smtClean="0">
                <a:solidFill>
                  <a:schemeClr val="accent1">
                    <a:lumMod val="50000"/>
                  </a:schemeClr>
                </a:solidFill>
                <a:latin typeface="Candara" panose="020E0502030303020204" pitchFamily="34" charset="0"/>
                <a:cs typeface="Times" pitchFamily="-39" charset="0"/>
              </a:rPr>
              <a:t>levlerini</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ara</a:t>
            </a:r>
            <a:r>
              <a:rPr kumimoji="1" lang="tr-TR" sz="2000" dirty="0" err="1" smtClean="0">
                <a:solidFill>
                  <a:schemeClr val="accent1">
                    <a:lumMod val="50000"/>
                  </a:schemeClr>
                </a:solidFill>
                <a:latin typeface="Candara" panose="020E0502030303020204" pitchFamily="34" charset="0"/>
                <a:cs typeface="Times" pitchFamily="-39" charset="0"/>
              </a:rPr>
              <a:t>ştı</a:t>
            </a:r>
            <a:r>
              <a:rPr kumimoji="1" lang="en-US" sz="2000" dirty="0" smtClean="0">
                <a:solidFill>
                  <a:schemeClr val="accent1">
                    <a:lumMod val="50000"/>
                  </a:schemeClr>
                </a:solidFill>
                <a:latin typeface="Candara" panose="020E0502030303020204" pitchFamily="34" charset="0"/>
                <a:cs typeface="Times" pitchFamily="-39" charset="0"/>
              </a:rPr>
              <a:t>ran </a:t>
            </a:r>
            <a:r>
              <a:rPr kumimoji="1" lang="en-US" sz="2000" dirty="0">
                <a:solidFill>
                  <a:schemeClr val="accent1">
                    <a:lumMod val="50000"/>
                  </a:schemeClr>
                </a:solidFill>
                <a:latin typeface="Candara" panose="020E0502030303020204" pitchFamily="34" charset="0"/>
                <a:cs typeface="Times" pitchFamily="-39" charset="0"/>
              </a:rPr>
              <a:t>modern </a:t>
            </a:r>
            <a:r>
              <a:rPr kumimoji="1" lang="en-US" sz="2000" dirty="0" err="1" smtClean="0">
                <a:solidFill>
                  <a:schemeClr val="accent1">
                    <a:lumMod val="50000"/>
                  </a:schemeClr>
                </a:solidFill>
                <a:latin typeface="Candara" panose="020E0502030303020204" pitchFamily="34" charset="0"/>
                <a:cs typeface="Times" pitchFamily="-39" charset="0"/>
              </a:rPr>
              <a:t>nörofizyoloji</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bil</a:t>
            </a:r>
            <a:r>
              <a:rPr kumimoji="1" lang="tr-TR" sz="2000" dirty="0" smtClean="0">
                <a:solidFill>
                  <a:schemeClr val="accent1">
                    <a:lumMod val="50000"/>
                  </a:schemeClr>
                </a:solidFill>
                <a:latin typeface="Candara" panose="020E0502030303020204" pitchFamily="34" charset="0"/>
                <a:cs typeface="Times" pitchFamily="-39" charset="0"/>
              </a:rPr>
              <a:t>i</a:t>
            </a:r>
            <a:r>
              <a:rPr kumimoji="1" lang="en-US" sz="2000" dirty="0" err="1" smtClean="0">
                <a:solidFill>
                  <a:schemeClr val="accent1">
                    <a:lumMod val="50000"/>
                  </a:schemeClr>
                </a:solidFill>
                <a:latin typeface="Candara" panose="020E0502030303020204" pitchFamily="34" charset="0"/>
                <a:cs typeface="Times" pitchFamily="-39" charset="0"/>
              </a:rPr>
              <a:t>minin</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temelini</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olu</a:t>
            </a:r>
            <a:r>
              <a:rPr kumimoji="1" lang="tr-TR" sz="2000" dirty="0" smtClean="0">
                <a:solidFill>
                  <a:schemeClr val="accent1">
                    <a:lumMod val="50000"/>
                  </a:schemeClr>
                </a:solidFill>
                <a:latin typeface="Candara" panose="020E0502030303020204" pitchFamily="34" charset="0"/>
                <a:cs typeface="Times" pitchFamily="-39" charset="0"/>
              </a:rPr>
              <a:t>ş</a:t>
            </a:r>
            <a:r>
              <a:rPr kumimoji="1" lang="en-US" sz="2000" dirty="0" err="1" smtClean="0">
                <a:solidFill>
                  <a:schemeClr val="accent1">
                    <a:lumMod val="50000"/>
                  </a:schemeClr>
                </a:solidFill>
                <a:latin typeface="Candara" panose="020E0502030303020204" pitchFamily="34" charset="0"/>
                <a:cs typeface="Times" pitchFamily="-39" charset="0"/>
              </a:rPr>
              <a:t>turdu</a:t>
            </a:r>
            <a:r>
              <a:rPr kumimoji="1" lang="en-US" sz="2000" dirty="0">
                <a:solidFill>
                  <a:schemeClr val="accent1">
                    <a:lumMod val="50000"/>
                  </a:schemeClr>
                </a:solidFill>
                <a:latin typeface="Candara" panose="020E0502030303020204" pitchFamily="34" charset="0"/>
                <a:cs typeface="Times" pitchFamily="-39" charset="0"/>
              </a:rPr>
              <a:t>. 1800’lü </a:t>
            </a:r>
            <a:r>
              <a:rPr kumimoji="1" lang="en-US" sz="2000" dirty="0" smtClean="0">
                <a:solidFill>
                  <a:schemeClr val="accent1">
                    <a:lumMod val="50000"/>
                  </a:schemeClr>
                </a:solidFill>
                <a:latin typeface="Candara" panose="020E0502030303020204" pitchFamily="34" charset="0"/>
                <a:cs typeface="Times" pitchFamily="-39" charset="0"/>
              </a:rPr>
              <a:t>y</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err="1" smtClean="0">
                <a:solidFill>
                  <a:schemeClr val="accent1">
                    <a:lumMod val="50000"/>
                  </a:schemeClr>
                </a:solidFill>
                <a:latin typeface="Candara" panose="020E0502030303020204" pitchFamily="34" charset="0"/>
                <a:cs typeface="Times" pitchFamily="-39" charset="0"/>
              </a:rPr>
              <a:t>llarda</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beyin</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ve</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sinir</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hücrelerinin</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smtClean="0">
                <a:solidFill>
                  <a:schemeClr val="accent1">
                    <a:lumMod val="50000"/>
                  </a:schemeClr>
                </a:solidFill>
                <a:latin typeface="Candara" panose="020E0502030303020204" pitchFamily="34" charset="0"/>
                <a:cs typeface="Times" pitchFamily="-39" charset="0"/>
              </a:rPr>
              <a:t>yap</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s</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daha</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a:solidFill>
                  <a:schemeClr val="accent1">
                    <a:lumMod val="50000"/>
                  </a:schemeClr>
                </a:solidFill>
                <a:latin typeface="Candara" panose="020E0502030303020204" pitchFamily="34" charset="0"/>
                <a:cs typeface="Times" pitchFamily="-39" charset="0"/>
              </a:rPr>
              <a:t>iyi</a:t>
            </a:r>
            <a:r>
              <a:rPr kumimoji="1" lang="en-US" sz="2000" dirty="0">
                <a:solidFill>
                  <a:schemeClr val="accent1">
                    <a:lumMod val="50000"/>
                  </a:schemeClr>
                </a:solidFill>
                <a:latin typeface="Candara" panose="020E0502030303020204" pitchFamily="34" charset="0"/>
                <a:cs typeface="Times" pitchFamily="-39" charset="0"/>
              </a:rPr>
              <a:t> </a:t>
            </a:r>
            <a:r>
              <a:rPr kumimoji="1" lang="en-US" sz="2000" dirty="0" err="1" smtClean="0">
                <a:solidFill>
                  <a:schemeClr val="accent1">
                    <a:lumMod val="50000"/>
                  </a:schemeClr>
                </a:solidFill>
                <a:latin typeface="Candara" panose="020E0502030303020204" pitchFamily="34" charset="0"/>
                <a:cs typeface="Times" pitchFamily="-39" charset="0"/>
              </a:rPr>
              <a:t>anla</a:t>
            </a:r>
            <a:r>
              <a:rPr kumimoji="1" lang="tr-TR" sz="2000" dirty="0" err="1" smtClean="0">
                <a:solidFill>
                  <a:schemeClr val="accent1">
                    <a:lumMod val="50000"/>
                  </a:schemeClr>
                </a:solidFill>
                <a:latin typeface="Candara" panose="020E0502030303020204" pitchFamily="34" charset="0"/>
                <a:cs typeface="Times" pitchFamily="-39" charset="0"/>
              </a:rPr>
              <a:t>şıl</a:t>
            </a:r>
            <a:r>
              <a:rPr kumimoji="1" lang="en-US" sz="2000" dirty="0" smtClean="0">
                <a:solidFill>
                  <a:schemeClr val="accent1">
                    <a:lumMod val="50000"/>
                  </a:schemeClr>
                </a:solidFill>
                <a:latin typeface="Candara" panose="020E0502030303020204" pitchFamily="34" charset="0"/>
                <a:cs typeface="Times" pitchFamily="-39" charset="0"/>
              </a:rPr>
              <a:t>d</a:t>
            </a:r>
            <a:r>
              <a:rPr kumimoji="1" lang="tr-TR" sz="2000" dirty="0" smtClean="0">
                <a:solidFill>
                  <a:schemeClr val="accent1">
                    <a:lumMod val="50000"/>
                  </a:schemeClr>
                </a:solidFill>
                <a:latin typeface="Candara" panose="020E0502030303020204" pitchFamily="34" charset="0"/>
                <a:cs typeface="Times" pitchFamily="-39" charset="0"/>
              </a:rPr>
              <a:t>ı</a:t>
            </a:r>
            <a:r>
              <a:rPr kumimoji="1" lang="en-US" sz="2000" dirty="0" smtClean="0">
                <a:solidFill>
                  <a:schemeClr val="accent1">
                    <a:lumMod val="50000"/>
                  </a:schemeClr>
                </a:solidFill>
                <a:latin typeface="Candara" panose="020E0502030303020204" pitchFamily="34" charset="0"/>
                <a:cs typeface="Times" pitchFamily="-39" charset="0"/>
              </a:rPr>
              <a:t>. </a:t>
            </a:r>
            <a:endParaRPr kumimoji="1" lang="en-US" sz="2000" dirty="0">
              <a:solidFill>
                <a:schemeClr val="accent1">
                  <a:lumMod val="50000"/>
                </a:schemeClr>
              </a:solidFill>
              <a:latin typeface="Candara" panose="020E0502030303020204" pitchFamily="34" charset="0"/>
              <a:cs typeface="Times" pitchFamily="-39" charset="0"/>
            </a:endParaRPr>
          </a:p>
        </p:txBody>
      </p:sp>
      <p:sp>
        <p:nvSpPr>
          <p:cNvPr id="12290" name="Rectangle 2"/>
          <p:cNvSpPr>
            <a:spLocks noGrp="1" noChangeArrowheads="1"/>
          </p:cNvSpPr>
          <p:nvPr>
            <p:ph type="title"/>
          </p:nvPr>
        </p:nvSpPr>
        <p:spPr/>
        <p:txBody>
          <a:bodyPr/>
          <a:lstStyle/>
          <a:p>
            <a:endParaRPr kumimoji="1" lang="en-US" dirty="0"/>
          </a:p>
        </p:txBody>
      </p:sp>
      <p:sp>
        <p:nvSpPr>
          <p:cNvPr id="2" name="Veri Yer Tutucusu 1"/>
          <p:cNvSpPr>
            <a:spLocks noGrp="1"/>
          </p:cNvSpPr>
          <p:nvPr>
            <p:ph type="dt" sz="half" idx="10"/>
          </p:nvPr>
        </p:nvSpPr>
        <p:spPr/>
        <p:txBody>
          <a:bodyPr/>
          <a:lstStyle/>
          <a:p>
            <a:fld id="{037ABF02-FF3F-4F16-88AE-BE4786551D31}"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10</a:t>
            </a:fld>
            <a:endParaRPr lang="en-US"/>
          </a:p>
        </p:txBody>
      </p:sp>
    </p:spTree>
    <p:custDataLst>
      <p:tags r:id="rId1"/>
    </p:custDataLst>
  </p:cSld>
  <p:clrMapOvr>
    <a:masterClrMapping/>
  </p:clrMapOvr>
  <p:transition advTm="74825"/>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wipe(left)">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wipe(left)">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animEffect transition="in" filter="wipe(left)">
                                      <p:cBhvr>
                                        <p:cTn id="17" dur="500"/>
                                        <p:tgtEl>
                                          <p:spTgt spid="1229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291">
                                            <p:txEl>
                                              <p:pRg st="4" end="4"/>
                                            </p:txEl>
                                          </p:spTgt>
                                        </p:tgtEl>
                                        <p:attrNameLst>
                                          <p:attrName>style.visibility</p:attrName>
                                        </p:attrNameLst>
                                      </p:cBhvr>
                                      <p:to>
                                        <p:strVal val="visible"/>
                                      </p:to>
                                    </p:set>
                                    <p:animEffect transition="in" filter="wipe(left)">
                                      <p:cBhvr>
                                        <p:cTn id="22" dur="500"/>
                                        <p:tgtEl>
                                          <p:spTgt spid="1229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animEffect transition="in" filter="wipe(left)">
                                      <p:cBhvr>
                                        <p:cTn id="27" dur="500"/>
                                        <p:tgtEl>
                                          <p:spTgt spid="1229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291">
                                            <p:txEl>
                                              <p:pRg st="7" end="7"/>
                                            </p:txEl>
                                          </p:spTgt>
                                        </p:tgtEl>
                                        <p:attrNameLst>
                                          <p:attrName>style.visibility</p:attrName>
                                        </p:attrNameLst>
                                      </p:cBhvr>
                                      <p:to>
                                        <p:strVal val="visible"/>
                                      </p:to>
                                    </p:set>
                                    <p:animEffect transition="in" filter="wipe(left)">
                                      <p:cBhvr>
                                        <p:cTn id="32" dur="500"/>
                                        <p:tgtEl>
                                          <p:spTgt spid="122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0" y="2057400"/>
            <a:ext cx="8763000" cy="4495800"/>
          </a:xfrm>
        </p:spPr>
        <p:txBody>
          <a:bodyPr/>
          <a:lstStyle/>
          <a:p>
            <a:pPr algn="just"/>
            <a:endParaRPr kumimoji="1" lang="tr-TR" dirty="0" smtClean="0"/>
          </a:p>
          <a:p>
            <a:pPr algn="just"/>
            <a:r>
              <a:rPr kumimoji="1" lang="nb-NO" sz="2000" dirty="0" smtClean="0"/>
              <a:t>Beyinden </a:t>
            </a:r>
            <a:r>
              <a:rPr kumimoji="1" lang="nb-NO" sz="2000" dirty="0" smtClean="0"/>
              <a:t>ç</a:t>
            </a:r>
            <a:r>
              <a:rPr kumimoji="1" lang="tr-TR" sz="2000" dirty="0" smtClean="0"/>
              <a:t>ı</a:t>
            </a:r>
            <a:r>
              <a:rPr kumimoji="1" lang="nb-NO" sz="2000" dirty="0" smtClean="0"/>
              <a:t>kan </a:t>
            </a:r>
            <a:r>
              <a:rPr kumimoji="1" lang="nb-NO" sz="2000" dirty="0"/>
              <a:t>sinir hücrelerinin </a:t>
            </a:r>
            <a:r>
              <a:rPr kumimoji="1" lang="nb-NO" sz="2000" dirty="0" smtClean="0"/>
              <a:t>omurili</a:t>
            </a:r>
            <a:r>
              <a:rPr kumimoji="1" lang="tr-TR" sz="2000" dirty="0" smtClean="0"/>
              <a:t>ğ</a:t>
            </a:r>
            <a:r>
              <a:rPr kumimoji="1" lang="nb-NO" sz="2000" dirty="0" smtClean="0"/>
              <a:t>e,</a:t>
            </a:r>
            <a:r>
              <a:rPr kumimoji="1" lang="tr-TR" sz="2000" dirty="0"/>
              <a:t> ve oradan da organlara </a:t>
            </a:r>
            <a:r>
              <a:rPr kumimoji="1" lang="tr-TR" sz="2000" dirty="0" smtClean="0"/>
              <a:t>gittiği </a:t>
            </a:r>
            <a:r>
              <a:rPr kumimoji="1" lang="tr-TR" sz="2000" dirty="0"/>
              <a:t>gösterildi. </a:t>
            </a:r>
            <a:endParaRPr kumimoji="1" lang="tr-TR" sz="2000" dirty="0" smtClean="0"/>
          </a:p>
          <a:p>
            <a:pPr algn="just"/>
            <a:endParaRPr kumimoji="1" lang="tr-TR" sz="2000" dirty="0" smtClean="0"/>
          </a:p>
          <a:p>
            <a:pPr algn="just"/>
            <a:r>
              <a:rPr kumimoji="1" lang="tr-TR" sz="2000" dirty="0" smtClean="0"/>
              <a:t>James </a:t>
            </a:r>
            <a:r>
              <a:rPr kumimoji="1" lang="tr-TR" sz="2000" dirty="0"/>
              <a:t>Parkinson’un 1817 </a:t>
            </a:r>
            <a:r>
              <a:rPr kumimoji="1" lang="tr-TR" sz="2000" dirty="0" smtClean="0"/>
              <a:t>yılında </a:t>
            </a:r>
            <a:r>
              <a:rPr kumimoji="1" lang="tr-TR" sz="2000" dirty="0"/>
              <a:t>"Parkinson </a:t>
            </a:r>
            <a:r>
              <a:rPr kumimoji="1" lang="tr-TR" sz="2000" dirty="0" err="1" smtClean="0"/>
              <a:t>hastalığı"nı</a:t>
            </a:r>
            <a:r>
              <a:rPr kumimoji="1" lang="tr-TR" sz="2000" dirty="0" smtClean="0"/>
              <a:t> </a:t>
            </a:r>
            <a:r>
              <a:rPr kumimoji="1" lang="tr-TR" sz="2000" dirty="0" smtClean="0"/>
              <a:t>tanımlamasıyla </a:t>
            </a:r>
            <a:r>
              <a:rPr kumimoji="1" lang="tr-TR" sz="2000" dirty="0"/>
              <a:t>beynin </a:t>
            </a:r>
            <a:r>
              <a:rPr kumimoji="1" lang="tr-TR" sz="2000" dirty="0" smtClean="0"/>
              <a:t>çalışma mekanizmaları </a:t>
            </a:r>
            <a:r>
              <a:rPr kumimoji="1" lang="tr-TR" sz="2000" dirty="0"/>
              <a:t>üzerindeki </a:t>
            </a:r>
            <a:r>
              <a:rPr kumimoji="1" lang="tr-TR" sz="2000" dirty="0" smtClean="0"/>
              <a:t>araştırmalar hız kazandı. </a:t>
            </a:r>
            <a:r>
              <a:rPr kumimoji="1" lang="tr-TR" sz="2000" dirty="0"/>
              <a:t>Beynin gizeminin </a:t>
            </a:r>
            <a:r>
              <a:rPr kumimoji="1" lang="tr-TR" sz="2000" dirty="0" smtClean="0"/>
              <a:t>aydınlatılması açısından</a:t>
            </a:r>
            <a:r>
              <a:rPr kumimoji="1" lang="tr-TR" sz="2000" dirty="0"/>
              <a:t>, bu </a:t>
            </a:r>
            <a:r>
              <a:rPr kumimoji="1" lang="tr-TR" sz="2000" dirty="0" smtClean="0"/>
              <a:t>hastalık </a:t>
            </a:r>
            <a:r>
              <a:rPr kumimoji="1" lang="tr-TR" sz="2000" dirty="0"/>
              <a:t>halen en </a:t>
            </a:r>
            <a:r>
              <a:rPr kumimoji="1" lang="tr-TR" sz="2000" dirty="0" smtClean="0"/>
              <a:t>önemli araştırma konularından birisidir.</a:t>
            </a:r>
            <a:endParaRPr kumimoji="1" lang="nb-NO" sz="2000" dirty="0"/>
          </a:p>
          <a:p>
            <a:endParaRPr kumimoji="1" lang="en-US" dirty="0"/>
          </a:p>
        </p:txBody>
      </p:sp>
      <p:sp>
        <p:nvSpPr>
          <p:cNvPr id="13314" name="Rectangle 2"/>
          <p:cNvSpPr>
            <a:spLocks noGrp="1" noChangeArrowheads="1"/>
          </p:cNvSpPr>
          <p:nvPr>
            <p:ph type="title"/>
          </p:nvPr>
        </p:nvSpPr>
        <p:spPr/>
        <p:txBody>
          <a:bodyPr>
            <a:normAutofit/>
          </a:bodyPr>
          <a:lstStyle/>
          <a:p>
            <a:endParaRPr kumimoji="1" lang="en-US" dirty="0"/>
          </a:p>
        </p:txBody>
      </p:sp>
      <p:sp>
        <p:nvSpPr>
          <p:cNvPr id="2" name="Veri Yer Tutucusu 1"/>
          <p:cNvSpPr>
            <a:spLocks noGrp="1"/>
          </p:cNvSpPr>
          <p:nvPr>
            <p:ph type="dt" sz="half" idx="10"/>
          </p:nvPr>
        </p:nvSpPr>
        <p:spPr/>
        <p:txBody>
          <a:bodyPr/>
          <a:lstStyle/>
          <a:p>
            <a:fld id="{8DBD1161-EB27-4A6A-A773-590040D5EB7E}"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11</a:t>
            </a:fld>
            <a:endParaRPr lang="en-US"/>
          </a:p>
        </p:txBody>
      </p:sp>
    </p:spTree>
    <p:custDataLst>
      <p:tags r:id="rId1"/>
    </p:custDataLst>
  </p:cSld>
  <p:clrMapOvr>
    <a:masterClrMapping/>
  </p:clrMapOvr>
  <p:transition advTm="14165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animEffect transition="in" filter="wipe(left)">
                                      <p:cBhvr>
                                        <p:cTn id="7" dur="500"/>
                                        <p:tgtEl>
                                          <p:spTgt spid="1331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5">
                                            <p:txEl>
                                              <p:pRg st="3" end="3"/>
                                            </p:txEl>
                                          </p:spTgt>
                                        </p:tgtEl>
                                        <p:attrNameLst>
                                          <p:attrName>style.visibility</p:attrName>
                                        </p:attrNameLst>
                                      </p:cBhvr>
                                      <p:to>
                                        <p:strVal val="visible"/>
                                      </p:to>
                                    </p:set>
                                    <p:animEffect transition="in" filter="wipe(left)">
                                      <p:cBhvr>
                                        <p:cTn id="12"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066800" y="2017712"/>
            <a:ext cx="7772400" cy="4230688"/>
          </a:xfrm>
        </p:spPr>
        <p:txBody>
          <a:bodyPr>
            <a:normAutofit/>
          </a:bodyPr>
          <a:lstStyle/>
          <a:p>
            <a:pPr algn="just">
              <a:lnSpc>
                <a:spcPct val="90000"/>
              </a:lnSpc>
            </a:pPr>
            <a:endParaRPr kumimoji="1" lang="tr-TR" sz="2000" dirty="0" smtClean="0">
              <a:latin typeface="Comic Sans MS" pitchFamily="-39" charset="0"/>
            </a:endParaRPr>
          </a:p>
          <a:p>
            <a:pPr algn="just">
              <a:lnSpc>
                <a:spcPct val="90000"/>
              </a:lnSpc>
            </a:pPr>
            <a:endParaRPr kumimoji="1" lang="tr-TR" sz="2000" dirty="0">
              <a:solidFill>
                <a:schemeClr val="accent1">
                  <a:lumMod val="50000"/>
                </a:schemeClr>
              </a:solidFill>
              <a:latin typeface="Comic Sans MS" pitchFamily="-39" charset="0"/>
            </a:endParaRPr>
          </a:p>
          <a:p>
            <a:pPr algn="just">
              <a:lnSpc>
                <a:spcPct val="90000"/>
              </a:lnSpc>
            </a:pPr>
            <a:r>
              <a:rPr kumimoji="1" lang="en-US" sz="2000" dirty="0" smtClean="0">
                <a:solidFill>
                  <a:schemeClr val="accent1">
                    <a:lumMod val="50000"/>
                  </a:schemeClr>
                </a:solidFill>
                <a:latin typeface="Comic Sans MS" pitchFamily="-39" charset="0"/>
              </a:rPr>
              <a:t>Gage </a:t>
            </a:r>
            <a:r>
              <a:rPr kumimoji="1" lang="en-US" sz="2000" dirty="0" err="1" smtClean="0">
                <a:solidFill>
                  <a:schemeClr val="accent1">
                    <a:lumMod val="50000"/>
                  </a:schemeClr>
                </a:solidFill>
                <a:latin typeface="Comic Sans MS" pitchFamily="-39" charset="0"/>
              </a:rPr>
              <a:t>adl</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bir</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demiryolu</a:t>
            </a:r>
            <a:r>
              <a:rPr kumimoji="1" lang="en-US" sz="2000" dirty="0">
                <a:solidFill>
                  <a:schemeClr val="accent1">
                    <a:lumMod val="50000"/>
                  </a:schemeClr>
                </a:solidFill>
                <a:latin typeface="Comic Sans MS" pitchFamily="-39" charset="0"/>
              </a:rPr>
              <a:t> </a:t>
            </a:r>
            <a:r>
              <a:rPr kumimoji="1" lang="en-US" sz="2000" dirty="0" smtClean="0">
                <a:solidFill>
                  <a:schemeClr val="accent1">
                    <a:lumMod val="50000"/>
                  </a:schemeClr>
                </a:solidFill>
                <a:latin typeface="Comic Sans MS" pitchFamily="-39" charset="0"/>
              </a:rPr>
              <a:t>i</a:t>
            </a:r>
            <a:r>
              <a:rPr kumimoji="1" lang="tr-TR" sz="2000" dirty="0" smtClean="0">
                <a:solidFill>
                  <a:schemeClr val="accent1">
                    <a:lumMod val="50000"/>
                  </a:schemeClr>
                </a:solidFill>
                <a:latin typeface="Comic Sans MS" pitchFamily="-39" charset="0"/>
              </a:rPr>
              <a:t>ş</a:t>
            </a:r>
            <a:r>
              <a:rPr kumimoji="1" lang="en-US" sz="2000" dirty="0" err="1" smtClean="0">
                <a:solidFill>
                  <a:schemeClr val="accent1">
                    <a:lumMod val="50000"/>
                  </a:schemeClr>
                </a:solidFill>
                <a:latin typeface="Comic Sans MS" pitchFamily="-39" charset="0"/>
              </a:rPr>
              <a:t>çisinin</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kafas</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n</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n </a:t>
            </a:r>
            <a:r>
              <a:rPr kumimoji="1" lang="en-US" sz="2000" dirty="0" err="1">
                <a:solidFill>
                  <a:schemeClr val="accent1">
                    <a:lumMod val="50000"/>
                  </a:schemeClr>
                </a:solidFill>
                <a:latin typeface="Comic Sans MS" pitchFamily="-39" charset="0"/>
              </a:rPr>
              <a:t>ön</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taraf</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na</a:t>
            </a:r>
            <a:r>
              <a:rPr kumimoji="1" lang="en-US" sz="2000" dirty="0" smtClean="0">
                <a:solidFill>
                  <a:schemeClr val="accent1">
                    <a:lumMod val="50000"/>
                  </a:schemeClr>
                </a:solidFill>
                <a:latin typeface="Comic Sans MS" pitchFamily="-39" charset="0"/>
              </a:rPr>
              <a:t> </a:t>
            </a:r>
            <a:r>
              <a:rPr kumimoji="1" lang="en-US" sz="2000" dirty="0">
                <a:solidFill>
                  <a:schemeClr val="accent1">
                    <a:lumMod val="50000"/>
                  </a:schemeClr>
                </a:solidFill>
                <a:latin typeface="Comic Sans MS" pitchFamily="-39" charset="0"/>
              </a:rPr>
              <a:t>1848 </a:t>
            </a:r>
            <a:r>
              <a:rPr kumimoji="1" lang="en-US" sz="2000" dirty="0" smtClean="0">
                <a:solidFill>
                  <a:schemeClr val="accent1">
                    <a:lumMod val="50000"/>
                  </a:schemeClr>
                </a:solidFill>
                <a:latin typeface="Comic Sans MS" pitchFamily="-39" charset="0"/>
              </a:rPr>
              <a:t>y</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l</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nda</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saplanan</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bir</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kaz</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k</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beynin</a:t>
            </a:r>
            <a:r>
              <a:rPr kumimoji="1" lang="en-US" sz="2000" dirty="0">
                <a:solidFill>
                  <a:schemeClr val="accent1">
                    <a:lumMod val="50000"/>
                  </a:schemeClr>
                </a:solidFill>
                <a:latin typeface="Comic Sans MS" pitchFamily="-39" charset="0"/>
              </a:rPr>
              <a:t> </a:t>
            </a:r>
            <a:r>
              <a:rPr kumimoji="1" lang="en-US" sz="2000" dirty="0" smtClean="0">
                <a:solidFill>
                  <a:schemeClr val="accent1">
                    <a:lumMod val="50000"/>
                  </a:schemeClr>
                </a:solidFill>
                <a:latin typeface="Comic Sans MS" pitchFamily="-39" charset="0"/>
              </a:rPr>
              <a:t>i</a:t>
            </a:r>
            <a:r>
              <a:rPr kumimoji="1" lang="tr-TR" sz="2000" dirty="0" smtClean="0">
                <a:solidFill>
                  <a:schemeClr val="accent1">
                    <a:lumMod val="50000"/>
                  </a:schemeClr>
                </a:solidFill>
                <a:latin typeface="Comic Sans MS" pitchFamily="-39" charset="0"/>
              </a:rPr>
              <a:t>ş</a:t>
            </a:r>
            <a:r>
              <a:rPr kumimoji="1" lang="en-US" sz="2000" dirty="0" err="1" smtClean="0">
                <a:solidFill>
                  <a:schemeClr val="accent1">
                    <a:lumMod val="50000"/>
                  </a:schemeClr>
                </a:solidFill>
                <a:latin typeface="Comic Sans MS" pitchFamily="-39" charset="0"/>
              </a:rPr>
              <a:t>levlerinin</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anla</a:t>
            </a:r>
            <a:r>
              <a:rPr kumimoji="1" lang="tr-TR" sz="2000" dirty="0" err="1" smtClean="0">
                <a:solidFill>
                  <a:schemeClr val="accent1">
                    <a:lumMod val="50000"/>
                  </a:schemeClr>
                </a:solidFill>
                <a:latin typeface="Comic Sans MS" pitchFamily="-39" charset="0"/>
              </a:rPr>
              <a:t>şıl</a:t>
            </a:r>
            <a:r>
              <a:rPr kumimoji="1" lang="en-US" sz="2000" dirty="0" smtClean="0">
                <a:solidFill>
                  <a:schemeClr val="accent1">
                    <a:lumMod val="50000"/>
                  </a:schemeClr>
                </a:solidFill>
                <a:latin typeface="Comic Sans MS" pitchFamily="-39" charset="0"/>
              </a:rPr>
              <a:t>mas</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nda</a:t>
            </a:r>
            <a:r>
              <a:rPr kumimoji="1" lang="en-US" sz="2000" dirty="0" smtClean="0">
                <a:solidFill>
                  <a:schemeClr val="accent1">
                    <a:lumMod val="50000"/>
                  </a:schemeClr>
                </a:solidFill>
                <a:latin typeface="Comic Sans MS" pitchFamily="-39" charset="0"/>
              </a:rPr>
              <a:t> ç</a:t>
            </a:r>
            <a:r>
              <a:rPr kumimoji="1" lang="tr-TR" sz="2000" dirty="0" err="1" smtClean="0">
                <a:solidFill>
                  <a:schemeClr val="accent1">
                    <a:lumMod val="50000"/>
                  </a:schemeClr>
                </a:solidFill>
                <a:latin typeface="Comic Sans MS" pitchFamily="-39" charset="0"/>
              </a:rPr>
              <a:t>ığır</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açt</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 </a:t>
            </a:r>
            <a:endParaRPr kumimoji="1" lang="tr-TR" sz="2000" dirty="0" smtClean="0">
              <a:solidFill>
                <a:schemeClr val="accent1">
                  <a:lumMod val="50000"/>
                </a:schemeClr>
              </a:solidFill>
              <a:latin typeface="Comic Sans MS" pitchFamily="-39" charset="0"/>
            </a:endParaRPr>
          </a:p>
          <a:p>
            <a:pPr algn="just">
              <a:lnSpc>
                <a:spcPct val="90000"/>
              </a:lnSpc>
            </a:pPr>
            <a:endParaRPr kumimoji="1" lang="tr-TR" sz="2000" dirty="0">
              <a:solidFill>
                <a:schemeClr val="accent1">
                  <a:lumMod val="50000"/>
                </a:schemeClr>
              </a:solidFill>
              <a:latin typeface="Comic Sans MS" pitchFamily="-39" charset="0"/>
            </a:endParaRPr>
          </a:p>
          <a:p>
            <a:pPr algn="just">
              <a:lnSpc>
                <a:spcPct val="90000"/>
              </a:lnSpc>
            </a:pPr>
            <a:r>
              <a:rPr kumimoji="1" lang="en-US" sz="2000" dirty="0" err="1" smtClean="0">
                <a:solidFill>
                  <a:schemeClr val="accent1">
                    <a:lumMod val="50000"/>
                  </a:schemeClr>
                </a:solidFill>
                <a:latin typeface="Comic Sans MS" pitchFamily="-39" charset="0"/>
              </a:rPr>
              <a:t>Beynin</a:t>
            </a:r>
            <a:r>
              <a:rPr kumimoji="1" lang="en-US" sz="2000" dirty="0" smtClean="0">
                <a:solidFill>
                  <a:schemeClr val="accent1">
                    <a:lumMod val="50000"/>
                  </a:schemeClr>
                </a:solidFill>
                <a:latin typeface="Comic Sans MS" pitchFamily="-39" charset="0"/>
              </a:rPr>
              <a:t> </a:t>
            </a:r>
            <a:r>
              <a:rPr kumimoji="1" lang="en-US" sz="2000" dirty="0">
                <a:solidFill>
                  <a:schemeClr val="accent1">
                    <a:lumMod val="50000"/>
                  </a:schemeClr>
                </a:solidFill>
                <a:latin typeface="Comic Sans MS" pitchFamily="-39" charset="0"/>
              </a:rPr>
              <a:t>"frontal lob" </a:t>
            </a:r>
            <a:r>
              <a:rPr kumimoji="1" lang="en-US" sz="2000" dirty="0" err="1">
                <a:solidFill>
                  <a:schemeClr val="accent1">
                    <a:lumMod val="50000"/>
                  </a:schemeClr>
                </a:solidFill>
                <a:latin typeface="Comic Sans MS" pitchFamily="-39" charset="0"/>
              </a:rPr>
              <a:t>olarak</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adland</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r</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lan</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ön</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taraf</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na</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saplanan</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demir</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kaz</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k</a:t>
            </a:r>
            <a:r>
              <a:rPr kumimoji="1" lang="en-US" sz="2000" dirty="0">
                <a:solidFill>
                  <a:schemeClr val="accent1">
                    <a:lumMod val="50000"/>
                  </a:schemeClr>
                </a:solidFill>
                <a:latin typeface="Comic Sans MS" pitchFamily="-39" charset="0"/>
              </a:rPr>
              <a:t>, </a:t>
            </a:r>
            <a:r>
              <a:rPr kumimoji="1" lang="en-US" sz="2000" dirty="0" smtClean="0">
                <a:solidFill>
                  <a:schemeClr val="accent1">
                    <a:lumMod val="50000"/>
                  </a:schemeClr>
                </a:solidFill>
                <a:latin typeface="Comic Sans MS" pitchFamily="-39" charset="0"/>
              </a:rPr>
              <a:t>i</a:t>
            </a:r>
            <a:r>
              <a:rPr kumimoji="1" lang="tr-TR" sz="2000" dirty="0" smtClean="0">
                <a:solidFill>
                  <a:schemeClr val="accent1">
                    <a:lumMod val="50000"/>
                  </a:schemeClr>
                </a:solidFill>
                <a:latin typeface="Comic Sans MS" pitchFamily="-39" charset="0"/>
              </a:rPr>
              <a:t>ş</a:t>
            </a:r>
            <a:r>
              <a:rPr kumimoji="1" lang="en-US" sz="2000" dirty="0" err="1" smtClean="0">
                <a:solidFill>
                  <a:schemeClr val="accent1">
                    <a:lumMod val="50000"/>
                  </a:schemeClr>
                </a:solidFill>
                <a:latin typeface="Comic Sans MS" pitchFamily="-39" charset="0"/>
              </a:rPr>
              <a:t>çinin</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ölümüne</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yol</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açmam</a:t>
            </a:r>
            <a:r>
              <a:rPr kumimoji="1" lang="tr-TR" sz="2000" dirty="0" err="1" smtClean="0">
                <a:solidFill>
                  <a:schemeClr val="accent1">
                    <a:lumMod val="50000"/>
                  </a:schemeClr>
                </a:solidFill>
                <a:latin typeface="Comic Sans MS" pitchFamily="-39" charset="0"/>
              </a:rPr>
              <a:t>ış</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ancak</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ki</a:t>
            </a:r>
            <a:r>
              <a:rPr kumimoji="1" lang="tr-TR" sz="2000" dirty="0" smtClean="0">
                <a:solidFill>
                  <a:schemeClr val="accent1">
                    <a:lumMod val="50000"/>
                  </a:schemeClr>
                </a:solidFill>
                <a:latin typeface="Comic Sans MS" pitchFamily="-39" charset="0"/>
              </a:rPr>
              <a:t>ş</a:t>
            </a:r>
            <a:r>
              <a:rPr kumimoji="1" lang="en-US" sz="2000" dirty="0" err="1" smtClean="0">
                <a:solidFill>
                  <a:schemeClr val="accent1">
                    <a:lumMod val="50000"/>
                  </a:schemeClr>
                </a:solidFill>
                <a:latin typeface="Comic Sans MS" pitchFamily="-39" charset="0"/>
              </a:rPr>
              <a:t>ilik</a:t>
            </a:r>
            <a:r>
              <a:rPr kumimoji="1" lang="en-US" sz="2000" dirty="0" smtClean="0">
                <a:solidFill>
                  <a:schemeClr val="accent1">
                    <a:lumMod val="50000"/>
                  </a:schemeClr>
                </a:solidFill>
                <a:latin typeface="Comic Sans MS" pitchFamily="-39" charset="0"/>
              </a:rPr>
              <a:t> de</a:t>
            </a:r>
            <a:r>
              <a:rPr kumimoji="1" lang="tr-TR" sz="2000" dirty="0" err="1" smtClean="0">
                <a:solidFill>
                  <a:schemeClr val="accent1">
                    <a:lumMod val="50000"/>
                  </a:schemeClr>
                </a:solidFill>
                <a:latin typeface="Comic Sans MS" pitchFamily="-39" charset="0"/>
              </a:rPr>
              <a:t>ğiş</a:t>
            </a:r>
            <a:r>
              <a:rPr kumimoji="1" lang="en-US" sz="2000" dirty="0" smtClean="0">
                <a:solidFill>
                  <a:schemeClr val="accent1">
                    <a:lumMod val="50000"/>
                  </a:schemeClr>
                </a:solidFill>
                <a:latin typeface="Comic Sans MS" pitchFamily="-39" charset="0"/>
              </a:rPr>
              <a:t>imine </a:t>
            </a:r>
            <a:r>
              <a:rPr kumimoji="1" lang="en-US" sz="2000" dirty="0" err="1">
                <a:solidFill>
                  <a:schemeClr val="accent1">
                    <a:lumMod val="50000"/>
                  </a:schemeClr>
                </a:solidFill>
                <a:latin typeface="Comic Sans MS" pitchFamily="-39" charset="0"/>
              </a:rPr>
              <a:t>yol</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açm</a:t>
            </a:r>
            <a:r>
              <a:rPr kumimoji="1" lang="tr-TR" sz="2000" dirty="0" err="1" smtClean="0">
                <a:solidFill>
                  <a:schemeClr val="accent1">
                    <a:lumMod val="50000"/>
                  </a:schemeClr>
                </a:solidFill>
                <a:latin typeface="Comic Sans MS" pitchFamily="-39" charset="0"/>
              </a:rPr>
              <a:t>ış</a:t>
            </a:r>
            <a:r>
              <a:rPr kumimoji="1" lang="en-US" sz="2000" dirty="0" smtClean="0">
                <a:solidFill>
                  <a:schemeClr val="accent1">
                    <a:lumMod val="50000"/>
                  </a:schemeClr>
                </a:solidFill>
                <a:latin typeface="Comic Sans MS" pitchFamily="-39" charset="0"/>
              </a:rPr>
              <a:t>t</a:t>
            </a:r>
            <a:r>
              <a:rPr kumimoji="1" lang="tr-TR" sz="2000" dirty="0" err="1" smtClean="0">
                <a:solidFill>
                  <a:schemeClr val="accent1">
                    <a:lumMod val="50000"/>
                  </a:schemeClr>
                </a:solidFill>
                <a:latin typeface="Comic Sans MS" pitchFamily="-39" charset="0"/>
              </a:rPr>
              <a:t>ır</a:t>
            </a:r>
            <a:r>
              <a:rPr kumimoji="1" lang="en-US" sz="2000" dirty="0" smtClean="0">
                <a:solidFill>
                  <a:schemeClr val="accent1">
                    <a:lumMod val="50000"/>
                  </a:schemeClr>
                </a:solidFill>
                <a:latin typeface="Comic Sans MS" pitchFamily="-39" charset="0"/>
              </a:rPr>
              <a:t>. </a:t>
            </a:r>
            <a:r>
              <a:rPr kumimoji="1" lang="en-US" sz="2000" dirty="0">
                <a:solidFill>
                  <a:schemeClr val="accent1">
                    <a:lumMod val="50000"/>
                  </a:schemeClr>
                </a:solidFill>
                <a:latin typeface="Comic Sans MS" pitchFamily="-39" charset="0"/>
              </a:rPr>
              <a:t>Bu </a:t>
            </a:r>
            <a:r>
              <a:rPr kumimoji="1" lang="en-US" sz="2000" dirty="0" err="1" smtClean="0">
                <a:solidFill>
                  <a:schemeClr val="accent1">
                    <a:lumMod val="50000"/>
                  </a:schemeClr>
                </a:solidFill>
                <a:latin typeface="Comic Sans MS" pitchFamily="-39" charset="0"/>
              </a:rPr>
              <a:t>gözlem</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beyin</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cerrahisinde</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önemli</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bir</a:t>
            </a:r>
            <a:r>
              <a:rPr kumimoji="1" lang="en-US" sz="2000" dirty="0">
                <a:solidFill>
                  <a:schemeClr val="accent1">
                    <a:lumMod val="50000"/>
                  </a:schemeClr>
                </a:solidFill>
                <a:latin typeface="Comic Sans MS" pitchFamily="-39" charset="0"/>
              </a:rPr>
              <a:t> </a:t>
            </a:r>
            <a:r>
              <a:rPr kumimoji="1" lang="en-US" sz="2000" dirty="0" smtClean="0">
                <a:solidFill>
                  <a:schemeClr val="accent1">
                    <a:lumMod val="50000"/>
                  </a:schemeClr>
                </a:solidFill>
                <a:latin typeface="Comic Sans MS" pitchFamily="-39" charset="0"/>
              </a:rPr>
              <a:t>gel</a:t>
            </a:r>
            <a:r>
              <a:rPr kumimoji="1" lang="tr-TR" sz="2000" dirty="0" smtClean="0">
                <a:solidFill>
                  <a:schemeClr val="accent1">
                    <a:lumMod val="50000"/>
                  </a:schemeClr>
                </a:solidFill>
                <a:latin typeface="Comic Sans MS" pitchFamily="-39" charset="0"/>
              </a:rPr>
              <a:t>iş</a:t>
            </a:r>
            <a:r>
              <a:rPr kumimoji="1" lang="en-US" sz="2000" dirty="0" err="1" smtClean="0">
                <a:solidFill>
                  <a:schemeClr val="accent1">
                    <a:lumMod val="50000"/>
                  </a:schemeClr>
                </a:solidFill>
                <a:latin typeface="Comic Sans MS" pitchFamily="-39" charset="0"/>
              </a:rPr>
              <a:t>meye</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neden</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oldu</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Çe</a:t>
            </a:r>
            <a:r>
              <a:rPr kumimoji="1" lang="tr-TR" sz="2000" dirty="0" err="1" smtClean="0">
                <a:solidFill>
                  <a:schemeClr val="accent1">
                    <a:lumMod val="50000"/>
                  </a:schemeClr>
                </a:solidFill>
                <a:latin typeface="Comic Sans MS" pitchFamily="-39" charset="0"/>
              </a:rPr>
              <a:t>şit</a:t>
            </a:r>
            <a:r>
              <a:rPr kumimoji="1" lang="en-US" sz="2000" dirty="0" smtClean="0">
                <a:solidFill>
                  <a:schemeClr val="accent1">
                    <a:lumMod val="50000"/>
                  </a:schemeClr>
                </a:solidFill>
                <a:latin typeface="Comic Sans MS" pitchFamily="-39" charset="0"/>
              </a:rPr>
              <a:t>li </a:t>
            </a:r>
            <a:r>
              <a:rPr kumimoji="1" lang="en-US" sz="2000" dirty="0" err="1" smtClean="0">
                <a:solidFill>
                  <a:schemeClr val="accent1">
                    <a:lumMod val="50000"/>
                  </a:schemeClr>
                </a:solidFill>
                <a:latin typeface="Comic Sans MS" pitchFamily="-39" charset="0"/>
              </a:rPr>
              <a:t>davran</a:t>
            </a:r>
            <a:r>
              <a:rPr kumimoji="1" lang="tr-TR" sz="2000" dirty="0" err="1" smtClean="0">
                <a:solidFill>
                  <a:schemeClr val="accent1">
                    <a:lumMod val="50000"/>
                  </a:schemeClr>
                </a:solidFill>
                <a:latin typeface="Comic Sans MS" pitchFamily="-39" charset="0"/>
              </a:rPr>
              <a:t>ış</a:t>
            </a:r>
            <a:r>
              <a:rPr kumimoji="1" lang="tr-TR"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bozukluklar</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göste</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ren</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ki</a:t>
            </a:r>
            <a:r>
              <a:rPr kumimoji="1" lang="tr-TR" sz="2000" dirty="0" smtClean="0">
                <a:solidFill>
                  <a:schemeClr val="accent1">
                    <a:lumMod val="50000"/>
                  </a:schemeClr>
                </a:solidFill>
                <a:latin typeface="Comic Sans MS" pitchFamily="-39" charset="0"/>
              </a:rPr>
              <a:t>ş</a:t>
            </a:r>
            <a:r>
              <a:rPr kumimoji="1" lang="en-US" sz="2000" dirty="0" err="1" smtClean="0">
                <a:solidFill>
                  <a:schemeClr val="accent1">
                    <a:lumMod val="50000"/>
                  </a:schemeClr>
                </a:solidFill>
                <a:latin typeface="Comic Sans MS" pitchFamily="-39" charset="0"/>
              </a:rPr>
              <a:t>ilerin</a:t>
            </a:r>
            <a:r>
              <a:rPr kumimoji="1" lang="en-US" sz="2000" dirty="0" smtClean="0">
                <a:solidFill>
                  <a:schemeClr val="accent1">
                    <a:lumMod val="50000"/>
                  </a:schemeClr>
                </a:solidFill>
                <a:latin typeface="Comic Sans MS" pitchFamily="-39" charset="0"/>
              </a:rPr>
              <a:t> </a:t>
            </a:r>
            <a:r>
              <a:rPr kumimoji="1" lang="en-US" sz="2000" dirty="0">
                <a:solidFill>
                  <a:schemeClr val="accent1">
                    <a:lumMod val="50000"/>
                  </a:schemeClr>
                </a:solidFill>
                <a:latin typeface="Comic Sans MS" pitchFamily="-39" charset="0"/>
              </a:rPr>
              <a:t>frontal </a:t>
            </a:r>
            <a:r>
              <a:rPr kumimoji="1" lang="en-US" sz="2000" dirty="0" err="1" smtClean="0">
                <a:solidFill>
                  <a:schemeClr val="accent1">
                    <a:lumMod val="50000"/>
                  </a:schemeClr>
                </a:solidFill>
                <a:latin typeface="Comic Sans MS" pitchFamily="-39" charset="0"/>
              </a:rPr>
              <a:t>loblar</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 ç</a:t>
            </a:r>
            <a:r>
              <a:rPr kumimoji="1" lang="tr-TR" sz="2000" dirty="0" smtClean="0">
                <a:solidFill>
                  <a:schemeClr val="accent1">
                    <a:lumMod val="50000"/>
                  </a:schemeClr>
                </a:solidFill>
                <a:latin typeface="Comic Sans MS" pitchFamily="-39" charset="0"/>
              </a:rPr>
              <a:t>ı</a:t>
            </a:r>
            <a:r>
              <a:rPr kumimoji="1" lang="en-US" sz="2000" dirty="0" smtClean="0">
                <a:solidFill>
                  <a:schemeClr val="accent1">
                    <a:lumMod val="50000"/>
                  </a:schemeClr>
                </a:solidFill>
                <a:latin typeface="Comic Sans MS" pitchFamily="-39" charset="0"/>
              </a:rPr>
              <a:t>kart</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larak</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sald</a:t>
            </a:r>
            <a:r>
              <a:rPr kumimoji="1" lang="tr-TR" sz="2000" dirty="0" smtClean="0">
                <a:solidFill>
                  <a:schemeClr val="accent1">
                    <a:lumMod val="50000"/>
                  </a:schemeClr>
                </a:solidFill>
                <a:latin typeface="Comic Sans MS" pitchFamily="-39" charset="0"/>
              </a:rPr>
              <a:t>ı</a:t>
            </a:r>
            <a:r>
              <a:rPr kumimoji="1" lang="en-US" sz="2000" dirty="0" err="1" smtClean="0">
                <a:solidFill>
                  <a:schemeClr val="accent1">
                    <a:lumMod val="50000"/>
                  </a:schemeClr>
                </a:solidFill>
                <a:latin typeface="Comic Sans MS" pitchFamily="-39" charset="0"/>
              </a:rPr>
              <a:t>rgan</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ya</a:t>
            </a:r>
            <a:r>
              <a:rPr kumimoji="1" lang="en-US" sz="2000" dirty="0">
                <a:solidFill>
                  <a:schemeClr val="accent1">
                    <a:lumMod val="50000"/>
                  </a:schemeClr>
                </a:solidFill>
                <a:latin typeface="Comic Sans MS" pitchFamily="-39" charset="0"/>
              </a:rPr>
              <a:t> da hasta- </a:t>
            </a:r>
            <a:r>
              <a:rPr kumimoji="1" lang="en-US" sz="2000" dirty="0" smtClean="0">
                <a:solidFill>
                  <a:schemeClr val="accent1">
                    <a:lumMod val="50000"/>
                  </a:schemeClr>
                </a:solidFill>
                <a:latin typeface="Comic Sans MS" pitchFamily="-39" charset="0"/>
              </a:rPr>
              <a:t>l</a:t>
            </a:r>
            <a:r>
              <a:rPr kumimoji="1" lang="tr-TR" sz="2000" dirty="0" err="1" smtClean="0">
                <a:solidFill>
                  <a:schemeClr val="accent1">
                    <a:lumMod val="50000"/>
                  </a:schemeClr>
                </a:solidFill>
                <a:latin typeface="Comic Sans MS" pitchFamily="-39" charset="0"/>
              </a:rPr>
              <a:t>ıklı</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ki</a:t>
            </a:r>
            <a:r>
              <a:rPr kumimoji="1" lang="tr-TR" sz="2000" dirty="0" smtClean="0">
                <a:solidFill>
                  <a:schemeClr val="accent1">
                    <a:lumMod val="50000"/>
                  </a:schemeClr>
                </a:solidFill>
                <a:latin typeface="Comic Sans MS" pitchFamily="-39" charset="0"/>
              </a:rPr>
              <a:t>ş</a:t>
            </a:r>
            <a:r>
              <a:rPr kumimoji="1" lang="en-US" sz="2000" dirty="0" err="1" smtClean="0">
                <a:solidFill>
                  <a:schemeClr val="accent1">
                    <a:lumMod val="50000"/>
                  </a:schemeClr>
                </a:solidFill>
                <a:latin typeface="Comic Sans MS" pitchFamily="-39" charset="0"/>
              </a:rPr>
              <a:t>ilik</a:t>
            </a:r>
            <a:r>
              <a:rPr kumimoji="1" lang="en-US" sz="2000" dirty="0" smtClean="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özellikleri</a:t>
            </a:r>
            <a:r>
              <a:rPr kumimoji="1" lang="en-US" sz="2000" dirty="0">
                <a:solidFill>
                  <a:schemeClr val="accent1">
                    <a:lumMod val="50000"/>
                  </a:schemeClr>
                </a:solidFill>
                <a:latin typeface="Comic Sans MS" pitchFamily="-39" charset="0"/>
              </a:rPr>
              <a:t> </a:t>
            </a:r>
            <a:r>
              <a:rPr kumimoji="1" lang="en-US" sz="2000" dirty="0" err="1">
                <a:solidFill>
                  <a:schemeClr val="accent1">
                    <a:lumMod val="50000"/>
                  </a:schemeClr>
                </a:solidFill>
                <a:latin typeface="Comic Sans MS" pitchFamily="-39" charset="0"/>
              </a:rPr>
              <a:t>tedavi</a:t>
            </a:r>
            <a:r>
              <a:rPr kumimoji="1" lang="en-US" sz="2000" dirty="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edilmeye</a:t>
            </a:r>
            <a:r>
              <a:rPr kumimoji="1" lang="en-US" sz="2000" dirty="0" smtClean="0">
                <a:solidFill>
                  <a:schemeClr val="accent1">
                    <a:lumMod val="50000"/>
                  </a:schemeClr>
                </a:solidFill>
                <a:latin typeface="Comic Sans MS" pitchFamily="-39" charset="0"/>
              </a:rPr>
              <a:t> </a:t>
            </a:r>
            <a:r>
              <a:rPr kumimoji="1" lang="en-US" sz="2000" dirty="0" err="1" smtClean="0">
                <a:solidFill>
                  <a:schemeClr val="accent1">
                    <a:lumMod val="50000"/>
                  </a:schemeClr>
                </a:solidFill>
                <a:latin typeface="Comic Sans MS" pitchFamily="-39" charset="0"/>
              </a:rPr>
              <a:t>çal</a:t>
            </a:r>
            <a:r>
              <a:rPr kumimoji="1" lang="tr-TR" sz="2000" dirty="0" smtClean="0">
                <a:solidFill>
                  <a:schemeClr val="accent1">
                    <a:lumMod val="50000"/>
                  </a:schemeClr>
                </a:solidFill>
                <a:latin typeface="Comic Sans MS" pitchFamily="-39" charset="0"/>
              </a:rPr>
              <a:t>ışılı</a:t>
            </a:r>
            <a:r>
              <a:rPr kumimoji="1" lang="en-US" sz="2000" dirty="0" err="1" smtClean="0">
                <a:solidFill>
                  <a:schemeClr val="accent1">
                    <a:lumMod val="50000"/>
                  </a:schemeClr>
                </a:solidFill>
                <a:latin typeface="Comic Sans MS" pitchFamily="-39" charset="0"/>
              </a:rPr>
              <a:t>yordu</a:t>
            </a:r>
            <a:r>
              <a:rPr kumimoji="1" lang="en-US" sz="2000" dirty="0">
                <a:solidFill>
                  <a:schemeClr val="accent1">
                    <a:lumMod val="50000"/>
                  </a:schemeClr>
                </a:solidFill>
                <a:latin typeface="Comic Sans MS" pitchFamily="-39" charset="0"/>
              </a:rPr>
              <a:t>.</a:t>
            </a:r>
          </a:p>
        </p:txBody>
      </p:sp>
      <p:sp>
        <p:nvSpPr>
          <p:cNvPr id="2" name="Veri Yer Tutucusu 1"/>
          <p:cNvSpPr>
            <a:spLocks noGrp="1"/>
          </p:cNvSpPr>
          <p:nvPr>
            <p:ph type="dt" sz="half" idx="10"/>
          </p:nvPr>
        </p:nvSpPr>
        <p:spPr/>
        <p:txBody>
          <a:bodyPr/>
          <a:lstStyle/>
          <a:p>
            <a:fld id="{E6E978EA-E736-49AA-9B91-C8BC4E0329EB}"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12</a:t>
            </a:fld>
            <a:endParaRPr lang="en-US"/>
          </a:p>
        </p:txBody>
      </p:sp>
    </p:spTree>
  </p:cSld>
  <p:clrMapOvr>
    <a:masterClrMapping/>
  </p:clrMapOvr>
  <p:transition advTm="85332"/>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wipe(left)">
                                      <p:cBhvr>
                                        <p:cTn id="7" dur="500"/>
                                        <p:tgtEl>
                                          <p:spTgt spid="16387">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6387">
                                            <p:txEl>
                                              <p:pRg st="4" end="4"/>
                                            </p:txEl>
                                          </p:spTgt>
                                        </p:tgtEl>
                                        <p:attrNameLst>
                                          <p:attrName>style.visibility</p:attrName>
                                        </p:attrNameLst>
                                      </p:cBhvr>
                                      <p:to>
                                        <p:strVal val="visible"/>
                                      </p:to>
                                    </p:set>
                                    <p:animEffect transition="in" filter="wipe(left)">
                                      <p:cBhvr>
                                        <p:cTn id="10"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990600" y="1981200"/>
            <a:ext cx="7772400" cy="4343400"/>
          </a:xfrm>
        </p:spPr>
        <p:txBody>
          <a:bodyPr>
            <a:normAutofit fontScale="85000" lnSpcReduction="10000"/>
          </a:bodyPr>
          <a:lstStyle/>
          <a:p>
            <a:pPr algn="just"/>
            <a:endParaRPr kumimoji="1" lang="tr-TR" sz="2000" dirty="0" smtClean="0">
              <a:cs typeface="Times" pitchFamily="-39" charset="0"/>
            </a:endParaRPr>
          </a:p>
          <a:p>
            <a:pPr algn="just"/>
            <a:endParaRPr kumimoji="1" lang="tr-TR" sz="2000" dirty="0">
              <a:cs typeface="Times" pitchFamily="-39" charset="0"/>
            </a:endParaRPr>
          </a:p>
          <a:p>
            <a:pPr algn="just"/>
            <a:r>
              <a:rPr kumimoji="1" lang="en-US" sz="2000" dirty="0" err="1" smtClean="0">
                <a:cs typeface="Times" pitchFamily="-39" charset="0"/>
              </a:rPr>
              <a:t>Bunu</a:t>
            </a:r>
            <a:r>
              <a:rPr kumimoji="1" lang="en-US" sz="2000" dirty="0" smtClean="0">
                <a:cs typeface="Times" pitchFamily="-39" charset="0"/>
              </a:rPr>
              <a:t> </a:t>
            </a:r>
            <a:r>
              <a:rPr kumimoji="1" lang="en-US" sz="2000" dirty="0" err="1">
                <a:cs typeface="Times" pitchFamily="-39" charset="0"/>
              </a:rPr>
              <a:t>izleyen</a:t>
            </a:r>
            <a:r>
              <a:rPr kumimoji="1" lang="en-US" sz="2000" dirty="0">
                <a:cs typeface="Times" pitchFamily="-39" charset="0"/>
              </a:rPr>
              <a:t> </a:t>
            </a:r>
            <a:r>
              <a:rPr kumimoji="1" lang="en-US" sz="2000" dirty="0" smtClean="0">
                <a:cs typeface="Times" pitchFamily="-39" charset="0"/>
              </a:rPr>
              <a:t>y</a:t>
            </a:r>
            <a:r>
              <a:rPr kumimoji="1" lang="tr-TR" sz="2000" dirty="0" smtClean="0">
                <a:cs typeface="Times" pitchFamily="-39" charset="0"/>
              </a:rPr>
              <a:t>ı</a:t>
            </a:r>
            <a:r>
              <a:rPr kumimoji="1" lang="en-US" sz="2000" dirty="0" err="1" smtClean="0">
                <a:cs typeface="Times" pitchFamily="-39" charset="0"/>
              </a:rPr>
              <a:t>llarda</a:t>
            </a:r>
            <a:r>
              <a:rPr kumimoji="1" lang="en-US" sz="2000" dirty="0" smtClean="0">
                <a:cs typeface="Times" pitchFamily="-39" charset="0"/>
              </a:rPr>
              <a:t> </a:t>
            </a:r>
            <a:r>
              <a:rPr kumimoji="1" lang="en-US" sz="2000" dirty="0" err="1">
                <a:cs typeface="Times" pitchFamily="-39" charset="0"/>
              </a:rPr>
              <a:t>beyindeki</a:t>
            </a:r>
            <a:r>
              <a:rPr kumimoji="1" lang="en-US" sz="2000" dirty="0">
                <a:cs typeface="Times" pitchFamily="-39" charset="0"/>
              </a:rPr>
              <a:t> </a:t>
            </a:r>
            <a:r>
              <a:rPr kumimoji="1" lang="en-US" sz="2000" dirty="0" err="1" smtClean="0">
                <a:cs typeface="Times" pitchFamily="-39" charset="0"/>
              </a:rPr>
              <a:t>çe</a:t>
            </a:r>
            <a:r>
              <a:rPr kumimoji="1" lang="tr-TR" sz="2000" dirty="0" smtClean="0">
                <a:cs typeface="Times" pitchFamily="-39" charset="0"/>
              </a:rPr>
              <a:t>ş</a:t>
            </a:r>
            <a:r>
              <a:rPr kumimoji="1" lang="en-US" sz="2000" dirty="0" err="1" smtClean="0">
                <a:cs typeface="Times" pitchFamily="-39" charset="0"/>
              </a:rPr>
              <a:t>itli</a:t>
            </a:r>
            <a:r>
              <a:rPr kumimoji="1" lang="en-US" sz="2000" dirty="0" smtClean="0">
                <a:cs typeface="Times" pitchFamily="-39" charset="0"/>
              </a:rPr>
              <a:t> </a:t>
            </a:r>
            <a:r>
              <a:rPr kumimoji="1" lang="en-US" sz="2000" dirty="0" err="1" smtClean="0">
                <a:cs typeface="Times" pitchFamily="-39" charset="0"/>
              </a:rPr>
              <a:t>merkezlerin</a:t>
            </a:r>
            <a:r>
              <a:rPr kumimoji="1" lang="en-US" sz="2000" dirty="0" smtClean="0">
                <a:cs typeface="Times" pitchFamily="-39" charset="0"/>
              </a:rPr>
              <a:t> i</a:t>
            </a:r>
            <a:r>
              <a:rPr kumimoji="1" lang="tr-TR" sz="2000" dirty="0" smtClean="0">
                <a:cs typeface="Times" pitchFamily="-39" charset="0"/>
              </a:rPr>
              <a:t>ş</a:t>
            </a:r>
            <a:r>
              <a:rPr kumimoji="1" lang="en-US" sz="2000" dirty="0" err="1" smtClean="0">
                <a:cs typeface="Times" pitchFamily="-39" charset="0"/>
              </a:rPr>
              <a:t>levleri</a:t>
            </a:r>
            <a:r>
              <a:rPr kumimoji="1" lang="en-US" sz="2000" dirty="0" smtClean="0">
                <a:cs typeface="Times" pitchFamily="-39" charset="0"/>
              </a:rPr>
              <a:t> </a:t>
            </a:r>
            <a:r>
              <a:rPr kumimoji="1" lang="en-US" sz="2000" dirty="0" err="1">
                <a:cs typeface="Times" pitchFamily="-39" charset="0"/>
              </a:rPr>
              <a:t>daha</a:t>
            </a:r>
            <a:r>
              <a:rPr kumimoji="1" lang="en-US" sz="2000" dirty="0">
                <a:cs typeface="Times" pitchFamily="-39" charset="0"/>
              </a:rPr>
              <a:t> </a:t>
            </a:r>
            <a:r>
              <a:rPr kumimoji="1" lang="en-US" sz="2000" dirty="0" err="1">
                <a:cs typeface="Times" pitchFamily="-39" charset="0"/>
              </a:rPr>
              <a:t>iyi</a:t>
            </a:r>
            <a:r>
              <a:rPr kumimoji="1" lang="en-US" sz="2000" dirty="0">
                <a:cs typeface="Times" pitchFamily="-39" charset="0"/>
              </a:rPr>
              <a:t> </a:t>
            </a:r>
            <a:r>
              <a:rPr kumimoji="1" lang="en-US" sz="2000" dirty="0" err="1" smtClean="0">
                <a:cs typeface="Times" pitchFamily="-39" charset="0"/>
              </a:rPr>
              <a:t>anla</a:t>
            </a:r>
            <a:r>
              <a:rPr kumimoji="1" lang="tr-TR" sz="2000" dirty="0" err="1" smtClean="0">
                <a:cs typeface="Times" pitchFamily="-39" charset="0"/>
              </a:rPr>
              <a:t>şıl</a:t>
            </a:r>
            <a:r>
              <a:rPr kumimoji="1" lang="en-US" sz="2000" dirty="0" err="1" smtClean="0">
                <a:cs typeface="Times" pitchFamily="-39" charset="0"/>
              </a:rPr>
              <a:t>maya</a:t>
            </a:r>
            <a:r>
              <a:rPr kumimoji="1" lang="en-US" sz="2000" dirty="0" smtClean="0">
                <a:cs typeface="Times" pitchFamily="-39" charset="0"/>
              </a:rPr>
              <a:t> </a:t>
            </a:r>
            <a:r>
              <a:rPr kumimoji="1" lang="en-US" sz="2000" dirty="0" err="1" smtClean="0">
                <a:cs typeface="Times" pitchFamily="-39" charset="0"/>
              </a:rPr>
              <a:t>ba</a:t>
            </a:r>
            <a:r>
              <a:rPr kumimoji="1" lang="tr-TR" sz="2000" dirty="0" smtClean="0">
                <a:cs typeface="Times" pitchFamily="-39" charset="0"/>
              </a:rPr>
              <a:t>ş</a:t>
            </a:r>
            <a:r>
              <a:rPr kumimoji="1" lang="en-US" sz="2000" dirty="0" smtClean="0">
                <a:cs typeface="Times" pitchFamily="-39" charset="0"/>
              </a:rPr>
              <a:t>land</a:t>
            </a:r>
            <a:r>
              <a:rPr kumimoji="1" lang="tr-TR" sz="2000" dirty="0" smtClean="0">
                <a:cs typeface="Times" pitchFamily="-39" charset="0"/>
              </a:rPr>
              <a:t>ı</a:t>
            </a:r>
            <a:r>
              <a:rPr kumimoji="1" lang="en-US" sz="2000" dirty="0" smtClean="0">
                <a:cs typeface="Times" pitchFamily="-39" charset="0"/>
              </a:rPr>
              <a:t>. </a:t>
            </a:r>
            <a:r>
              <a:rPr kumimoji="1" lang="en-US" sz="2000" dirty="0" err="1" smtClean="0">
                <a:cs typeface="Times" pitchFamily="-39" charset="0"/>
              </a:rPr>
              <a:t>Örne</a:t>
            </a:r>
            <a:r>
              <a:rPr kumimoji="1" lang="tr-TR" sz="2000" dirty="0" smtClean="0">
                <a:cs typeface="Times" pitchFamily="-39" charset="0"/>
              </a:rPr>
              <a:t>ğ</a:t>
            </a:r>
            <a:r>
              <a:rPr kumimoji="1" lang="en-US" sz="2000" dirty="0" smtClean="0">
                <a:cs typeface="Times" pitchFamily="-39" charset="0"/>
              </a:rPr>
              <a:t>in </a:t>
            </a:r>
            <a:r>
              <a:rPr kumimoji="1" lang="en-US" sz="2000" dirty="0" err="1" smtClean="0">
                <a:cs typeface="Times" pitchFamily="-39" charset="0"/>
              </a:rPr>
              <a:t>beyindeki</a:t>
            </a:r>
            <a:r>
              <a:rPr kumimoji="1" lang="en-US" sz="2000" dirty="0" smtClean="0">
                <a:cs typeface="Times" pitchFamily="-39" charset="0"/>
              </a:rPr>
              <a:t> </a:t>
            </a:r>
            <a:r>
              <a:rPr kumimoji="1" lang="en-US" sz="2000" dirty="0" err="1" smtClean="0">
                <a:cs typeface="Times" pitchFamily="-39" charset="0"/>
              </a:rPr>
              <a:t>konu</a:t>
            </a:r>
            <a:r>
              <a:rPr kumimoji="1" lang="tr-TR" sz="2000" dirty="0" smtClean="0">
                <a:cs typeface="Times" pitchFamily="-39" charset="0"/>
              </a:rPr>
              <a:t>ş</a:t>
            </a:r>
            <a:r>
              <a:rPr kumimoji="1" lang="en-US" sz="2000" dirty="0" smtClean="0">
                <a:cs typeface="Times" pitchFamily="-39" charset="0"/>
              </a:rPr>
              <a:t>ma </a:t>
            </a:r>
            <a:r>
              <a:rPr kumimoji="1" lang="en-US" sz="2000" dirty="0" err="1">
                <a:cs typeface="Times" pitchFamily="-39" charset="0"/>
              </a:rPr>
              <a:t>merkezi</a:t>
            </a:r>
            <a:r>
              <a:rPr kumimoji="1" lang="en-US" sz="2000" dirty="0">
                <a:cs typeface="Times" pitchFamily="-39" charset="0"/>
              </a:rPr>
              <a:t>, </a:t>
            </a:r>
            <a:r>
              <a:rPr kumimoji="1" lang="en-US" sz="2000" dirty="0" err="1" smtClean="0">
                <a:cs typeface="Times" pitchFamily="-39" charset="0"/>
              </a:rPr>
              <a:t>kaslar</a:t>
            </a:r>
            <a:r>
              <a:rPr kumimoji="1" lang="tr-TR" sz="2000" dirty="0" smtClean="0">
                <a:cs typeface="Times" pitchFamily="-39" charset="0"/>
              </a:rPr>
              <a:t>ı</a:t>
            </a:r>
            <a:r>
              <a:rPr kumimoji="1" lang="en-US" sz="2000" dirty="0" smtClean="0">
                <a:cs typeface="Times" pitchFamily="-39" charset="0"/>
              </a:rPr>
              <a:t> </a:t>
            </a:r>
            <a:r>
              <a:rPr kumimoji="1" lang="en-US" sz="2000" dirty="0" err="1">
                <a:cs typeface="Times" pitchFamily="-39" charset="0"/>
              </a:rPr>
              <a:t>yöneten</a:t>
            </a:r>
            <a:r>
              <a:rPr kumimoji="1" lang="en-US" sz="2000" dirty="0">
                <a:cs typeface="Times" pitchFamily="-39" charset="0"/>
              </a:rPr>
              <a:t> </a:t>
            </a:r>
            <a:r>
              <a:rPr kumimoji="1" lang="en-US" sz="2000" dirty="0" err="1">
                <a:cs typeface="Times" pitchFamily="-39" charset="0"/>
              </a:rPr>
              <a:t>hareket</a:t>
            </a:r>
            <a:r>
              <a:rPr kumimoji="1" lang="en-US" sz="2000" dirty="0">
                <a:cs typeface="Times" pitchFamily="-39" charset="0"/>
              </a:rPr>
              <a:t> </a:t>
            </a:r>
            <a:r>
              <a:rPr kumimoji="1" lang="en-US" sz="2000" dirty="0" err="1">
                <a:cs typeface="Times" pitchFamily="-39" charset="0"/>
              </a:rPr>
              <a:t>merkezi</a:t>
            </a:r>
            <a:r>
              <a:rPr kumimoji="1" lang="en-US" sz="2000" dirty="0">
                <a:cs typeface="Times" pitchFamily="-39" charset="0"/>
              </a:rPr>
              <a:t> </a:t>
            </a:r>
            <a:r>
              <a:rPr kumimoji="1" lang="en-US" sz="2000" dirty="0" err="1">
                <a:cs typeface="Times" pitchFamily="-39" charset="0"/>
              </a:rPr>
              <a:t>bulundu</a:t>
            </a:r>
            <a:r>
              <a:rPr kumimoji="1" lang="en-US" sz="2000" dirty="0">
                <a:cs typeface="Times" pitchFamily="-39" charset="0"/>
              </a:rPr>
              <a:t>. </a:t>
            </a:r>
            <a:endParaRPr kumimoji="1" lang="tr-TR" sz="2000" dirty="0" smtClean="0">
              <a:cs typeface="Times" pitchFamily="-39" charset="0"/>
            </a:endParaRPr>
          </a:p>
          <a:p>
            <a:pPr algn="just"/>
            <a:endParaRPr kumimoji="1" lang="tr-TR" sz="2000" dirty="0">
              <a:cs typeface="Times" pitchFamily="-39" charset="0"/>
            </a:endParaRPr>
          </a:p>
          <a:p>
            <a:pPr algn="just"/>
            <a:r>
              <a:rPr kumimoji="1" lang="en-US" sz="2000" dirty="0" smtClean="0">
                <a:cs typeface="Times" pitchFamily="-39" charset="0"/>
              </a:rPr>
              <a:t>19</a:t>
            </a:r>
            <a:r>
              <a:rPr kumimoji="1" lang="en-US" sz="2000" dirty="0">
                <a:cs typeface="Times" pitchFamily="-39" charset="0"/>
              </a:rPr>
              <a:t>. </a:t>
            </a:r>
            <a:r>
              <a:rPr kumimoji="1" lang="en-US" sz="2000" dirty="0" smtClean="0">
                <a:cs typeface="Times" pitchFamily="-39" charset="0"/>
              </a:rPr>
              <a:t>y</a:t>
            </a:r>
            <a:r>
              <a:rPr kumimoji="1" lang="tr-TR" sz="2000" dirty="0" smtClean="0">
                <a:cs typeface="Times" pitchFamily="-39" charset="0"/>
              </a:rPr>
              <a:t>y</a:t>
            </a:r>
            <a:r>
              <a:rPr kumimoji="1" lang="en-US" sz="2000" dirty="0" smtClean="0">
                <a:cs typeface="Times" pitchFamily="-39" charset="0"/>
              </a:rPr>
              <a:t> </a:t>
            </a:r>
            <a:r>
              <a:rPr kumimoji="1" lang="en-US" sz="2000" dirty="0" err="1" smtClean="0">
                <a:cs typeface="Times" pitchFamily="-39" charset="0"/>
              </a:rPr>
              <a:t>sonlar</a:t>
            </a:r>
            <a:r>
              <a:rPr kumimoji="1" lang="tr-TR" sz="2000" dirty="0" smtClean="0">
                <a:cs typeface="Times" pitchFamily="-39" charset="0"/>
              </a:rPr>
              <a:t>ı</a:t>
            </a:r>
            <a:r>
              <a:rPr kumimoji="1" lang="en-US" sz="2000" dirty="0" err="1" smtClean="0">
                <a:cs typeface="Times" pitchFamily="-39" charset="0"/>
              </a:rPr>
              <a:t>nda</a:t>
            </a:r>
            <a:r>
              <a:rPr kumimoji="1" lang="en-US" sz="2000" dirty="0" smtClean="0">
                <a:cs typeface="Times" pitchFamily="-39" charset="0"/>
              </a:rPr>
              <a:t> </a:t>
            </a:r>
            <a:r>
              <a:rPr kumimoji="1" lang="tr-TR" sz="2000" dirty="0" err="1" smtClean="0">
                <a:cs typeface="Times" pitchFamily="-39" charset="0"/>
              </a:rPr>
              <a:t>ş</a:t>
            </a:r>
            <a:r>
              <a:rPr kumimoji="1" lang="en-US" sz="2000" dirty="0" err="1" smtClean="0">
                <a:cs typeface="Times" pitchFamily="-39" charset="0"/>
              </a:rPr>
              <a:t>izofreni</a:t>
            </a:r>
            <a:r>
              <a:rPr kumimoji="1" lang="en-US" sz="2000" dirty="0">
                <a:cs typeface="Times" pitchFamily="-39" charset="0"/>
              </a:rPr>
              <a:t>, </a:t>
            </a:r>
            <a:r>
              <a:rPr kumimoji="1" lang="en-US" sz="2000" dirty="0" err="1">
                <a:cs typeface="Times" pitchFamily="-39" charset="0"/>
              </a:rPr>
              <a:t>depresyon</a:t>
            </a:r>
            <a:r>
              <a:rPr kumimoji="1" lang="en-US" sz="2000" dirty="0">
                <a:cs typeface="Times" pitchFamily="-39" charset="0"/>
              </a:rPr>
              <a:t> </a:t>
            </a:r>
            <a:r>
              <a:rPr kumimoji="1" lang="en-US" sz="2000" dirty="0" err="1">
                <a:cs typeface="Times" pitchFamily="-39" charset="0"/>
              </a:rPr>
              <a:t>gibi</a:t>
            </a:r>
            <a:r>
              <a:rPr kumimoji="1" lang="en-US" sz="2000" dirty="0">
                <a:cs typeface="Times" pitchFamily="-39" charset="0"/>
              </a:rPr>
              <a:t> </a:t>
            </a:r>
            <a:r>
              <a:rPr kumimoji="1" lang="en-US" sz="2000" dirty="0" err="1">
                <a:cs typeface="Times" pitchFamily="-39" charset="0"/>
              </a:rPr>
              <a:t>ruhsal</a:t>
            </a:r>
            <a:r>
              <a:rPr kumimoji="1" lang="en-US" sz="2000" dirty="0">
                <a:cs typeface="Times" pitchFamily="-39" charset="0"/>
              </a:rPr>
              <a:t> </a:t>
            </a:r>
            <a:r>
              <a:rPr kumimoji="1" lang="en-US" sz="2000" dirty="0" err="1" smtClean="0">
                <a:cs typeface="Times" pitchFamily="-39" charset="0"/>
              </a:rPr>
              <a:t>hastal</a:t>
            </a:r>
            <a:r>
              <a:rPr kumimoji="1" lang="tr-TR" sz="2000" dirty="0" smtClean="0">
                <a:cs typeface="Times" pitchFamily="-39" charset="0"/>
              </a:rPr>
              <a:t>ı</a:t>
            </a:r>
            <a:r>
              <a:rPr kumimoji="1" lang="en-US" sz="2000" dirty="0" err="1" smtClean="0">
                <a:cs typeface="Times" pitchFamily="-39" charset="0"/>
              </a:rPr>
              <a:t>klar</a:t>
            </a:r>
            <a:r>
              <a:rPr kumimoji="1" lang="en-US" sz="2000" dirty="0" smtClean="0">
                <a:cs typeface="Times" pitchFamily="-39" charset="0"/>
              </a:rPr>
              <a:t> tan</a:t>
            </a:r>
            <a:r>
              <a:rPr kumimoji="1" lang="tr-TR" sz="2000" dirty="0" smtClean="0">
                <a:cs typeface="Times" pitchFamily="-39" charset="0"/>
              </a:rPr>
              <a:t>ı</a:t>
            </a:r>
            <a:r>
              <a:rPr kumimoji="1" lang="en-US" sz="2000" dirty="0" err="1" smtClean="0">
                <a:cs typeface="Times" pitchFamily="-39" charset="0"/>
              </a:rPr>
              <a:t>mlanarak</a:t>
            </a:r>
            <a:r>
              <a:rPr kumimoji="1" lang="en-US" sz="2000" dirty="0" smtClean="0">
                <a:cs typeface="Times" pitchFamily="-39" charset="0"/>
              </a:rPr>
              <a:t> </a:t>
            </a:r>
            <a:r>
              <a:rPr kumimoji="1" lang="en-US" sz="2000" dirty="0" err="1" smtClean="0">
                <a:cs typeface="Times" pitchFamily="-39" charset="0"/>
              </a:rPr>
              <a:t>bunlar</a:t>
            </a:r>
            <a:r>
              <a:rPr kumimoji="1" lang="tr-TR" sz="2000" dirty="0" smtClean="0">
                <a:cs typeface="Times" pitchFamily="-39" charset="0"/>
              </a:rPr>
              <a:t>ı</a:t>
            </a:r>
            <a:r>
              <a:rPr kumimoji="1" lang="en-US" sz="2000" dirty="0" smtClean="0">
                <a:cs typeface="Times" pitchFamily="-39" charset="0"/>
              </a:rPr>
              <a:t>n </a:t>
            </a:r>
            <a:r>
              <a:rPr kumimoji="1" lang="en-US" sz="2000" dirty="0" err="1">
                <a:cs typeface="Times" pitchFamily="-39" charset="0"/>
              </a:rPr>
              <a:t>beyinle</a:t>
            </a:r>
            <a:r>
              <a:rPr kumimoji="1" lang="en-US" sz="2000" dirty="0">
                <a:cs typeface="Times" pitchFamily="-39" charset="0"/>
              </a:rPr>
              <a:t> </a:t>
            </a:r>
            <a:r>
              <a:rPr kumimoji="1" lang="en-US" sz="2000" dirty="0" err="1">
                <a:cs typeface="Times" pitchFamily="-39" charset="0"/>
              </a:rPr>
              <a:t>ilgisi</a:t>
            </a:r>
            <a:r>
              <a:rPr kumimoji="1" lang="en-US" sz="2000" dirty="0">
                <a:cs typeface="Times" pitchFamily="-39" charset="0"/>
              </a:rPr>
              <a:t> </a:t>
            </a:r>
            <a:r>
              <a:rPr kumimoji="1" lang="en-US" sz="2000" dirty="0" err="1" smtClean="0">
                <a:cs typeface="Times" pitchFamily="-39" charset="0"/>
              </a:rPr>
              <a:t>ar</a:t>
            </a:r>
            <a:r>
              <a:rPr kumimoji="1" lang="tr-TR" sz="2000" dirty="0" smtClean="0">
                <a:cs typeface="Times" pitchFamily="-39" charset="0"/>
              </a:rPr>
              <a:t>aş</a:t>
            </a:r>
            <a:r>
              <a:rPr kumimoji="1" lang="en-US" sz="2000" dirty="0" smtClean="0">
                <a:cs typeface="Times" pitchFamily="-39" charset="0"/>
              </a:rPr>
              <a:t>t</a:t>
            </a:r>
            <a:r>
              <a:rPr kumimoji="1" lang="tr-TR" sz="2000" dirty="0" smtClean="0">
                <a:cs typeface="Times" pitchFamily="-39" charset="0"/>
              </a:rPr>
              <a:t>ı</a:t>
            </a:r>
            <a:r>
              <a:rPr kumimoji="1" lang="en-US" sz="2000" dirty="0" smtClean="0">
                <a:cs typeface="Times" pitchFamily="-39" charset="0"/>
              </a:rPr>
              <a:t>r</a:t>
            </a:r>
            <a:r>
              <a:rPr kumimoji="1" lang="tr-TR" sz="2000" dirty="0" smtClean="0">
                <a:cs typeface="Times" pitchFamily="-39" charset="0"/>
              </a:rPr>
              <a:t>ı</a:t>
            </a:r>
            <a:r>
              <a:rPr kumimoji="1" lang="en-US" sz="2000" dirty="0" err="1" smtClean="0">
                <a:cs typeface="Times" pitchFamily="-39" charset="0"/>
              </a:rPr>
              <a:t>ld</a:t>
            </a:r>
            <a:r>
              <a:rPr kumimoji="1" lang="tr-TR" sz="2000" dirty="0" smtClean="0">
                <a:cs typeface="Times" pitchFamily="-39" charset="0"/>
              </a:rPr>
              <a:t>ı</a:t>
            </a:r>
            <a:r>
              <a:rPr kumimoji="1" lang="en-US" sz="2000" dirty="0" smtClean="0">
                <a:cs typeface="Times" pitchFamily="-39" charset="0"/>
              </a:rPr>
              <a:t>. </a:t>
            </a:r>
            <a:r>
              <a:rPr kumimoji="1" lang="en-US" sz="2000" dirty="0">
                <a:cs typeface="Times" pitchFamily="-39" charset="0"/>
              </a:rPr>
              <a:t>20. </a:t>
            </a:r>
            <a:r>
              <a:rPr kumimoji="1" lang="en-US" sz="2000" dirty="0" smtClean="0">
                <a:cs typeface="Times" pitchFamily="-39" charset="0"/>
              </a:rPr>
              <a:t>y</a:t>
            </a:r>
            <a:r>
              <a:rPr kumimoji="1" lang="tr-TR" sz="2000" dirty="0" smtClean="0">
                <a:cs typeface="Times" pitchFamily="-39" charset="0"/>
              </a:rPr>
              <a:t>y</a:t>
            </a:r>
            <a:r>
              <a:rPr kumimoji="1" lang="en-US" sz="2000" dirty="0" smtClean="0">
                <a:cs typeface="Times" pitchFamily="-39" charset="0"/>
              </a:rPr>
              <a:t> </a:t>
            </a:r>
            <a:r>
              <a:rPr kumimoji="1" lang="en-US" sz="2000" dirty="0" err="1" smtClean="0">
                <a:cs typeface="Times" pitchFamily="-39" charset="0"/>
              </a:rPr>
              <a:t>ba</a:t>
            </a:r>
            <a:r>
              <a:rPr kumimoji="1" lang="tr-TR" sz="2000" dirty="0" err="1" smtClean="0">
                <a:cs typeface="Times" pitchFamily="-39" charset="0"/>
              </a:rPr>
              <a:t>şl</a:t>
            </a:r>
            <a:r>
              <a:rPr kumimoji="1" lang="en-US" sz="2000" dirty="0" err="1" smtClean="0">
                <a:cs typeface="Times" pitchFamily="-39" charset="0"/>
              </a:rPr>
              <a:t>ar</a:t>
            </a:r>
            <a:r>
              <a:rPr kumimoji="1" lang="tr-TR" sz="2000" dirty="0" smtClean="0">
                <a:cs typeface="Times" pitchFamily="-39" charset="0"/>
              </a:rPr>
              <a:t>ı</a:t>
            </a:r>
            <a:r>
              <a:rPr kumimoji="1" lang="en-US" sz="2000" dirty="0" err="1" smtClean="0">
                <a:cs typeface="Times" pitchFamily="-39" charset="0"/>
              </a:rPr>
              <a:t>nda</a:t>
            </a:r>
            <a:r>
              <a:rPr kumimoji="1" lang="en-US" sz="2000" dirty="0" smtClean="0">
                <a:cs typeface="Times" pitchFamily="-39" charset="0"/>
              </a:rPr>
              <a:t> </a:t>
            </a:r>
            <a:r>
              <a:rPr kumimoji="1" lang="en-US" sz="2000" dirty="0">
                <a:cs typeface="Times" pitchFamily="-39" charset="0"/>
              </a:rPr>
              <a:t>Sigmund Freud, </a:t>
            </a:r>
            <a:r>
              <a:rPr kumimoji="1" lang="en-US" sz="2000" dirty="0" err="1">
                <a:cs typeface="Times" pitchFamily="-39" charset="0"/>
              </a:rPr>
              <a:t>beynin</a:t>
            </a:r>
            <a:r>
              <a:rPr kumimoji="1" lang="en-US" sz="2000" dirty="0">
                <a:cs typeface="Times" pitchFamily="-39" charset="0"/>
              </a:rPr>
              <a:t> </a:t>
            </a:r>
            <a:r>
              <a:rPr kumimoji="1" lang="en-US" sz="2000" dirty="0" err="1">
                <a:cs typeface="Times" pitchFamily="-39" charset="0"/>
              </a:rPr>
              <a:t>derinliklerine</a:t>
            </a:r>
            <a:r>
              <a:rPr kumimoji="1" lang="en-US" sz="2000" dirty="0">
                <a:cs typeface="Times" pitchFamily="-39" charset="0"/>
              </a:rPr>
              <a:t> </a:t>
            </a:r>
            <a:r>
              <a:rPr kumimoji="1" lang="en-US" sz="2000" dirty="0" err="1" smtClean="0">
                <a:cs typeface="Times" pitchFamily="-39" charset="0"/>
              </a:rPr>
              <a:t>inerek</a:t>
            </a:r>
            <a:r>
              <a:rPr kumimoji="1" lang="en-US" sz="2000" dirty="0" smtClean="0">
                <a:cs typeface="Times" pitchFamily="-39" charset="0"/>
              </a:rPr>
              <a:t> </a:t>
            </a:r>
            <a:r>
              <a:rPr kumimoji="1" lang="en-US" sz="2000" dirty="0" err="1" smtClean="0">
                <a:cs typeface="Times" pitchFamily="-39" charset="0"/>
              </a:rPr>
              <a:t>bilinçalt</a:t>
            </a:r>
            <a:r>
              <a:rPr kumimoji="1" lang="tr-TR" sz="2000" dirty="0" smtClean="0">
                <a:cs typeface="Times" pitchFamily="-39" charset="0"/>
              </a:rPr>
              <a:t>ı </a:t>
            </a:r>
            <a:r>
              <a:rPr kumimoji="1" lang="en-US" sz="2000" dirty="0" err="1" smtClean="0">
                <a:cs typeface="Times" pitchFamily="-39" charset="0"/>
              </a:rPr>
              <a:t>kavram</a:t>
            </a:r>
            <a:r>
              <a:rPr kumimoji="1" lang="tr-TR" sz="2000" dirty="0" smtClean="0">
                <a:cs typeface="Times" pitchFamily="-39" charset="0"/>
              </a:rPr>
              <a:t>ı</a:t>
            </a:r>
            <a:r>
              <a:rPr kumimoji="1" lang="en-US" sz="2000" dirty="0" smtClean="0">
                <a:cs typeface="Times" pitchFamily="-39" charset="0"/>
              </a:rPr>
              <a:t>n</a:t>
            </a:r>
            <a:r>
              <a:rPr kumimoji="1" lang="tr-TR" sz="2000" dirty="0" smtClean="0">
                <a:cs typeface="Times" pitchFamily="-39" charset="0"/>
              </a:rPr>
              <a:t>ı</a:t>
            </a:r>
            <a:r>
              <a:rPr kumimoji="1" lang="en-US" sz="2000" dirty="0" smtClean="0">
                <a:cs typeface="Times" pitchFamily="-39" charset="0"/>
              </a:rPr>
              <a:t> </a:t>
            </a:r>
            <a:r>
              <a:rPr kumimoji="1" lang="en-US" sz="2000" dirty="0" err="1">
                <a:cs typeface="Times" pitchFamily="-39" charset="0"/>
              </a:rPr>
              <a:t>ortaya</a:t>
            </a:r>
            <a:r>
              <a:rPr kumimoji="1" lang="en-US" sz="2000" dirty="0">
                <a:cs typeface="Times" pitchFamily="-39" charset="0"/>
              </a:rPr>
              <a:t> </a:t>
            </a:r>
            <a:r>
              <a:rPr kumimoji="1" lang="en-US" sz="2000" dirty="0" err="1" smtClean="0">
                <a:cs typeface="Times" pitchFamily="-39" charset="0"/>
              </a:rPr>
              <a:t>att</a:t>
            </a:r>
            <a:r>
              <a:rPr kumimoji="1" lang="tr-TR" sz="2000" dirty="0" smtClean="0">
                <a:cs typeface="Times" pitchFamily="-39" charset="0"/>
              </a:rPr>
              <a:t>ı</a:t>
            </a:r>
            <a:r>
              <a:rPr kumimoji="1" lang="en-US" sz="2000" dirty="0" smtClean="0">
                <a:cs typeface="Times" pitchFamily="-39" charset="0"/>
              </a:rPr>
              <a:t>. </a:t>
            </a:r>
            <a:r>
              <a:rPr kumimoji="1" lang="en-US" sz="2000" dirty="0" err="1">
                <a:cs typeface="Times" pitchFamily="-39" charset="0"/>
              </a:rPr>
              <a:t>Freud’a</a:t>
            </a:r>
            <a:r>
              <a:rPr kumimoji="1" lang="en-US" sz="2000" dirty="0">
                <a:cs typeface="Times" pitchFamily="-39" charset="0"/>
              </a:rPr>
              <a:t> </a:t>
            </a:r>
            <a:r>
              <a:rPr kumimoji="1" lang="en-US" sz="2000" dirty="0" err="1">
                <a:cs typeface="Times" pitchFamily="-39" charset="0"/>
              </a:rPr>
              <a:t>göre</a:t>
            </a:r>
            <a:r>
              <a:rPr kumimoji="1" lang="en-US" sz="2000" dirty="0">
                <a:cs typeface="Times" pitchFamily="-39" charset="0"/>
              </a:rPr>
              <a:t>, </a:t>
            </a:r>
            <a:r>
              <a:rPr kumimoji="1" lang="en-US" sz="2000" dirty="0" err="1">
                <a:cs typeface="Times" pitchFamily="-39" charset="0"/>
              </a:rPr>
              <a:t>insan</a:t>
            </a:r>
            <a:r>
              <a:rPr kumimoji="1" lang="en-US" sz="2000" dirty="0">
                <a:cs typeface="Times" pitchFamily="-39" charset="0"/>
              </a:rPr>
              <a:t> </a:t>
            </a:r>
            <a:r>
              <a:rPr kumimoji="1" lang="en-US" sz="2000" dirty="0" err="1">
                <a:cs typeface="Times" pitchFamily="-39" charset="0"/>
              </a:rPr>
              <a:t>beyni</a:t>
            </a:r>
            <a:r>
              <a:rPr kumimoji="1" lang="en-US" sz="2000" dirty="0">
                <a:cs typeface="Times" pitchFamily="-39" charset="0"/>
              </a:rPr>
              <a:t> </a:t>
            </a:r>
            <a:r>
              <a:rPr kumimoji="1" lang="en-US" sz="2000" dirty="0" smtClean="0">
                <a:cs typeface="Times" pitchFamily="-39" charset="0"/>
              </a:rPr>
              <a:t>as</a:t>
            </a:r>
            <a:r>
              <a:rPr kumimoji="1" lang="tr-TR" sz="2000" dirty="0" smtClean="0">
                <a:cs typeface="Times" pitchFamily="-39" charset="0"/>
              </a:rPr>
              <a:t>ı</a:t>
            </a:r>
            <a:r>
              <a:rPr kumimoji="1" lang="en-US" sz="2000" dirty="0" smtClean="0">
                <a:cs typeface="Times" pitchFamily="-39" charset="0"/>
              </a:rPr>
              <a:t>l </a:t>
            </a:r>
            <a:r>
              <a:rPr kumimoji="1" lang="en-US" sz="2000" dirty="0" err="1" smtClean="0">
                <a:cs typeface="Times" pitchFamily="-39" charset="0"/>
              </a:rPr>
              <a:t>özgürlü</a:t>
            </a:r>
            <a:r>
              <a:rPr kumimoji="1" lang="tr-TR" sz="2000" dirty="0" smtClean="0">
                <a:cs typeface="Times" pitchFamily="-39" charset="0"/>
              </a:rPr>
              <a:t>ğ</a:t>
            </a:r>
            <a:r>
              <a:rPr kumimoji="1" lang="en-US" sz="2000" dirty="0" smtClean="0">
                <a:cs typeface="Times" pitchFamily="-39" charset="0"/>
              </a:rPr>
              <a:t>e </a:t>
            </a:r>
            <a:r>
              <a:rPr kumimoji="1" lang="en-US" sz="2000" dirty="0" err="1">
                <a:cs typeface="Times" pitchFamily="-39" charset="0"/>
              </a:rPr>
              <a:t>bilincin</a:t>
            </a:r>
            <a:r>
              <a:rPr kumimoji="1" lang="en-US" sz="2000" dirty="0">
                <a:cs typeface="Times" pitchFamily="-39" charset="0"/>
              </a:rPr>
              <a:t> </a:t>
            </a:r>
            <a:r>
              <a:rPr kumimoji="1" lang="en-US" sz="2000" dirty="0" err="1" smtClean="0">
                <a:cs typeface="Times" pitchFamily="-39" charset="0"/>
              </a:rPr>
              <a:t>olu</a:t>
            </a:r>
            <a:r>
              <a:rPr kumimoji="1" lang="tr-TR" sz="2000" dirty="0" smtClean="0">
                <a:cs typeface="Times" pitchFamily="-39" charset="0"/>
              </a:rPr>
              <a:t>ş</a:t>
            </a:r>
            <a:r>
              <a:rPr kumimoji="1" lang="en-US" sz="2000" dirty="0" err="1" smtClean="0">
                <a:cs typeface="Times" pitchFamily="-39" charset="0"/>
              </a:rPr>
              <a:t>turdu</a:t>
            </a:r>
            <a:r>
              <a:rPr kumimoji="1" lang="tr-TR" sz="2000" dirty="0" smtClean="0">
                <a:cs typeface="Times" pitchFamily="-39" charset="0"/>
              </a:rPr>
              <a:t>ğ</a:t>
            </a:r>
            <a:r>
              <a:rPr kumimoji="1" lang="en-US" sz="2000" dirty="0" smtClean="0">
                <a:cs typeface="Times" pitchFamily="-39" charset="0"/>
              </a:rPr>
              <a:t>u bask</a:t>
            </a:r>
            <a:r>
              <a:rPr kumimoji="1" lang="tr-TR" sz="2000" dirty="0" smtClean="0">
                <a:cs typeface="Times" pitchFamily="-39" charset="0"/>
              </a:rPr>
              <a:t>ı</a:t>
            </a:r>
            <a:r>
              <a:rPr kumimoji="1" lang="en-US" sz="2000" dirty="0" err="1" smtClean="0">
                <a:cs typeface="Times" pitchFamily="-39" charset="0"/>
              </a:rPr>
              <a:t>lardan</a:t>
            </a:r>
            <a:r>
              <a:rPr kumimoji="1" lang="en-US" sz="2000" dirty="0" smtClean="0">
                <a:cs typeface="Times" pitchFamily="-39" charset="0"/>
              </a:rPr>
              <a:t> </a:t>
            </a:r>
            <a:r>
              <a:rPr kumimoji="1" lang="en-US" sz="2000" dirty="0" err="1" smtClean="0">
                <a:cs typeface="Times" pitchFamily="-39" charset="0"/>
              </a:rPr>
              <a:t>kurtuldu</a:t>
            </a:r>
            <a:r>
              <a:rPr kumimoji="1" lang="tr-TR" sz="2000" dirty="0" smtClean="0">
                <a:cs typeface="Times" pitchFamily="-39" charset="0"/>
              </a:rPr>
              <a:t>ğ</a:t>
            </a:r>
            <a:r>
              <a:rPr kumimoji="1" lang="en-US" sz="2000" dirty="0" err="1">
                <a:cs typeface="Times" pitchFamily="-39" charset="0"/>
              </a:rPr>
              <a:t>unda</a:t>
            </a:r>
            <a:r>
              <a:rPr kumimoji="1" lang="en-US" sz="2000" dirty="0">
                <a:cs typeface="Times" pitchFamily="-39" charset="0"/>
              </a:rPr>
              <a:t> </a:t>
            </a:r>
            <a:r>
              <a:rPr kumimoji="1" lang="en-US" sz="2000" dirty="0" err="1" smtClean="0">
                <a:cs typeface="Times" pitchFamily="-39" charset="0"/>
              </a:rPr>
              <a:t>kavu</a:t>
            </a:r>
            <a:r>
              <a:rPr kumimoji="1" lang="tr-TR" sz="2000" dirty="0" smtClean="0">
                <a:cs typeface="Times" pitchFamily="-39" charset="0"/>
              </a:rPr>
              <a:t>ş</a:t>
            </a:r>
            <a:r>
              <a:rPr kumimoji="1" lang="en-US" sz="2000" dirty="0" err="1" smtClean="0">
                <a:cs typeface="Times" pitchFamily="-39" charset="0"/>
              </a:rPr>
              <a:t>uyordu</a:t>
            </a:r>
            <a:r>
              <a:rPr kumimoji="1" lang="en-US" sz="2000" dirty="0">
                <a:cs typeface="Times" pitchFamily="-39" charset="0"/>
              </a:rPr>
              <a:t>. </a:t>
            </a:r>
            <a:r>
              <a:rPr kumimoji="1" lang="en-US" sz="2000" dirty="0" err="1">
                <a:cs typeface="Times" pitchFamily="-39" charset="0"/>
              </a:rPr>
              <a:t>Uyku</a:t>
            </a:r>
            <a:r>
              <a:rPr kumimoji="1" lang="en-US" sz="2000" dirty="0">
                <a:cs typeface="Times" pitchFamily="-39" charset="0"/>
              </a:rPr>
              <a:t> </a:t>
            </a:r>
            <a:r>
              <a:rPr kumimoji="1" lang="en-US" sz="2000" dirty="0" smtClean="0">
                <a:cs typeface="Times" pitchFamily="-39" charset="0"/>
              </a:rPr>
              <a:t>s</a:t>
            </a:r>
            <a:r>
              <a:rPr kumimoji="1" lang="tr-TR" sz="2000" dirty="0" smtClean="0">
                <a:cs typeface="Times" pitchFamily="-39" charset="0"/>
              </a:rPr>
              <a:t>ı</a:t>
            </a:r>
            <a:r>
              <a:rPr kumimoji="1" lang="en-US" sz="2000" dirty="0" err="1" smtClean="0">
                <a:cs typeface="Times" pitchFamily="-39" charset="0"/>
              </a:rPr>
              <a:t>ras</a:t>
            </a:r>
            <a:r>
              <a:rPr kumimoji="1" lang="tr-TR" sz="2000" dirty="0" smtClean="0">
                <a:cs typeface="Times" pitchFamily="-39" charset="0"/>
              </a:rPr>
              <a:t>ı</a:t>
            </a:r>
            <a:r>
              <a:rPr kumimoji="1" lang="en-US" sz="2000" dirty="0" err="1" smtClean="0">
                <a:cs typeface="Times" pitchFamily="-39" charset="0"/>
              </a:rPr>
              <a:t>nda</a:t>
            </a:r>
            <a:r>
              <a:rPr kumimoji="1" lang="en-US" sz="2000" dirty="0" smtClean="0">
                <a:cs typeface="Times" pitchFamily="-39" charset="0"/>
              </a:rPr>
              <a:t> bask</a:t>
            </a:r>
            <a:r>
              <a:rPr kumimoji="1" lang="tr-TR" sz="2000" dirty="0" smtClean="0">
                <a:cs typeface="Times" pitchFamily="-39" charset="0"/>
              </a:rPr>
              <a:t>ı</a:t>
            </a:r>
            <a:r>
              <a:rPr kumimoji="1" lang="en-US" sz="2000" dirty="0" err="1" smtClean="0">
                <a:cs typeface="Times" pitchFamily="-39" charset="0"/>
              </a:rPr>
              <a:t>lardan</a:t>
            </a:r>
            <a:r>
              <a:rPr kumimoji="1" lang="en-US" sz="2000" dirty="0" smtClean="0">
                <a:cs typeface="Times" pitchFamily="-39" charset="0"/>
              </a:rPr>
              <a:t> </a:t>
            </a:r>
            <a:r>
              <a:rPr kumimoji="1" lang="en-US" sz="2000" dirty="0" err="1">
                <a:cs typeface="Times" pitchFamily="-39" charset="0"/>
              </a:rPr>
              <a:t>kurtulan</a:t>
            </a:r>
            <a:r>
              <a:rPr kumimoji="1" lang="en-US" sz="2000" dirty="0">
                <a:cs typeface="Times" pitchFamily="-39" charset="0"/>
              </a:rPr>
              <a:t> </a:t>
            </a:r>
            <a:r>
              <a:rPr kumimoji="1" lang="en-US" sz="2000" dirty="0" err="1">
                <a:cs typeface="Times" pitchFamily="-39" charset="0"/>
              </a:rPr>
              <a:t>insan</a:t>
            </a:r>
            <a:r>
              <a:rPr kumimoji="1" lang="en-US" sz="2000" dirty="0">
                <a:cs typeface="Times" pitchFamily="-39" charset="0"/>
              </a:rPr>
              <a:t> </a:t>
            </a:r>
            <a:r>
              <a:rPr kumimoji="1" lang="en-US" sz="2000" dirty="0" err="1" smtClean="0">
                <a:cs typeface="Times" pitchFamily="-39" charset="0"/>
              </a:rPr>
              <a:t>beyni</a:t>
            </a:r>
            <a:r>
              <a:rPr kumimoji="1" lang="en-US" sz="2000" dirty="0" smtClean="0">
                <a:cs typeface="Times" pitchFamily="-39" charset="0"/>
              </a:rPr>
              <a:t> </a:t>
            </a:r>
            <a:r>
              <a:rPr kumimoji="1" lang="en-US" sz="2000" dirty="0" err="1">
                <a:cs typeface="Times" pitchFamily="-39" charset="0"/>
              </a:rPr>
              <a:t>iç</a:t>
            </a:r>
            <a:r>
              <a:rPr kumimoji="1" lang="en-US" sz="2000" dirty="0">
                <a:cs typeface="Times" pitchFamily="-39" charset="0"/>
              </a:rPr>
              <a:t> </a:t>
            </a:r>
            <a:r>
              <a:rPr kumimoji="1" lang="en-US" sz="2000" dirty="0" smtClean="0">
                <a:cs typeface="Times" pitchFamily="-39" charset="0"/>
              </a:rPr>
              <a:t>karma</a:t>
            </a:r>
            <a:r>
              <a:rPr kumimoji="1" lang="tr-TR" sz="2000" dirty="0" smtClean="0">
                <a:cs typeface="Times" pitchFamily="-39" charset="0"/>
              </a:rPr>
              <a:t>ş</a:t>
            </a:r>
            <a:r>
              <a:rPr kumimoji="1" lang="en-US" sz="2000" dirty="0" err="1" smtClean="0">
                <a:cs typeface="Times" pitchFamily="-39" charset="0"/>
              </a:rPr>
              <a:t>alara</a:t>
            </a:r>
            <a:r>
              <a:rPr kumimoji="1" lang="en-US" sz="2000" dirty="0" smtClean="0">
                <a:cs typeface="Times" pitchFamily="-39" charset="0"/>
              </a:rPr>
              <a:t> </a:t>
            </a:r>
            <a:r>
              <a:rPr kumimoji="1" lang="tr-TR" sz="2000" dirty="0" err="1" smtClean="0">
                <a:cs typeface="Times" pitchFamily="-39" charset="0"/>
              </a:rPr>
              <a:t>sa</a:t>
            </a:r>
            <a:r>
              <a:rPr kumimoji="1" lang="en-US" sz="2000" dirty="0" err="1" smtClean="0">
                <a:cs typeface="Times" pitchFamily="-39" charset="0"/>
              </a:rPr>
              <a:t>va</a:t>
            </a:r>
            <a:r>
              <a:rPr kumimoji="1" lang="tr-TR" sz="2000" dirty="0" err="1" smtClean="0">
                <a:cs typeface="Times" pitchFamily="-39" charset="0"/>
              </a:rPr>
              <a:t>şıyordu</a:t>
            </a:r>
            <a:r>
              <a:rPr kumimoji="1" lang="tr-TR" sz="2000" dirty="0" smtClean="0">
                <a:cs typeface="Times" pitchFamily="-39" charset="0"/>
              </a:rPr>
              <a:t>.</a:t>
            </a:r>
          </a:p>
          <a:p>
            <a:pPr algn="just"/>
            <a:endParaRPr kumimoji="1" lang="tr-TR" sz="2000" dirty="0" smtClean="0">
              <a:cs typeface="Times" pitchFamily="-39" charset="0"/>
            </a:endParaRPr>
          </a:p>
          <a:p>
            <a:pPr algn="just"/>
            <a:r>
              <a:rPr kumimoji="1" lang="en-US" sz="2000" dirty="0" smtClean="0">
                <a:cs typeface="Times" pitchFamily="-39" charset="0"/>
              </a:rPr>
              <a:t>Bu </a:t>
            </a:r>
            <a:r>
              <a:rPr kumimoji="1" lang="en-US" sz="2000" dirty="0" err="1">
                <a:cs typeface="Times" pitchFamily="-39" charset="0"/>
              </a:rPr>
              <a:t>ilkeyi</a:t>
            </a:r>
            <a:r>
              <a:rPr kumimoji="1" lang="en-US" sz="2000" dirty="0">
                <a:cs typeface="Times" pitchFamily="-39" charset="0"/>
              </a:rPr>
              <a:t> </a:t>
            </a:r>
            <a:r>
              <a:rPr kumimoji="1" lang="en-US" sz="2000" dirty="0" err="1">
                <a:cs typeface="Times" pitchFamily="-39" charset="0"/>
              </a:rPr>
              <a:t>temel</a:t>
            </a:r>
            <a:r>
              <a:rPr kumimoji="1" lang="en-US" sz="2000" dirty="0">
                <a:cs typeface="Times" pitchFamily="-39" charset="0"/>
              </a:rPr>
              <a:t> </a:t>
            </a:r>
            <a:r>
              <a:rPr kumimoji="1" lang="en-US" sz="2000" dirty="0" err="1">
                <a:cs typeface="Times" pitchFamily="-39" charset="0"/>
              </a:rPr>
              <a:t>alan</a:t>
            </a:r>
            <a:r>
              <a:rPr kumimoji="1" lang="en-US" sz="2000" dirty="0">
                <a:cs typeface="Times" pitchFamily="-39" charset="0"/>
              </a:rPr>
              <a:t> Freud, </a:t>
            </a:r>
            <a:r>
              <a:rPr kumimoji="1" lang="en-US" sz="2000" dirty="0" err="1" smtClean="0">
                <a:cs typeface="Times" pitchFamily="-39" charset="0"/>
              </a:rPr>
              <a:t>bilinçalt</a:t>
            </a:r>
            <a:r>
              <a:rPr kumimoji="1" lang="tr-TR" sz="2000" dirty="0" smtClean="0">
                <a:cs typeface="Times" pitchFamily="-39" charset="0"/>
              </a:rPr>
              <a:t>ı</a:t>
            </a:r>
            <a:r>
              <a:rPr kumimoji="1" lang="en-US" sz="2000" dirty="0" err="1" smtClean="0">
                <a:cs typeface="Times" pitchFamily="-39" charset="0"/>
              </a:rPr>
              <a:t>na</a:t>
            </a:r>
            <a:r>
              <a:rPr kumimoji="1" lang="en-US" sz="2000" dirty="0" smtClean="0">
                <a:cs typeface="Times" pitchFamily="-39" charset="0"/>
              </a:rPr>
              <a:t> </a:t>
            </a:r>
            <a:r>
              <a:rPr kumimoji="1" lang="en-US" sz="2000" dirty="0" err="1">
                <a:cs typeface="Times" pitchFamily="-39" charset="0"/>
              </a:rPr>
              <a:t>inilerek</a:t>
            </a:r>
            <a:r>
              <a:rPr kumimoji="1" lang="en-US" sz="2000" dirty="0">
                <a:cs typeface="Times" pitchFamily="-39" charset="0"/>
              </a:rPr>
              <a:t> </a:t>
            </a:r>
            <a:r>
              <a:rPr kumimoji="1" lang="en-US" sz="2000" dirty="0" err="1">
                <a:cs typeface="Times" pitchFamily="-39" charset="0"/>
              </a:rPr>
              <a:t>psikolojik</a:t>
            </a:r>
            <a:r>
              <a:rPr kumimoji="1" lang="en-US" sz="2000" dirty="0">
                <a:cs typeface="Times" pitchFamily="-39" charset="0"/>
              </a:rPr>
              <a:t> </a:t>
            </a:r>
            <a:r>
              <a:rPr kumimoji="1" lang="en-US" sz="2000" dirty="0" err="1" smtClean="0">
                <a:cs typeface="Times" pitchFamily="-39" charset="0"/>
              </a:rPr>
              <a:t>sorunlar</a:t>
            </a:r>
            <a:r>
              <a:rPr kumimoji="1" lang="tr-TR" sz="2000" dirty="0" smtClean="0">
                <a:cs typeface="Times" pitchFamily="-39" charset="0"/>
              </a:rPr>
              <a:t>ı</a:t>
            </a:r>
            <a:r>
              <a:rPr kumimoji="1" lang="en-US" sz="2000" dirty="0" smtClean="0">
                <a:cs typeface="Times" pitchFamily="-39" charset="0"/>
              </a:rPr>
              <a:t>n </a:t>
            </a:r>
            <a:r>
              <a:rPr kumimoji="1" lang="en-US" sz="2000" dirty="0" err="1" smtClean="0">
                <a:cs typeface="Times" pitchFamily="-39" charset="0"/>
              </a:rPr>
              <a:t>çözülebilece</a:t>
            </a:r>
            <a:r>
              <a:rPr kumimoji="1" lang="tr-TR" sz="2000" dirty="0" smtClean="0">
                <a:cs typeface="Times" pitchFamily="-39" charset="0"/>
              </a:rPr>
              <a:t>ğ</a:t>
            </a:r>
            <a:r>
              <a:rPr kumimoji="1" lang="en-US" sz="2000" dirty="0" err="1" smtClean="0">
                <a:cs typeface="Times" pitchFamily="-39" charset="0"/>
              </a:rPr>
              <a:t>ini</a:t>
            </a:r>
            <a:r>
              <a:rPr kumimoji="1" lang="en-US" sz="2000" dirty="0" smtClean="0">
                <a:cs typeface="Times" pitchFamily="-39" charset="0"/>
              </a:rPr>
              <a:t> </a:t>
            </a:r>
            <a:r>
              <a:rPr kumimoji="1" lang="en-US" sz="2000" dirty="0" err="1">
                <a:cs typeface="Times" pitchFamily="-39" charset="0"/>
              </a:rPr>
              <a:t>gösterdi</a:t>
            </a:r>
            <a:r>
              <a:rPr kumimoji="1" lang="en-US" sz="2000" dirty="0">
                <a:cs typeface="Times" pitchFamily="-39" charset="0"/>
              </a:rPr>
              <a:t>. 1900’lü </a:t>
            </a:r>
            <a:r>
              <a:rPr kumimoji="1" lang="en-US" sz="2000" dirty="0" smtClean="0">
                <a:cs typeface="Times" pitchFamily="-39" charset="0"/>
              </a:rPr>
              <a:t>y</a:t>
            </a:r>
            <a:r>
              <a:rPr kumimoji="1" lang="tr-TR" sz="2000" dirty="0" smtClean="0">
                <a:cs typeface="Times" pitchFamily="-39" charset="0"/>
              </a:rPr>
              <a:t>ı</a:t>
            </a:r>
            <a:r>
              <a:rPr kumimoji="1" lang="en-US" sz="2000" dirty="0" err="1" smtClean="0">
                <a:cs typeface="Times" pitchFamily="-39" charset="0"/>
              </a:rPr>
              <a:t>llar</a:t>
            </a:r>
            <a:r>
              <a:rPr kumimoji="1" lang="tr-TR" sz="2000" dirty="0" smtClean="0">
                <a:cs typeface="Times" pitchFamily="-39" charset="0"/>
              </a:rPr>
              <a:t>ı</a:t>
            </a:r>
            <a:r>
              <a:rPr kumimoji="1" lang="en-US" sz="2000" dirty="0" smtClean="0">
                <a:cs typeface="Times" pitchFamily="-39" charset="0"/>
              </a:rPr>
              <a:t>n </a:t>
            </a:r>
            <a:r>
              <a:rPr kumimoji="1" lang="en-US" sz="2000" dirty="0" err="1" smtClean="0">
                <a:cs typeface="Times" pitchFamily="-39" charset="0"/>
              </a:rPr>
              <a:t>ba</a:t>
            </a:r>
            <a:r>
              <a:rPr kumimoji="1" lang="tr-TR" sz="2000" dirty="0" smtClean="0">
                <a:cs typeface="Times" pitchFamily="-39" charset="0"/>
              </a:rPr>
              <a:t>ş</a:t>
            </a:r>
            <a:r>
              <a:rPr kumimoji="1" lang="en-US" sz="2000" dirty="0" err="1" smtClean="0">
                <a:cs typeface="Times" pitchFamily="-39" charset="0"/>
              </a:rPr>
              <a:t>lar</a:t>
            </a:r>
            <a:r>
              <a:rPr kumimoji="1" lang="tr-TR" sz="2000" dirty="0" smtClean="0">
                <a:cs typeface="Times" pitchFamily="-39" charset="0"/>
              </a:rPr>
              <a:t>ı</a:t>
            </a:r>
            <a:r>
              <a:rPr kumimoji="1" lang="en-US" sz="2000" dirty="0" err="1" smtClean="0">
                <a:cs typeface="Times" pitchFamily="-39" charset="0"/>
              </a:rPr>
              <a:t>ndan</a:t>
            </a:r>
            <a:r>
              <a:rPr kumimoji="1" lang="en-US" sz="2000" dirty="0" smtClean="0">
                <a:cs typeface="Times" pitchFamily="-39" charset="0"/>
              </a:rPr>
              <a:t> </a:t>
            </a:r>
            <a:r>
              <a:rPr kumimoji="1" lang="en-US" sz="2000" dirty="0" err="1">
                <a:cs typeface="Times" pitchFamily="-39" charset="0"/>
              </a:rPr>
              <a:t>itibaren</a:t>
            </a:r>
            <a:r>
              <a:rPr kumimoji="1" lang="en-US" sz="2000" dirty="0">
                <a:cs typeface="Times" pitchFamily="-39" charset="0"/>
              </a:rPr>
              <a:t> </a:t>
            </a:r>
            <a:r>
              <a:rPr kumimoji="1" lang="en-US" sz="2000" dirty="0" err="1">
                <a:cs typeface="Times" pitchFamily="-39" charset="0"/>
              </a:rPr>
              <a:t>beyin</a:t>
            </a:r>
            <a:r>
              <a:rPr kumimoji="1" lang="en-US" sz="2000" dirty="0">
                <a:cs typeface="Times" pitchFamily="-39" charset="0"/>
              </a:rPr>
              <a:t> </a:t>
            </a:r>
            <a:r>
              <a:rPr kumimoji="1" lang="en-US" sz="2000" dirty="0" err="1">
                <a:cs typeface="Times" pitchFamily="-39" charset="0"/>
              </a:rPr>
              <a:t>ve</a:t>
            </a:r>
            <a:r>
              <a:rPr kumimoji="1" lang="en-US" sz="2000" dirty="0">
                <a:cs typeface="Times" pitchFamily="-39" charset="0"/>
              </a:rPr>
              <a:t> </a:t>
            </a:r>
            <a:r>
              <a:rPr kumimoji="1" lang="en-US" sz="2000" dirty="0" err="1">
                <a:cs typeface="Times" pitchFamily="-39" charset="0"/>
              </a:rPr>
              <a:t>si</a:t>
            </a:r>
            <a:r>
              <a:rPr kumimoji="1" lang="en-US" sz="2000" dirty="0">
                <a:cs typeface="Times" pitchFamily="-39" charset="0"/>
              </a:rPr>
              <a:t>- </a:t>
            </a:r>
            <a:r>
              <a:rPr kumimoji="1" lang="en-US" sz="2000" dirty="0" err="1">
                <a:cs typeface="Times" pitchFamily="-39" charset="0"/>
              </a:rPr>
              <a:t>nir</a:t>
            </a:r>
            <a:r>
              <a:rPr kumimoji="1" lang="en-US" sz="2000" dirty="0">
                <a:cs typeface="Times" pitchFamily="-39" charset="0"/>
              </a:rPr>
              <a:t> </a:t>
            </a:r>
            <a:r>
              <a:rPr kumimoji="1" lang="en-US" sz="2000" dirty="0" err="1">
                <a:cs typeface="Times" pitchFamily="-39" charset="0"/>
              </a:rPr>
              <a:t>hücrelerinin</a:t>
            </a:r>
            <a:r>
              <a:rPr kumimoji="1" lang="en-US" sz="2000" dirty="0">
                <a:cs typeface="Times" pitchFamily="-39" charset="0"/>
              </a:rPr>
              <a:t> </a:t>
            </a:r>
            <a:r>
              <a:rPr kumimoji="1" lang="en-US" sz="2000" dirty="0" smtClean="0">
                <a:cs typeface="Times" pitchFamily="-39" charset="0"/>
              </a:rPr>
              <a:t>yap</a:t>
            </a:r>
            <a:r>
              <a:rPr kumimoji="1" lang="tr-TR" sz="2000" dirty="0" smtClean="0">
                <a:cs typeface="Times" pitchFamily="-39" charset="0"/>
              </a:rPr>
              <a:t>ı</a:t>
            </a:r>
            <a:r>
              <a:rPr kumimoji="1" lang="en-US" sz="2000" dirty="0" smtClean="0">
                <a:cs typeface="Times" pitchFamily="-39" charset="0"/>
              </a:rPr>
              <a:t>s</a:t>
            </a:r>
            <a:r>
              <a:rPr kumimoji="1" lang="tr-TR" sz="2000" dirty="0" smtClean="0">
                <a:cs typeface="Times" pitchFamily="-39" charset="0"/>
              </a:rPr>
              <a:t>ı</a:t>
            </a:r>
            <a:r>
              <a:rPr kumimoji="1" lang="en-US" sz="2000" dirty="0" err="1" smtClean="0">
                <a:cs typeface="Times" pitchFamily="-39" charset="0"/>
              </a:rPr>
              <a:t>yla</a:t>
            </a:r>
            <a:r>
              <a:rPr kumimoji="1" lang="en-US" sz="2000" dirty="0" smtClean="0">
                <a:cs typeface="Times" pitchFamily="-39" charset="0"/>
              </a:rPr>
              <a:t> </a:t>
            </a:r>
            <a:r>
              <a:rPr kumimoji="1" lang="en-US" sz="2000" dirty="0" err="1">
                <a:cs typeface="Times" pitchFamily="-39" charset="0"/>
              </a:rPr>
              <a:t>ilgili</a:t>
            </a:r>
            <a:r>
              <a:rPr kumimoji="1" lang="en-US" sz="2000" dirty="0">
                <a:cs typeface="Times" pitchFamily="-39" charset="0"/>
              </a:rPr>
              <a:t> </a:t>
            </a:r>
            <a:r>
              <a:rPr kumimoji="1" lang="en-US" sz="2000" dirty="0" err="1">
                <a:cs typeface="Times" pitchFamily="-39" charset="0"/>
              </a:rPr>
              <a:t>çok</a:t>
            </a:r>
            <a:r>
              <a:rPr kumimoji="1" lang="en-US" sz="2000" dirty="0">
                <a:cs typeface="Times" pitchFamily="-39" charset="0"/>
              </a:rPr>
              <a:t> </a:t>
            </a:r>
            <a:r>
              <a:rPr kumimoji="1" lang="en-US" sz="2000" dirty="0" err="1">
                <a:cs typeface="Times" pitchFamily="-39" charset="0"/>
              </a:rPr>
              <a:t>önemli</a:t>
            </a:r>
            <a:r>
              <a:rPr kumimoji="1" lang="en-US" sz="2000" dirty="0">
                <a:cs typeface="Times" pitchFamily="-39" charset="0"/>
              </a:rPr>
              <a:t> </a:t>
            </a:r>
            <a:r>
              <a:rPr kumimoji="1" lang="en-US" sz="2000" dirty="0" err="1" smtClean="0">
                <a:cs typeface="Times" pitchFamily="-39" charset="0"/>
              </a:rPr>
              <a:t>geli</a:t>
            </a:r>
            <a:r>
              <a:rPr kumimoji="1" lang="tr-TR" sz="2000" dirty="0" smtClean="0">
                <a:cs typeface="Times" pitchFamily="-39" charset="0"/>
              </a:rPr>
              <a:t>ş</a:t>
            </a:r>
            <a:r>
              <a:rPr kumimoji="1" lang="en-US" sz="2000" dirty="0" err="1" smtClean="0">
                <a:cs typeface="Times" pitchFamily="-39" charset="0"/>
              </a:rPr>
              <a:t>meler</a:t>
            </a:r>
            <a:r>
              <a:rPr kumimoji="1" lang="en-US" sz="2000" dirty="0" smtClean="0">
                <a:cs typeface="Times" pitchFamily="-39" charset="0"/>
              </a:rPr>
              <a:t> </a:t>
            </a:r>
            <a:r>
              <a:rPr kumimoji="1" lang="en-US" sz="2000" dirty="0" err="1" smtClean="0">
                <a:cs typeface="Times" pitchFamily="-39" charset="0"/>
              </a:rPr>
              <a:t>kaydedildi</a:t>
            </a:r>
            <a:r>
              <a:rPr kumimoji="1" lang="en-US" sz="2000" dirty="0">
                <a:cs typeface="Times" pitchFamily="-39" charset="0"/>
              </a:rPr>
              <a:t>. </a:t>
            </a:r>
            <a:r>
              <a:rPr kumimoji="1" lang="en-US" sz="2000" dirty="0" err="1">
                <a:cs typeface="Times" pitchFamily="-39" charset="0"/>
              </a:rPr>
              <a:t>Beynin</a:t>
            </a:r>
            <a:r>
              <a:rPr kumimoji="1" lang="en-US" sz="2000" dirty="0">
                <a:cs typeface="Times" pitchFamily="-39" charset="0"/>
              </a:rPr>
              <a:t> </a:t>
            </a:r>
            <a:r>
              <a:rPr kumimoji="1" lang="en-US" sz="2000" dirty="0" err="1" smtClean="0">
                <a:cs typeface="Times" pitchFamily="-39" charset="0"/>
              </a:rPr>
              <a:t>çal</a:t>
            </a:r>
            <a:r>
              <a:rPr kumimoji="1" lang="tr-TR" sz="2000" dirty="0" err="1" smtClean="0">
                <a:cs typeface="Times" pitchFamily="-39" charset="0"/>
              </a:rPr>
              <a:t>ı</a:t>
            </a:r>
            <a:r>
              <a:rPr kumimoji="1" lang="tr-TR" sz="2000" dirty="0" err="1">
                <a:cs typeface="Times" pitchFamily="-39" charset="0"/>
              </a:rPr>
              <a:t>ş</a:t>
            </a:r>
            <a:r>
              <a:rPr kumimoji="1" lang="en-US" sz="2000" dirty="0" smtClean="0">
                <a:cs typeface="Times" pitchFamily="-39" charset="0"/>
              </a:rPr>
              <a:t>mas</a:t>
            </a:r>
            <a:r>
              <a:rPr kumimoji="1" lang="tr-TR" sz="2000" dirty="0" smtClean="0">
                <a:cs typeface="Times" pitchFamily="-39" charset="0"/>
              </a:rPr>
              <a:t>ı</a:t>
            </a:r>
            <a:r>
              <a:rPr kumimoji="1" lang="en-US" sz="2000" dirty="0" smtClean="0">
                <a:cs typeface="Times" pitchFamily="-39" charset="0"/>
              </a:rPr>
              <a:t>, </a:t>
            </a:r>
            <a:r>
              <a:rPr kumimoji="1" lang="en-US" sz="2000" dirty="0" err="1">
                <a:cs typeface="Times" pitchFamily="-39" charset="0"/>
              </a:rPr>
              <a:t>hücreler</a:t>
            </a:r>
            <a:r>
              <a:rPr kumimoji="1" lang="en-US" sz="2000" dirty="0">
                <a:cs typeface="Times" pitchFamily="-39" charset="0"/>
              </a:rPr>
              <a:t> </a:t>
            </a:r>
            <a:r>
              <a:rPr kumimoji="1" lang="en-US" sz="2000" dirty="0" err="1" smtClean="0">
                <a:cs typeface="Times" pitchFamily="-39" charset="0"/>
              </a:rPr>
              <a:t>aras</a:t>
            </a:r>
            <a:r>
              <a:rPr kumimoji="1" lang="tr-TR" sz="2000" dirty="0" smtClean="0">
                <a:cs typeface="Times" pitchFamily="-39" charset="0"/>
              </a:rPr>
              <a:t>ı</a:t>
            </a:r>
            <a:r>
              <a:rPr kumimoji="1" lang="en-US" sz="2000" dirty="0" err="1" smtClean="0">
                <a:cs typeface="Times" pitchFamily="-39" charset="0"/>
              </a:rPr>
              <a:t>ndaki</a:t>
            </a:r>
            <a:r>
              <a:rPr kumimoji="1" lang="en-US" sz="2000" dirty="0" smtClean="0">
                <a:cs typeface="Times" pitchFamily="-39" charset="0"/>
              </a:rPr>
              <a:t> </a:t>
            </a:r>
            <a:r>
              <a:rPr kumimoji="1" lang="en-US" sz="2000" dirty="0" err="1" smtClean="0">
                <a:cs typeface="Times" pitchFamily="-39" charset="0"/>
              </a:rPr>
              <a:t>ba</a:t>
            </a:r>
            <a:r>
              <a:rPr kumimoji="1" lang="tr-TR" sz="2000" dirty="0" smtClean="0">
                <a:cs typeface="Times" pitchFamily="-39" charset="0"/>
              </a:rPr>
              <a:t>ğ</a:t>
            </a:r>
            <a:r>
              <a:rPr kumimoji="1" lang="en-US" sz="2000" dirty="0" err="1" smtClean="0">
                <a:cs typeface="Times" pitchFamily="-39" charset="0"/>
              </a:rPr>
              <a:t>lant</a:t>
            </a:r>
            <a:r>
              <a:rPr kumimoji="1" lang="tr-TR" sz="2000" dirty="0" smtClean="0">
                <a:cs typeface="Times" pitchFamily="-39" charset="0"/>
              </a:rPr>
              <a:t>ı</a:t>
            </a:r>
            <a:r>
              <a:rPr kumimoji="1" lang="en-US" sz="2000" dirty="0" err="1" smtClean="0">
                <a:cs typeface="Times" pitchFamily="-39" charset="0"/>
              </a:rPr>
              <a:t>lar</a:t>
            </a:r>
            <a:r>
              <a:rPr kumimoji="1" lang="en-US" sz="2000" dirty="0" smtClean="0">
                <a:cs typeface="Times" pitchFamily="-39" charset="0"/>
              </a:rPr>
              <a:t> </a:t>
            </a:r>
            <a:r>
              <a:rPr kumimoji="1" lang="en-US" sz="2000" dirty="0" err="1" smtClean="0">
                <a:cs typeface="Times" pitchFamily="-39" charset="0"/>
              </a:rPr>
              <a:t>yo</a:t>
            </a:r>
            <a:r>
              <a:rPr kumimoji="1" lang="tr-TR" sz="2000" dirty="0" smtClean="0">
                <a:cs typeface="Times" pitchFamily="-39" charset="0"/>
              </a:rPr>
              <a:t>ğ</a:t>
            </a:r>
            <a:r>
              <a:rPr kumimoji="1" lang="en-US" sz="2000" dirty="0" smtClean="0">
                <a:cs typeface="Times" pitchFamily="-39" charset="0"/>
              </a:rPr>
              <a:t>un </a:t>
            </a:r>
            <a:r>
              <a:rPr kumimoji="1" lang="en-US" sz="2000" dirty="0" err="1">
                <a:cs typeface="Times" pitchFamily="-39" charset="0"/>
              </a:rPr>
              <a:t>olarak</a:t>
            </a:r>
            <a:r>
              <a:rPr kumimoji="1" lang="en-US" sz="2000" dirty="0">
                <a:cs typeface="Times" pitchFamily="-39" charset="0"/>
              </a:rPr>
              <a:t> </a:t>
            </a:r>
            <a:r>
              <a:rPr kumimoji="1" lang="en-US" sz="2000" dirty="0" err="1" smtClean="0">
                <a:cs typeface="Times" pitchFamily="-39" charset="0"/>
              </a:rPr>
              <a:t>ara</a:t>
            </a:r>
            <a:r>
              <a:rPr kumimoji="1" lang="tr-TR" sz="2000" dirty="0" err="1" smtClean="0">
                <a:cs typeface="Times" pitchFamily="-39" charset="0"/>
              </a:rPr>
              <a:t>ştırıldı</a:t>
            </a:r>
            <a:r>
              <a:rPr kumimoji="1" lang="en-US" sz="2000" dirty="0" smtClean="0">
                <a:cs typeface="Times" pitchFamily="-39" charset="0"/>
              </a:rPr>
              <a:t>. </a:t>
            </a:r>
            <a:endParaRPr kumimoji="1" lang="tr-TR" sz="2000" dirty="0" smtClean="0">
              <a:cs typeface="Times" pitchFamily="-39" charset="0"/>
            </a:endParaRPr>
          </a:p>
          <a:p>
            <a:pPr algn="just"/>
            <a:endParaRPr kumimoji="1" lang="tr-TR" sz="2000" dirty="0" smtClean="0">
              <a:cs typeface="Times" pitchFamily="-39" charset="0"/>
            </a:endParaRPr>
          </a:p>
          <a:p>
            <a:endParaRPr kumimoji="1" lang="en-US" sz="2000" dirty="0">
              <a:cs typeface="Times" pitchFamily="-39" charset="0"/>
            </a:endParaRPr>
          </a:p>
          <a:p>
            <a:endParaRPr kumimoji="1" lang="en-US" sz="2000" dirty="0">
              <a:cs typeface="Times" pitchFamily="-39" charset="0"/>
            </a:endParaRPr>
          </a:p>
        </p:txBody>
      </p:sp>
      <p:sp>
        <p:nvSpPr>
          <p:cNvPr id="2" name="Veri Yer Tutucusu 1"/>
          <p:cNvSpPr>
            <a:spLocks noGrp="1"/>
          </p:cNvSpPr>
          <p:nvPr>
            <p:ph type="dt" sz="half" idx="10"/>
          </p:nvPr>
        </p:nvSpPr>
        <p:spPr/>
        <p:txBody>
          <a:bodyPr/>
          <a:lstStyle/>
          <a:p>
            <a:fld id="{C419CC66-1EA7-48EC-8322-36307AAFCD0F}"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13</a:t>
            </a:fld>
            <a:endParaRPr lang="en-US"/>
          </a:p>
        </p:txBody>
      </p:sp>
    </p:spTree>
    <p:custDataLst>
      <p:tags r:id="rId1"/>
    </p:custDataLst>
  </p:cSld>
  <p:clrMapOvr>
    <a:masterClrMapping/>
  </p:clrMapOvr>
  <p:transition advTm="63099"/>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animEffect transition="in" filter="wipe(left)">
                                      <p:cBhvr>
                                        <p:cTn id="7" dur="500"/>
                                        <p:tgtEl>
                                          <p:spTgt spid="15363">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5363">
                                            <p:txEl>
                                              <p:pRg st="4" end="4"/>
                                            </p:txEl>
                                          </p:spTgt>
                                        </p:tgtEl>
                                        <p:attrNameLst>
                                          <p:attrName>style.visibility</p:attrName>
                                        </p:attrNameLst>
                                      </p:cBhvr>
                                      <p:to>
                                        <p:strVal val="visible"/>
                                      </p:to>
                                    </p:set>
                                    <p:animEffect transition="in" filter="wipe(left)">
                                      <p:cBhvr>
                                        <p:cTn id="10" dur="500"/>
                                        <p:tgtEl>
                                          <p:spTgt spid="15363">
                                            <p:txEl>
                                              <p:pRg st="4" end="4"/>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5363">
                                            <p:txEl>
                                              <p:pRg st="6" end="6"/>
                                            </p:txEl>
                                          </p:spTgt>
                                        </p:tgtEl>
                                        <p:attrNameLst>
                                          <p:attrName>style.visibility</p:attrName>
                                        </p:attrNameLst>
                                      </p:cBhvr>
                                      <p:to>
                                        <p:strVal val="visible"/>
                                      </p:to>
                                    </p:set>
                                    <p:animEffect transition="in" filter="wipe(left)">
                                      <p:cBhvr>
                                        <p:cTn id="13"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lnSpc>
                <a:spcPct val="150000"/>
              </a:lnSpc>
            </a:pPr>
            <a:r>
              <a:rPr lang="tr-TR" dirty="0" smtClean="0"/>
              <a:t>Genetik mühendisliğindeki çalışmalar, kök hücre çalışmaları, hücre ölümüne bağlı felç ve omurilik hastalıklarını tedavi edebilecek.</a:t>
            </a:r>
          </a:p>
          <a:p>
            <a:pPr algn="just">
              <a:lnSpc>
                <a:spcPct val="150000"/>
              </a:lnSpc>
            </a:pPr>
            <a:endParaRPr lang="tr-TR" dirty="0"/>
          </a:p>
          <a:p>
            <a:pPr algn="just">
              <a:lnSpc>
                <a:spcPct val="150000"/>
              </a:lnSpc>
            </a:pPr>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6AEB3FB0-62BB-435D-8A07-4A199C8DC2FC}"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14</a:t>
            </a:fld>
            <a:endParaRPr lang="en-US"/>
          </a:p>
        </p:txBody>
      </p:sp>
    </p:spTree>
    <p:extLst>
      <p:ext uri="{BB962C8B-B14F-4D97-AF65-F5344CB8AC3E}">
        <p14:creationId xmlns:p14="http://schemas.microsoft.com/office/powerpoint/2010/main" val="3124213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609600" y="2057400"/>
            <a:ext cx="8153400" cy="4648200"/>
          </a:xfrm>
        </p:spPr>
        <p:txBody>
          <a:bodyPr/>
          <a:lstStyle/>
          <a:p>
            <a:pPr marL="533400" indent="-533400" algn="just">
              <a:lnSpc>
                <a:spcPct val="150000"/>
              </a:lnSpc>
              <a:buFont typeface="Arial" charset="0"/>
              <a:buNone/>
            </a:pPr>
            <a:r>
              <a:rPr kumimoji="1" lang="tr-TR" sz="2000" dirty="0" smtClean="0">
                <a:latin typeface="Comic Sans MS" pitchFamily="-39" charset="0"/>
                <a:cs typeface="Times" pitchFamily="-39" charset="0"/>
              </a:rPr>
              <a:t>	İ</a:t>
            </a:r>
            <a:r>
              <a:rPr kumimoji="1" lang="en-US" sz="2000" dirty="0" err="1" smtClean="0">
                <a:latin typeface="Comic Sans MS" pitchFamily="-39" charset="0"/>
                <a:cs typeface="Times" pitchFamily="-39" charset="0"/>
              </a:rPr>
              <a:t>nsan</a:t>
            </a:r>
            <a:r>
              <a:rPr kumimoji="1" lang="en-US" sz="2000" dirty="0" smtClean="0">
                <a:latin typeface="Comic Sans MS" pitchFamily="-39" charset="0"/>
                <a:cs typeface="Times" pitchFamily="-39" charset="0"/>
              </a:rPr>
              <a:t> </a:t>
            </a:r>
            <a:r>
              <a:rPr kumimoji="1" lang="en-US" sz="2000" dirty="0" err="1">
                <a:latin typeface="Comic Sans MS" pitchFamily="-39" charset="0"/>
                <a:cs typeface="Times" pitchFamily="-39" charset="0"/>
              </a:rPr>
              <a:t>beyni</a:t>
            </a:r>
            <a:r>
              <a:rPr kumimoji="1" lang="en-US" sz="2000" dirty="0">
                <a:latin typeface="Comic Sans MS" pitchFamily="-39" charset="0"/>
                <a:cs typeface="Times" pitchFamily="-39" charset="0"/>
              </a:rPr>
              <a:t> </a:t>
            </a:r>
            <a:r>
              <a:rPr kumimoji="1" lang="en-US" sz="2000" dirty="0" smtClean="0">
                <a:latin typeface="Comic Sans MS" pitchFamily="-39" charset="0"/>
                <a:cs typeface="Times" pitchFamily="-39" charset="0"/>
              </a:rPr>
              <a:t>k</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vr</a:t>
            </a:r>
            <a:r>
              <a:rPr kumimoji="1" lang="tr-TR" sz="2000" dirty="0" smtClean="0">
                <a:latin typeface="Comic Sans MS" pitchFamily="-39" charset="0"/>
                <a:cs typeface="Times" pitchFamily="-39" charset="0"/>
              </a:rPr>
              <a:t>ı</a:t>
            </a:r>
            <a:r>
              <a:rPr kumimoji="1" lang="en-US" sz="2000" dirty="0" smtClean="0">
                <a:latin typeface="Comic Sans MS" pitchFamily="-39" charset="0"/>
                <a:cs typeface="Times" pitchFamily="-39" charset="0"/>
              </a:rPr>
              <a:t>ml</a:t>
            </a:r>
            <a:r>
              <a:rPr kumimoji="1" lang="tr-TR" sz="2000" dirty="0" smtClean="0">
                <a:latin typeface="Comic Sans MS" pitchFamily="-39" charset="0"/>
                <a:cs typeface="Times" pitchFamily="-39" charset="0"/>
              </a:rPr>
              <a:t>ı</a:t>
            </a:r>
            <a:r>
              <a:rPr kumimoji="1" lang="en-US" sz="2000" dirty="0" smtClean="0">
                <a:latin typeface="Comic Sans MS" pitchFamily="-39" charset="0"/>
                <a:cs typeface="Times" pitchFamily="-39" charset="0"/>
              </a:rPr>
              <a:t> </a:t>
            </a:r>
            <a:r>
              <a:rPr kumimoji="1" lang="en-US" sz="2000" dirty="0" err="1">
                <a:latin typeface="Comic Sans MS" pitchFamily="-39" charset="0"/>
                <a:cs typeface="Times" pitchFamily="-39" charset="0"/>
              </a:rPr>
              <a:t>bir</a:t>
            </a:r>
            <a:r>
              <a:rPr kumimoji="1" lang="en-US" sz="2000" dirty="0">
                <a:latin typeface="Comic Sans MS" pitchFamily="-39" charset="0"/>
                <a:cs typeface="Times" pitchFamily="-39" charset="0"/>
              </a:rPr>
              <a:t> </a:t>
            </a:r>
            <a:r>
              <a:rPr kumimoji="1" lang="en-US" sz="2000" dirty="0" smtClean="0">
                <a:latin typeface="Comic Sans MS" pitchFamily="-39" charset="0"/>
                <a:cs typeface="Times" pitchFamily="-39" charset="0"/>
              </a:rPr>
              <a:t>yap</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ya</a:t>
            </a:r>
            <a:r>
              <a:rPr kumimoji="1" lang="en-US" sz="2000" dirty="0" smtClean="0">
                <a:latin typeface="Comic Sans MS" pitchFamily="-39" charset="0"/>
                <a:cs typeface="Times" pitchFamily="-39" charset="0"/>
              </a:rPr>
              <a:t> </a:t>
            </a:r>
            <a:r>
              <a:rPr kumimoji="1" lang="en-US" sz="2000" dirty="0" err="1">
                <a:latin typeface="Comic Sans MS" pitchFamily="-39" charset="0"/>
                <a:cs typeface="Times" pitchFamily="-39" charset="0"/>
              </a:rPr>
              <a:t>sahip</a:t>
            </a:r>
            <a:r>
              <a:rPr kumimoji="1" lang="en-US" sz="2000" dirty="0">
                <a:latin typeface="Comic Sans MS" pitchFamily="-39" charset="0"/>
                <a:cs typeface="Times" pitchFamily="-39" charset="0"/>
              </a:rPr>
              <a:t>. </a:t>
            </a:r>
            <a:endParaRPr kumimoji="1" lang="tr-TR" sz="2000" dirty="0" smtClean="0">
              <a:latin typeface="Comic Sans MS" pitchFamily="-39" charset="0"/>
              <a:cs typeface="Times" pitchFamily="-39" charset="0"/>
            </a:endParaRPr>
          </a:p>
          <a:p>
            <a:pPr marL="533400" indent="-533400" algn="just">
              <a:lnSpc>
                <a:spcPct val="150000"/>
              </a:lnSpc>
              <a:buFont typeface="Arial" charset="0"/>
              <a:buNone/>
            </a:pPr>
            <a:r>
              <a:rPr kumimoji="1" lang="tr-TR" sz="2000" dirty="0" smtClean="0">
                <a:latin typeface="Comic Sans MS" pitchFamily="-39" charset="0"/>
                <a:cs typeface="Times" pitchFamily="-39" charset="0"/>
              </a:rPr>
              <a:t>	</a:t>
            </a:r>
            <a:r>
              <a:rPr kumimoji="1" lang="en-US" sz="2000" dirty="0" smtClean="0">
                <a:latin typeface="Comic Sans MS" pitchFamily="-39" charset="0"/>
                <a:cs typeface="Times" pitchFamily="-39" charset="0"/>
              </a:rPr>
              <a:t>2200 </a:t>
            </a:r>
            <a:r>
              <a:rPr kumimoji="1" lang="en-US" sz="2000" dirty="0">
                <a:latin typeface="Comic Sans MS" pitchFamily="-39" charset="0"/>
                <a:cs typeface="Times" pitchFamily="-39" charset="0"/>
              </a:rPr>
              <a:t>cm2 </a:t>
            </a:r>
            <a:r>
              <a:rPr kumimoji="1" lang="en-US" sz="2000" dirty="0" err="1">
                <a:latin typeface="Comic Sans MS" pitchFamily="-39" charset="0"/>
                <a:cs typeface="Times" pitchFamily="-39" charset="0"/>
              </a:rPr>
              <a:t>olan</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beyin</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yüzeyinin</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üçte</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ikisi</a:t>
            </a:r>
            <a:r>
              <a:rPr kumimoji="1" lang="en-US" sz="2000" dirty="0">
                <a:latin typeface="Comic Sans MS" pitchFamily="-39" charset="0"/>
                <a:cs typeface="Times" pitchFamily="-39" charset="0"/>
              </a:rPr>
              <a:t>, </a:t>
            </a:r>
            <a:r>
              <a:rPr kumimoji="1" lang="en-US" sz="2000" dirty="0" smtClean="0">
                <a:latin typeface="Comic Sans MS" pitchFamily="-39" charset="0"/>
                <a:cs typeface="Times" pitchFamily="-39" charset="0"/>
              </a:rPr>
              <a:t>k</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vr</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mlar</a:t>
            </a:r>
            <a:r>
              <a:rPr kumimoji="1" lang="tr-TR" sz="2000" dirty="0" smtClean="0">
                <a:latin typeface="Comic Sans MS" pitchFamily="-39" charset="0"/>
                <a:cs typeface="Times" pitchFamily="-39" charset="0"/>
              </a:rPr>
              <a:t>ı</a:t>
            </a:r>
            <a:r>
              <a:rPr kumimoji="1" lang="en-US" sz="2000" dirty="0" smtClean="0">
                <a:latin typeface="Comic Sans MS" pitchFamily="-39" charset="0"/>
                <a:cs typeface="Times" pitchFamily="-39" charset="0"/>
              </a:rPr>
              <a:t>n </a:t>
            </a:r>
            <a:r>
              <a:rPr kumimoji="1" lang="en-US" sz="2000" dirty="0" err="1" smtClean="0">
                <a:latin typeface="Comic Sans MS" pitchFamily="-39" charset="0"/>
                <a:cs typeface="Times" pitchFamily="-39" charset="0"/>
              </a:rPr>
              <a:t>aras</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nda</a:t>
            </a:r>
            <a:r>
              <a:rPr kumimoji="1" lang="tr-TR" sz="2000" dirty="0" err="1" smtClean="0">
                <a:latin typeface="Comic Sans MS" pitchFamily="-39" charset="0"/>
                <a:cs typeface="Times" pitchFamily="-39" charset="0"/>
              </a:rPr>
              <a:t>dır</a:t>
            </a:r>
            <a:r>
              <a:rPr kumimoji="1" lang="tr-TR" sz="2000" dirty="0" smtClean="0">
                <a:latin typeface="Comic Sans MS" pitchFamily="-39" charset="0"/>
                <a:cs typeface="Times" pitchFamily="-39" charset="0"/>
              </a:rPr>
              <a:t>.</a:t>
            </a:r>
            <a:r>
              <a:rPr kumimoji="1" lang="en-US" sz="2000" dirty="0" smtClean="0">
                <a:latin typeface="Comic Sans MS" pitchFamily="-39" charset="0"/>
                <a:cs typeface="Times" pitchFamily="-39" charset="0"/>
              </a:rPr>
              <a:t> </a:t>
            </a:r>
            <a:endParaRPr kumimoji="1" lang="tr-TR" sz="2000" dirty="0" smtClean="0">
              <a:latin typeface="Comic Sans MS" pitchFamily="-39" charset="0"/>
              <a:cs typeface="Times" pitchFamily="-39" charset="0"/>
            </a:endParaRPr>
          </a:p>
          <a:p>
            <a:pPr marL="533400" indent="-533400" algn="just">
              <a:lnSpc>
                <a:spcPct val="150000"/>
              </a:lnSpc>
              <a:buFont typeface="Arial" charset="0"/>
              <a:buNone/>
            </a:pPr>
            <a:endParaRPr kumimoji="1" lang="tr-TR" sz="2000" dirty="0">
              <a:latin typeface="Comic Sans MS" pitchFamily="-39" charset="0"/>
              <a:cs typeface="Times" pitchFamily="-39" charset="0"/>
            </a:endParaRPr>
          </a:p>
          <a:p>
            <a:pPr marL="533400" indent="-533400" algn="just">
              <a:lnSpc>
                <a:spcPct val="150000"/>
              </a:lnSpc>
              <a:buFont typeface="Arial" charset="0"/>
              <a:buNone/>
            </a:pPr>
            <a:r>
              <a:rPr kumimoji="1" lang="tr-TR" sz="2000" dirty="0" smtClean="0">
                <a:latin typeface="Comic Sans MS" pitchFamily="-39" charset="0"/>
                <a:cs typeface="Times" pitchFamily="-39" charset="0"/>
              </a:rPr>
              <a:t>	</a:t>
            </a:r>
            <a:r>
              <a:rPr kumimoji="1" lang="en-US" sz="2000" dirty="0" smtClean="0">
                <a:latin typeface="Comic Sans MS" pitchFamily="-39" charset="0"/>
                <a:cs typeface="Times" pitchFamily="-39" charset="0"/>
              </a:rPr>
              <a:t>Bu k</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vr</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mlar</a:t>
            </a:r>
            <a:r>
              <a:rPr kumimoji="1" lang="tr-TR" sz="2000" dirty="0" smtClean="0">
                <a:latin typeface="Comic Sans MS" pitchFamily="-39" charset="0"/>
                <a:cs typeface="Times" pitchFamily="-39" charset="0"/>
              </a:rPr>
              <a:t>ı</a:t>
            </a:r>
            <a:r>
              <a:rPr kumimoji="1" lang="en-US" sz="2000" dirty="0" smtClean="0">
                <a:latin typeface="Comic Sans MS" pitchFamily="-39" charset="0"/>
                <a:cs typeface="Times" pitchFamily="-39" charset="0"/>
              </a:rPr>
              <a:t>n </a:t>
            </a:r>
            <a:r>
              <a:rPr kumimoji="1" lang="en-US" sz="2000" dirty="0" err="1" smtClean="0">
                <a:latin typeface="Comic Sans MS" pitchFamily="-39" charset="0"/>
                <a:cs typeface="Times" pitchFamily="-39" charset="0"/>
              </a:rPr>
              <a:t>aras</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ndaki</a:t>
            </a:r>
            <a:r>
              <a:rPr kumimoji="1" lang="en-US" sz="2000" dirty="0" smtClean="0">
                <a:latin typeface="Comic Sans MS" pitchFamily="-39" charset="0"/>
                <a:cs typeface="Times" pitchFamily="-39" charset="0"/>
              </a:rPr>
              <a:t> </a:t>
            </a:r>
            <a:r>
              <a:rPr kumimoji="1" lang="en-US" sz="2000" dirty="0" err="1">
                <a:latin typeface="Comic Sans MS" pitchFamily="-39" charset="0"/>
                <a:cs typeface="Times" pitchFamily="-39" charset="0"/>
              </a:rPr>
              <a:t>hücreler</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sayesinde</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insan</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ince</a:t>
            </a:r>
            <a:r>
              <a:rPr kumimoji="1" lang="en-US" sz="2000" dirty="0">
                <a:latin typeface="Comic Sans MS" pitchFamily="-39" charset="0"/>
                <a:cs typeface="Times" pitchFamily="-39" charset="0"/>
              </a:rPr>
              <a:t> </a:t>
            </a:r>
            <a:r>
              <a:rPr kumimoji="1" lang="en-US" sz="2000" dirty="0" smtClean="0">
                <a:latin typeface="Comic Sans MS" pitchFamily="-39" charset="0"/>
                <a:cs typeface="Times" pitchFamily="-39" charset="0"/>
              </a:rPr>
              <a:t>i</a:t>
            </a:r>
            <a:r>
              <a:rPr kumimoji="1" lang="tr-TR" sz="2000" dirty="0" smtClean="0">
                <a:latin typeface="Comic Sans MS" pitchFamily="-39" charset="0"/>
                <a:cs typeface="Times" pitchFamily="-39" charset="0"/>
              </a:rPr>
              <a:t>ş</a:t>
            </a:r>
            <a:r>
              <a:rPr kumimoji="1" lang="en-US" sz="2000" dirty="0" err="1" smtClean="0">
                <a:latin typeface="Comic Sans MS" pitchFamily="-39" charset="0"/>
                <a:cs typeface="Times" pitchFamily="-39" charset="0"/>
              </a:rPr>
              <a:t>leri</a:t>
            </a:r>
            <a:r>
              <a:rPr kumimoji="1" lang="en-US" sz="2000" dirty="0" smtClean="0">
                <a:latin typeface="Comic Sans MS" pitchFamily="-39" charset="0"/>
                <a:cs typeface="Times" pitchFamily="-39" charset="0"/>
              </a:rPr>
              <a:t> </a:t>
            </a:r>
            <a:r>
              <a:rPr kumimoji="1" lang="en-US" sz="2000" dirty="0" err="1">
                <a:latin typeface="Comic Sans MS" pitchFamily="-39" charset="0"/>
                <a:cs typeface="Times" pitchFamily="-39" charset="0"/>
              </a:rPr>
              <a:t>yapmak</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üzere</a:t>
            </a:r>
            <a:r>
              <a:rPr kumimoji="1" lang="en-US" sz="2000" dirty="0">
                <a:latin typeface="Comic Sans MS" pitchFamily="-39" charset="0"/>
                <a:cs typeface="Times" pitchFamily="-39" charset="0"/>
              </a:rPr>
              <a:t> </a:t>
            </a:r>
            <a:r>
              <a:rPr kumimoji="1" lang="en-US" sz="2000" dirty="0" err="1" smtClean="0">
                <a:latin typeface="Comic Sans MS" pitchFamily="-39" charset="0"/>
                <a:cs typeface="Times" pitchFamily="-39" charset="0"/>
              </a:rPr>
              <a:t>parmaklar</a:t>
            </a:r>
            <a:r>
              <a:rPr kumimoji="1" lang="tr-TR" sz="2000" dirty="0" smtClean="0">
                <a:latin typeface="Comic Sans MS" pitchFamily="-39" charset="0"/>
                <a:cs typeface="Times" pitchFamily="-39" charset="0"/>
              </a:rPr>
              <a:t>ı</a:t>
            </a:r>
            <a:r>
              <a:rPr kumimoji="1" lang="en-US" sz="2000" dirty="0" smtClean="0">
                <a:latin typeface="Comic Sans MS" pitchFamily="-39" charset="0"/>
                <a:cs typeface="Times" pitchFamily="-39" charset="0"/>
              </a:rPr>
              <a:t>n</a:t>
            </a:r>
            <a:r>
              <a:rPr kumimoji="1" lang="tr-TR" sz="2000" dirty="0" smtClean="0">
                <a:latin typeface="Comic Sans MS" pitchFamily="-39" charset="0"/>
                <a:cs typeface="Times" pitchFamily="-39" charset="0"/>
              </a:rPr>
              <a:t>ı</a:t>
            </a:r>
            <a:r>
              <a:rPr kumimoji="1" lang="en-US" sz="2000" dirty="0" smtClean="0">
                <a:latin typeface="Comic Sans MS" pitchFamily="-39" charset="0"/>
                <a:cs typeface="Times" pitchFamily="-39" charset="0"/>
              </a:rPr>
              <a:t> </a:t>
            </a:r>
            <a:r>
              <a:rPr kumimoji="1" lang="en-US" sz="2000" dirty="0" err="1" smtClean="0">
                <a:latin typeface="Comic Sans MS" pitchFamily="-39" charset="0"/>
                <a:cs typeface="Times" pitchFamily="-39" charset="0"/>
              </a:rPr>
              <a:t>kullan</a:t>
            </a:r>
            <a:r>
              <a:rPr kumimoji="1" lang="tr-TR" sz="2000" dirty="0" smtClean="0">
                <a:latin typeface="Comic Sans MS" pitchFamily="-39" charset="0"/>
                <a:cs typeface="Times" pitchFamily="-39" charset="0"/>
              </a:rPr>
              <a:t>ı</a:t>
            </a:r>
            <a:r>
              <a:rPr kumimoji="1" lang="en-US" sz="2000" dirty="0" err="1" smtClean="0">
                <a:latin typeface="Comic Sans MS" pitchFamily="-39" charset="0"/>
                <a:cs typeface="Times" pitchFamily="-39" charset="0"/>
              </a:rPr>
              <a:t>yor</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araç</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sürebiliyor</a:t>
            </a:r>
            <a:r>
              <a:rPr kumimoji="1" lang="en-US" sz="2000" dirty="0">
                <a:latin typeface="Comic Sans MS" pitchFamily="-39" charset="0"/>
                <a:cs typeface="Times" pitchFamily="-39" charset="0"/>
              </a:rPr>
              <a:t>, </a:t>
            </a:r>
            <a:r>
              <a:rPr kumimoji="1" lang="en-US" sz="2000" dirty="0" err="1" smtClean="0">
                <a:latin typeface="Comic Sans MS" pitchFamily="-39" charset="0"/>
                <a:cs typeface="Times" pitchFamily="-39" charset="0"/>
              </a:rPr>
              <a:t>dilsel</a:t>
            </a:r>
            <a:r>
              <a:rPr kumimoji="1" lang="en-US" sz="2000" dirty="0" smtClean="0">
                <a:latin typeface="Comic Sans MS" pitchFamily="-39" charset="0"/>
                <a:cs typeface="Times" pitchFamily="-39" charset="0"/>
              </a:rPr>
              <a:t> </a:t>
            </a:r>
            <a:r>
              <a:rPr kumimoji="1" lang="en-US" sz="2000" dirty="0" err="1">
                <a:latin typeface="Comic Sans MS" pitchFamily="-39" charset="0"/>
                <a:cs typeface="Times" pitchFamily="-39" charset="0"/>
              </a:rPr>
              <a:t>ve</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matematiksel</a:t>
            </a:r>
            <a:r>
              <a:rPr kumimoji="1" lang="en-US" sz="2000" dirty="0">
                <a:latin typeface="Comic Sans MS" pitchFamily="-39" charset="0"/>
                <a:cs typeface="Times" pitchFamily="-39" charset="0"/>
              </a:rPr>
              <a:t> </a:t>
            </a:r>
            <a:r>
              <a:rPr kumimoji="1" lang="en-US" sz="2000" dirty="0" err="1">
                <a:latin typeface="Comic Sans MS" pitchFamily="-39" charset="0"/>
                <a:cs typeface="Times" pitchFamily="-39" charset="0"/>
              </a:rPr>
              <a:t>sembollerle</a:t>
            </a:r>
            <a:r>
              <a:rPr kumimoji="1" lang="en-US" sz="2000" dirty="0">
                <a:latin typeface="Comic Sans MS" pitchFamily="-39" charset="0"/>
                <a:cs typeface="Times" pitchFamily="-39" charset="0"/>
              </a:rPr>
              <a:t> </a:t>
            </a:r>
            <a:r>
              <a:rPr kumimoji="1" lang="en-US" sz="2000" dirty="0" err="1" smtClean="0">
                <a:latin typeface="Comic Sans MS" pitchFamily="-39" charset="0"/>
                <a:cs typeface="Times" pitchFamily="-39" charset="0"/>
              </a:rPr>
              <a:t>haberle</a:t>
            </a:r>
            <a:r>
              <a:rPr kumimoji="1" lang="tr-TR" sz="2000" dirty="0" smtClean="0">
                <a:latin typeface="Comic Sans MS" pitchFamily="-39" charset="0"/>
                <a:cs typeface="Times" pitchFamily="-39" charset="0"/>
              </a:rPr>
              <a:t>ş</a:t>
            </a:r>
            <a:r>
              <a:rPr kumimoji="1" lang="en-US" sz="2000" dirty="0" err="1" smtClean="0">
                <a:latin typeface="Comic Sans MS" pitchFamily="-39" charset="0"/>
                <a:cs typeface="Times" pitchFamily="-39" charset="0"/>
              </a:rPr>
              <a:t>iyor</a:t>
            </a:r>
            <a:r>
              <a:rPr kumimoji="1" lang="en-US" sz="2000" dirty="0">
                <a:latin typeface="Comic Sans MS" pitchFamily="-39" charset="0"/>
                <a:cs typeface="Times" pitchFamily="-39" charset="0"/>
              </a:rPr>
              <a:t>. </a:t>
            </a:r>
            <a:endParaRPr kumimoji="1" lang="tr-TR" sz="2000" dirty="0" smtClean="0">
              <a:latin typeface="Comic Sans MS" pitchFamily="-39" charset="0"/>
              <a:cs typeface="Times" pitchFamily="-39" charset="0"/>
            </a:endParaRPr>
          </a:p>
          <a:p>
            <a:pPr marL="533400" indent="-533400" algn="just">
              <a:lnSpc>
                <a:spcPct val="150000"/>
              </a:lnSpc>
              <a:buFont typeface="Arial" charset="0"/>
              <a:buNone/>
            </a:pPr>
            <a:r>
              <a:rPr kumimoji="1" lang="tr-TR" sz="2000" dirty="0">
                <a:latin typeface="Comic Sans MS" pitchFamily="-39" charset="0"/>
                <a:cs typeface="Times" pitchFamily="-39" charset="0"/>
              </a:rPr>
              <a:t>	</a:t>
            </a:r>
            <a:endParaRPr kumimoji="1" lang="tr-TR" sz="2000" dirty="0" smtClean="0">
              <a:latin typeface="Comic Sans MS" pitchFamily="-39" charset="0"/>
              <a:cs typeface="Times" pitchFamily="-39" charset="0"/>
            </a:endParaRPr>
          </a:p>
          <a:p>
            <a:pPr marL="533400" indent="-533400" algn="just">
              <a:buFont typeface="Arial" charset="0"/>
              <a:buNone/>
            </a:pPr>
            <a:r>
              <a:rPr kumimoji="1" lang="tr-TR" sz="2000" dirty="0">
                <a:latin typeface="Comic Sans MS" pitchFamily="-39" charset="0"/>
                <a:cs typeface="Times" pitchFamily="-39" charset="0"/>
              </a:rPr>
              <a:t>	</a:t>
            </a:r>
            <a:endParaRPr kumimoji="1" lang="en-US" sz="2000" dirty="0">
              <a:latin typeface="Comic Sans MS" pitchFamily="-39" charset="0"/>
              <a:cs typeface="Times" pitchFamily="-39" charset="0"/>
            </a:endParaRPr>
          </a:p>
        </p:txBody>
      </p:sp>
      <p:sp>
        <p:nvSpPr>
          <p:cNvPr id="17410" name="Rectangle 2"/>
          <p:cNvSpPr>
            <a:spLocks noGrp="1" noChangeArrowheads="1"/>
          </p:cNvSpPr>
          <p:nvPr>
            <p:ph type="title"/>
          </p:nvPr>
        </p:nvSpPr>
        <p:spPr/>
        <p:txBody>
          <a:bodyPr/>
          <a:lstStyle/>
          <a:p>
            <a:r>
              <a:rPr kumimoji="1" lang="tr-TR" dirty="0" smtClean="0"/>
              <a:t>Beynin Yapısı</a:t>
            </a:r>
            <a:endParaRPr kumimoji="1" lang="en-US" dirty="0"/>
          </a:p>
        </p:txBody>
      </p:sp>
      <p:sp>
        <p:nvSpPr>
          <p:cNvPr id="2" name="Veri Yer Tutucusu 1"/>
          <p:cNvSpPr>
            <a:spLocks noGrp="1"/>
          </p:cNvSpPr>
          <p:nvPr>
            <p:ph type="dt" sz="half" idx="10"/>
          </p:nvPr>
        </p:nvSpPr>
        <p:spPr/>
        <p:txBody>
          <a:bodyPr/>
          <a:lstStyle/>
          <a:p>
            <a:fld id="{86922BE8-1CE6-4C9A-9670-782D6D3B2938}"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15</a:t>
            </a:fld>
            <a:endParaRPr lang="en-US"/>
          </a:p>
        </p:txBody>
      </p:sp>
    </p:spTree>
  </p:cSld>
  <p:clrMapOvr>
    <a:masterClrMapping/>
  </p:clrMapOvr>
  <p:transition advTm="319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left)">
                                      <p:cBhvr>
                                        <p:cTn id="7" dur="500"/>
                                        <p:tgtEl>
                                          <p:spTgt spid="1741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wipe(left)">
                                      <p:cBhvr>
                                        <p:cTn id="10" dur="500"/>
                                        <p:tgtEl>
                                          <p:spTgt spid="1741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7411">
                                            <p:txEl>
                                              <p:pRg st="3" end="3"/>
                                            </p:txEl>
                                          </p:spTgt>
                                        </p:tgtEl>
                                        <p:attrNameLst>
                                          <p:attrName>style.visibility</p:attrName>
                                        </p:attrNameLst>
                                      </p:cBhvr>
                                      <p:to>
                                        <p:strVal val="visible"/>
                                      </p:to>
                                    </p:set>
                                    <p:animEffect transition="in" filter="wipe(left)">
                                      <p:cBhvr>
                                        <p:cTn id="13" dur="500"/>
                                        <p:tgtEl>
                                          <p:spTgt spid="17411">
                                            <p:txEl>
                                              <p:pRg st="3" end="3"/>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7411">
                                            <p:txEl>
                                              <p:pRg st="4" end="4"/>
                                            </p:txEl>
                                          </p:spTgt>
                                        </p:tgtEl>
                                        <p:attrNameLst>
                                          <p:attrName>style.visibility</p:attrName>
                                        </p:attrNameLst>
                                      </p:cBhvr>
                                      <p:to>
                                        <p:strVal val="visible"/>
                                      </p:to>
                                    </p:set>
                                    <p:animEffect transition="in" filter="wipe(left)">
                                      <p:cBhvr>
                                        <p:cTn id="16" dur="500"/>
                                        <p:tgtEl>
                                          <p:spTgt spid="17411">
                                            <p:txEl>
                                              <p:pRg st="4" end="4"/>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7411">
                                            <p:txEl>
                                              <p:pRg st="5" end="5"/>
                                            </p:txEl>
                                          </p:spTgt>
                                        </p:tgtEl>
                                        <p:attrNameLst>
                                          <p:attrName>style.visibility</p:attrName>
                                        </p:attrNameLst>
                                      </p:cBhvr>
                                      <p:to>
                                        <p:strVal val="visible"/>
                                      </p:to>
                                    </p:set>
                                    <p:animEffect transition="in" filter="wipe(left)">
                                      <p:cBhvr>
                                        <p:cTn id="19" dur="5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209800"/>
            <a:ext cx="7662333" cy="3916363"/>
          </a:xfrm>
        </p:spPr>
        <p:txBody>
          <a:bodyPr/>
          <a:lstStyle/>
          <a:p>
            <a:pPr algn="just"/>
            <a:r>
              <a:rPr lang="tr-TR" dirty="0"/>
              <a:t>Tüm bunlar beyinde bulunan 100 milyar civarındaki sinir hücresi </a:t>
            </a:r>
            <a:r>
              <a:rPr lang="tr-TR" dirty="0">
                <a:solidFill>
                  <a:schemeClr val="tx2">
                    <a:lumMod val="60000"/>
                    <a:lumOff val="40000"/>
                  </a:schemeClr>
                </a:solidFill>
              </a:rPr>
              <a:t>(nöron), </a:t>
            </a:r>
            <a:r>
              <a:rPr lang="tr-TR" dirty="0"/>
              <a:t>bir o kadar </a:t>
            </a:r>
            <a:r>
              <a:rPr lang="tr-TR" dirty="0">
                <a:solidFill>
                  <a:schemeClr val="tx2">
                    <a:lumMod val="60000"/>
                    <a:lumOff val="40000"/>
                  </a:schemeClr>
                </a:solidFill>
              </a:rPr>
              <a:t>destek hücresi </a:t>
            </a:r>
            <a:r>
              <a:rPr lang="tr-TR" dirty="0"/>
              <a:t>ve bu hücreler arasındaki sayısız iletişim ağının </a:t>
            </a:r>
            <a:r>
              <a:rPr lang="tr-TR" dirty="0" smtClean="0"/>
              <a:t>sonucudur. </a:t>
            </a:r>
          </a:p>
          <a:p>
            <a:pPr algn="just"/>
            <a:endParaRPr lang="tr-TR" dirty="0"/>
          </a:p>
          <a:p>
            <a:pPr algn="just"/>
            <a:r>
              <a:rPr lang="tr-TR" dirty="0" smtClean="0"/>
              <a:t>Fosiller </a:t>
            </a:r>
            <a:r>
              <a:rPr lang="tr-TR" dirty="0"/>
              <a:t>üzerinde yapılan çalışmalar, insan beyninin yapısında önemli bir değişiklik olmadığını gösteriyor. Olasılıkla, 50 bin yıl önce yaşamış olan insanla hemen hemen aynı beyne sahibiz. </a:t>
            </a:r>
          </a:p>
          <a:p>
            <a:pPr algn="just"/>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E2E42216-E440-4CDD-AD8B-D3F1DEA1EA0D}"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16</a:t>
            </a:fld>
            <a:endParaRPr lang="en-US"/>
          </a:p>
        </p:txBody>
      </p:sp>
    </p:spTree>
    <p:extLst>
      <p:ext uri="{BB962C8B-B14F-4D97-AF65-F5344CB8AC3E}">
        <p14:creationId xmlns:p14="http://schemas.microsoft.com/office/powerpoint/2010/main" val="1121921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idx="1"/>
          </p:nvPr>
        </p:nvSpPr>
        <p:spPr>
          <a:xfrm>
            <a:off x="990600" y="1981200"/>
            <a:ext cx="7772400" cy="4419600"/>
          </a:xfrm>
        </p:spPr>
        <p:txBody>
          <a:bodyPr/>
          <a:lstStyle/>
          <a:p>
            <a:pPr algn="just"/>
            <a:endParaRPr kumimoji="1" lang="tr-TR" dirty="0" smtClean="0">
              <a:cs typeface="Times" pitchFamily="-39" charset="0"/>
            </a:endParaRPr>
          </a:p>
          <a:p>
            <a:pPr algn="just"/>
            <a:r>
              <a:rPr kumimoji="1" lang="en-US" dirty="0" smtClean="0">
                <a:cs typeface="Times" pitchFamily="-39" charset="0"/>
              </a:rPr>
              <a:t>1,3-1,5 </a:t>
            </a:r>
            <a:r>
              <a:rPr kumimoji="1" lang="en-US" dirty="0">
                <a:cs typeface="Times" pitchFamily="-39" charset="0"/>
              </a:rPr>
              <a:t>kilogram </a:t>
            </a:r>
            <a:r>
              <a:rPr kumimoji="1" lang="en-US" dirty="0" smtClean="0">
                <a:cs typeface="Times" pitchFamily="-39" charset="0"/>
              </a:rPr>
              <a:t>a</a:t>
            </a:r>
            <a:r>
              <a:rPr kumimoji="1" lang="tr-TR" dirty="0" err="1" smtClean="0">
                <a:cs typeface="Times" pitchFamily="-39" charset="0"/>
              </a:rPr>
              <a:t>ğ</a:t>
            </a:r>
            <a:r>
              <a:rPr kumimoji="1" lang="tr-TR" dirty="0" err="1">
                <a:cs typeface="Times" pitchFamily="-39" charset="0"/>
              </a:rPr>
              <a:t>ı</a:t>
            </a:r>
            <a:r>
              <a:rPr kumimoji="1" lang="en-US" dirty="0" err="1" smtClean="0">
                <a:cs typeface="Times" pitchFamily="-39" charset="0"/>
              </a:rPr>
              <a:t>rl</a:t>
            </a:r>
            <a:r>
              <a:rPr kumimoji="1" lang="tr-TR" dirty="0" err="1" smtClean="0">
                <a:cs typeface="Times" pitchFamily="-39" charset="0"/>
              </a:rPr>
              <a:t>ığ</a:t>
            </a:r>
            <a:r>
              <a:rPr kumimoji="1" lang="tr-TR" dirty="0" err="1">
                <a:cs typeface="Times" pitchFamily="-39" charset="0"/>
              </a:rPr>
              <a:t>ı</a:t>
            </a:r>
            <a:r>
              <a:rPr kumimoji="1" lang="en-US" dirty="0" err="1" smtClean="0">
                <a:cs typeface="Times" pitchFamily="-39" charset="0"/>
              </a:rPr>
              <a:t>nda</a:t>
            </a:r>
            <a:r>
              <a:rPr kumimoji="1" lang="en-US" dirty="0" smtClean="0">
                <a:cs typeface="Times" pitchFamily="-39" charset="0"/>
              </a:rPr>
              <a:t> </a:t>
            </a:r>
            <a:r>
              <a:rPr kumimoji="1" lang="en-US" dirty="0" err="1">
                <a:cs typeface="Times" pitchFamily="-39" charset="0"/>
              </a:rPr>
              <a:t>olan</a:t>
            </a:r>
            <a:r>
              <a:rPr kumimoji="1" lang="en-US" dirty="0">
                <a:cs typeface="Times" pitchFamily="-39" charset="0"/>
              </a:rPr>
              <a:t> </a:t>
            </a:r>
            <a:r>
              <a:rPr kumimoji="1" lang="en-US" dirty="0" err="1">
                <a:cs typeface="Times" pitchFamily="-39" charset="0"/>
              </a:rPr>
              <a:t>beyin</a:t>
            </a:r>
            <a:r>
              <a:rPr kumimoji="1" lang="en-US" dirty="0">
                <a:cs typeface="Times" pitchFamily="-39" charset="0"/>
              </a:rPr>
              <a:t>, </a:t>
            </a:r>
            <a:r>
              <a:rPr kumimoji="1" lang="en-US" dirty="0" err="1" smtClean="0">
                <a:cs typeface="Times" pitchFamily="-39" charset="0"/>
              </a:rPr>
              <a:t>vücudun</a:t>
            </a:r>
            <a:r>
              <a:rPr kumimoji="1" lang="en-US" dirty="0" smtClean="0">
                <a:cs typeface="Times" pitchFamily="-39" charset="0"/>
              </a:rPr>
              <a:t> </a:t>
            </a:r>
            <a:r>
              <a:rPr kumimoji="1" lang="en-US" dirty="0">
                <a:cs typeface="Times" pitchFamily="-39" charset="0"/>
              </a:rPr>
              <a:t>en </a:t>
            </a:r>
            <a:r>
              <a:rPr kumimoji="1" lang="en-US" dirty="0" err="1">
                <a:cs typeface="Times" pitchFamily="-39" charset="0"/>
              </a:rPr>
              <a:t>iyi</a:t>
            </a:r>
            <a:r>
              <a:rPr kumimoji="1" lang="en-US" dirty="0">
                <a:cs typeface="Times" pitchFamily="-39" charset="0"/>
              </a:rPr>
              <a:t> </a:t>
            </a:r>
            <a:r>
              <a:rPr kumimoji="1" lang="en-US" dirty="0" err="1">
                <a:cs typeface="Times" pitchFamily="-39" charset="0"/>
              </a:rPr>
              <a:t>korunan</a:t>
            </a:r>
            <a:r>
              <a:rPr kumimoji="1" lang="en-US" dirty="0">
                <a:cs typeface="Times" pitchFamily="-39" charset="0"/>
              </a:rPr>
              <a:t> </a:t>
            </a:r>
            <a:r>
              <a:rPr kumimoji="1" lang="en-US" dirty="0" err="1" smtClean="0">
                <a:cs typeface="Times" pitchFamily="-39" charset="0"/>
              </a:rPr>
              <a:t>yerinde</a:t>
            </a:r>
            <a:r>
              <a:rPr kumimoji="1" lang="tr-TR" dirty="0" err="1" smtClean="0">
                <a:cs typeface="Times" pitchFamily="-39" charset="0"/>
              </a:rPr>
              <a:t>dir</a:t>
            </a:r>
            <a:r>
              <a:rPr kumimoji="1" lang="en-US" dirty="0" smtClean="0">
                <a:cs typeface="Times" pitchFamily="-39" charset="0"/>
              </a:rPr>
              <a:t>; </a:t>
            </a:r>
            <a:r>
              <a:rPr kumimoji="1" lang="en-US" dirty="0" err="1" smtClean="0">
                <a:cs typeface="Times" pitchFamily="-39" charset="0"/>
              </a:rPr>
              <a:t>kafatas</a:t>
            </a:r>
            <a:r>
              <a:rPr kumimoji="1" lang="tr-TR" dirty="0" smtClean="0">
                <a:cs typeface="Times" pitchFamily="-39" charset="0"/>
              </a:rPr>
              <a:t>ı</a:t>
            </a:r>
            <a:r>
              <a:rPr kumimoji="1" lang="en-US" dirty="0" smtClean="0">
                <a:cs typeface="Times" pitchFamily="-39" charset="0"/>
              </a:rPr>
              <a:t>n</a:t>
            </a:r>
            <a:r>
              <a:rPr kumimoji="1" lang="tr-TR" dirty="0" smtClean="0">
                <a:cs typeface="Times" pitchFamily="-39" charset="0"/>
              </a:rPr>
              <a:t>ı</a:t>
            </a:r>
            <a:r>
              <a:rPr kumimoji="1" lang="en-US" dirty="0" smtClean="0">
                <a:cs typeface="Times" pitchFamily="-39" charset="0"/>
              </a:rPr>
              <a:t>n </a:t>
            </a:r>
            <a:r>
              <a:rPr kumimoji="1" lang="en-US" dirty="0" err="1">
                <a:cs typeface="Times" pitchFamily="-39" charset="0"/>
              </a:rPr>
              <a:t>içerisinde</a:t>
            </a:r>
            <a:r>
              <a:rPr kumimoji="1" lang="en-US" dirty="0">
                <a:cs typeface="Times" pitchFamily="-39" charset="0"/>
              </a:rPr>
              <a:t>. </a:t>
            </a:r>
            <a:r>
              <a:rPr kumimoji="1" lang="en-US" dirty="0" err="1">
                <a:cs typeface="Times" pitchFamily="-39" charset="0"/>
              </a:rPr>
              <a:t>Beynin</a:t>
            </a:r>
            <a:r>
              <a:rPr kumimoji="1" lang="en-US" dirty="0">
                <a:cs typeface="Times" pitchFamily="-39" charset="0"/>
              </a:rPr>
              <a:t> </a:t>
            </a:r>
            <a:r>
              <a:rPr kumimoji="1" lang="en-US" dirty="0" smtClean="0">
                <a:cs typeface="Times" pitchFamily="-39" charset="0"/>
              </a:rPr>
              <a:t>a</a:t>
            </a:r>
            <a:r>
              <a:rPr kumimoji="1" lang="tr-TR" dirty="0" err="1" smtClean="0">
                <a:cs typeface="Times" pitchFamily="-39" charset="0"/>
              </a:rPr>
              <a:t>ğı</a:t>
            </a:r>
            <a:r>
              <a:rPr kumimoji="1" lang="en-US" dirty="0" err="1" smtClean="0">
                <a:cs typeface="Times" pitchFamily="-39" charset="0"/>
              </a:rPr>
              <a:t>rl</a:t>
            </a:r>
            <a:r>
              <a:rPr kumimoji="1" lang="tr-TR" dirty="0" err="1" smtClean="0">
                <a:cs typeface="Times" pitchFamily="-39" charset="0"/>
              </a:rPr>
              <a:t>ığı</a:t>
            </a:r>
            <a:r>
              <a:rPr kumimoji="1" lang="en-US" dirty="0" smtClean="0">
                <a:cs typeface="Times" pitchFamily="-39" charset="0"/>
              </a:rPr>
              <a:t> </a:t>
            </a:r>
            <a:r>
              <a:rPr kumimoji="1" lang="en-US" dirty="0" err="1" smtClean="0">
                <a:cs typeface="Times" pitchFamily="-39" charset="0"/>
              </a:rPr>
              <a:t>ki</a:t>
            </a:r>
            <a:r>
              <a:rPr kumimoji="1" lang="tr-TR" dirty="0" smtClean="0">
                <a:cs typeface="Times" pitchFamily="-39" charset="0"/>
              </a:rPr>
              <a:t>ş</a:t>
            </a:r>
            <a:r>
              <a:rPr kumimoji="1" lang="en-US" dirty="0" err="1" smtClean="0">
                <a:cs typeface="Times" pitchFamily="-39" charset="0"/>
              </a:rPr>
              <a:t>iden</a:t>
            </a:r>
            <a:r>
              <a:rPr kumimoji="1" lang="en-US" dirty="0" smtClean="0">
                <a:cs typeface="Times" pitchFamily="-39" charset="0"/>
              </a:rPr>
              <a:t> </a:t>
            </a:r>
            <a:r>
              <a:rPr kumimoji="1" lang="en-US" dirty="0" err="1" smtClean="0">
                <a:cs typeface="Times" pitchFamily="-39" charset="0"/>
              </a:rPr>
              <a:t>ki</a:t>
            </a:r>
            <a:r>
              <a:rPr kumimoji="1" lang="tr-TR" dirty="0" smtClean="0">
                <a:cs typeface="Times" pitchFamily="-39" charset="0"/>
              </a:rPr>
              <a:t>ş</a:t>
            </a:r>
            <a:r>
              <a:rPr kumimoji="1" lang="en-US" dirty="0" err="1" smtClean="0">
                <a:cs typeface="Times" pitchFamily="-39" charset="0"/>
              </a:rPr>
              <a:t>iye</a:t>
            </a:r>
            <a:r>
              <a:rPr kumimoji="1" lang="en-US" dirty="0" smtClean="0">
                <a:cs typeface="Times" pitchFamily="-39" charset="0"/>
              </a:rPr>
              <a:t> de</a:t>
            </a:r>
            <a:r>
              <a:rPr kumimoji="1" lang="tr-TR" dirty="0" err="1" smtClean="0">
                <a:cs typeface="Times" pitchFamily="-39" charset="0"/>
              </a:rPr>
              <a:t>ğiş</a:t>
            </a:r>
            <a:r>
              <a:rPr kumimoji="1" lang="en-US" dirty="0" err="1" smtClean="0">
                <a:cs typeface="Times" pitchFamily="-39" charset="0"/>
              </a:rPr>
              <a:t>ir</a:t>
            </a:r>
            <a:r>
              <a:rPr kumimoji="1" lang="en-US" dirty="0" err="1">
                <a:cs typeface="Times" pitchFamily="-39" charset="0"/>
              </a:rPr>
              <a:t>.</a:t>
            </a:r>
            <a:r>
              <a:rPr kumimoji="1" lang="en-US" dirty="0">
                <a:cs typeface="Times" pitchFamily="-39" charset="0"/>
              </a:rPr>
              <a:t> </a:t>
            </a:r>
            <a:r>
              <a:rPr kumimoji="1" lang="en-US" dirty="0" smtClean="0">
                <a:cs typeface="Times" pitchFamily="-39" charset="0"/>
              </a:rPr>
              <a:t>Yap</a:t>
            </a:r>
            <a:r>
              <a:rPr kumimoji="1" lang="tr-TR" dirty="0" smtClean="0">
                <a:cs typeface="Times" pitchFamily="-39" charset="0"/>
              </a:rPr>
              <a:t>ı</a:t>
            </a:r>
            <a:r>
              <a:rPr kumimoji="1" lang="en-US" dirty="0" err="1" smtClean="0">
                <a:cs typeface="Times" pitchFamily="-39" charset="0"/>
              </a:rPr>
              <a:t>lan</a:t>
            </a:r>
            <a:r>
              <a:rPr kumimoji="1" lang="en-US" dirty="0" smtClean="0">
                <a:cs typeface="Times" pitchFamily="-39" charset="0"/>
              </a:rPr>
              <a:t> </a:t>
            </a:r>
            <a:r>
              <a:rPr kumimoji="1" lang="en-US" dirty="0" err="1" smtClean="0">
                <a:cs typeface="Times" pitchFamily="-39" charset="0"/>
              </a:rPr>
              <a:t>ara</a:t>
            </a:r>
            <a:r>
              <a:rPr kumimoji="1" lang="tr-TR" dirty="0" smtClean="0">
                <a:cs typeface="Times" pitchFamily="-39" charset="0"/>
              </a:rPr>
              <a:t>ş</a:t>
            </a:r>
            <a:r>
              <a:rPr kumimoji="1" lang="en-US" dirty="0" smtClean="0">
                <a:cs typeface="Times" pitchFamily="-39" charset="0"/>
              </a:rPr>
              <a:t>t</a:t>
            </a:r>
            <a:r>
              <a:rPr kumimoji="1" lang="tr-TR" dirty="0" smtClean="0">
                <a:cs typeface="Times" pitchFamily="-39" charset="0"/>
              </a:rPr>
              <a:t>ı</a:t>
            </a:r>
            <a:r>
              <a:rPr kumimoji="1" lang="en-US" dirty="0" err="1" smtClean="0">
                <a:cs typeface="Times" pitchFamily="-39" charset="0"/>
              </a:rPr>
              <a:t>rmalar</a:t>
            </a:r>
            <a:r>
              <a:rPr kumimoji="1" lang="en-US" dirty="0" smtClean="0">
                <a:cs typeface="Times" pitchFamily="-39" charset="0"/>
              </a:rPr>
              <a:t> </a:t>
            </a:r>
            <a:r>
              <a:rPr kumimoji="1" lang="en-US" dirty="0" err="1">
                <a:cs typeface="Times" pitchFamily="-39" charset="0"/>
              </a:rPr>
              <a:t>insan</a:t>
            </a:r>
            <a:r>
              <a:rPr kumimoji="1" lang="en-US" dirty="0">
                <a:cs typeface="Times" pitchFamily="-39" charset="0"/>
              </a:rPr>
              <a:t> </a:t>
            </a:r>
            <a:r>
              <a:rPr kumimoji="1" lang="en-US" dirty="0" err="1">
                <a:cs typeface="Times" pitchFamily="-39" charset="0"/>
              </a:rPr>
              <a:t>beyninin</a:t>
            </a:r>
            <a:r>
              <a:rPr kumimoji="1" lang="en-US" dirty="0">
                <a:cs typeface="Times" pitchFamily="-39" charset="0"/>
              </a:rPr>
              <a:t> </a:t>
            </a:r>
            <a:r>
              <a:rPr kumimoji="1" lang="en-US" dirty="0" smtClean="0">
                <a:cs typeface="Times" pitchFamily="-39" charset="0"/>
              </a:rPr>
              <a:t>a</a:t>
            </a:r>
            <a:r>
              <a:rPr kumimoji="1" lang="tr-TR" dirty="0" err="1" smtClean="0">
                <a:cs typeface="Times" pitchFamily="-39" charset="0"/>
              </a:rPr>
              <a:t>ğırlığı</a:t>
            </a:r>
            <a:r>
              <a:rPr kumimoji="1" lang="en-US" dirty="0" err="1" smtClean="0">
                <a:cs typeface="Times" pitchFamily="-39" charset="0"/>
              </a:rPr>
              <a:t>yla</a:t>
            </a:r>
            <a:r>
              <a:rPr kumimoji="1" lang="en-US" dirty="0" smtClean="0">
                <a:cs typeface="Times" pitchFamily="-39" charset="0"/>
              </a:rPr>
              <a:t> </a:t>
            </a:r>
            <a:r>
              <a:rPr kumimoji="1" lang="tr-TR" dirty="0" smtClean="0">
                <a:cs typeface="Times" pitchFamily="-39" charset="0"/>
              </a:rPr>
              <a:t>iş</a:t>
            </a:r>
            <a:r>
              <a:rPr kumimoji="1" lang="en-US" dirty="0" err="1" smtClean="0">
                <a:cs typeface="Times" pitchFamily="-39" charset="0"/>
              </a:rPr>
              <a:t>levi</a:t>
            </a:r>
            <a:r>
              <a:rPr kumimoji="1" lang="en-US" dirty="0" smtClean="0">
                <a:cs typeface="Times" pitchFamily="-39" charset="0"/>
              </a:rPr>
              <a:t> </a:t>
            </a:r>
            <a:r>
              <a:rPr kumimoji="1" lang="en-US" dirty="0" err="1" smtClean="0">
                <a:cs typeface="Times" pitchFamily="-39" charset="0"/>
              </a:rPr>
              <a:t>aras</a:t>
            </a:r>
            <a:r>
              <a:rPr kumimoji="1" lang="tr-TR" dirty="0" smtClean="0">
                <a:cs typeface="Times" pitchFamily="-39" charset="0"/>
              </a:rPr>
              <a:t>ı</a:t>
            </a:r>
            <a:r>
              <a:rPr kumimoji="1" lang="en-US" dirty="0" err="1" smtClean="0">
                <a:cs typeface="Times" pitchFamily="-39" charset="0"/>
              </a:rPr>
              <a:t>nda</a:t>
            </a:r>
            <a:r>
              <a:rPr kumimoji="1" lang="en-US" dirty="0" smtClean="0">
                <a:cs typeface="Times" pitchFamily="-39" charset="0"/>
              </a:rPr>
              <a:t> </a:t>
            </a:r>
            <a:r>
              <a:rPr kumimoji="1" lang="en-US" dirty="0" err="1" smtClean="0">
                <a:cs typeface="Times" pitchFamily="-39" charset="0"/>
              </a:rPr>
              <a:t>ba</a:t>
            </a:r>
            <a:r>
              <a:rPr kumimoji="1" lang="tr-TR" dirty="0" smtClean="0">
                <a:cs typeface="Times" pitchFamily="-39" charset="0"/>
              </a:rPr>
              <a:t>ğ</a:t>
            </a:r>
            <a:r>
              <a:rPr kumimoji="1" lang="en-US" dirty="0" err="1" smtClean="0">
                <a:cs typeface="Times" pitchFamily="-39" charset="0"/>
              </a:rPr>
              <a:t>lant</a:t>
            </a:r>
            <a:r>
              <a:rPr kumimoji="1" lang="tr-TR" dirty="0" smtClean="0">
                <a:cs typeface="Times" pitchFamily="-39" charset="0"/>
              </a:rPr>
              <a:t>ı</a:t>
            </a:r>
            <a:r>
              <a:rPr kumimoji="1" lang="en-US" dirty="0" smtClean="0">
                <a:cs typeface="Times" pitchFamily="-39" charset="0"/>
              </a:rPr>
              <a:t> </a:t>
            </a:r>
            <a:r>
              <a:rPr kumimoji="1" lang="tr-TR" dirty="0" smtClean="0">
                <a:cs typeface="Times" pitchFamily="-39" charset="0"/>
              </a:rPr>
              <a:t>olmadığını </a:t>
            </a:r>
            <a:r>
              <a:rPr kumimoji="1" lang="en-US" dirty="0" err="1" smtClean="0">
                <a:cs typeface="Times" pitchFamily="-39" charset="0"/>
              </a:rPr>
              <a:t>gösterdi</a:t>
            </a:r>
            <a:r>
              <a:rPr kumimoji="1" lang="en-US" dirty="0">
                <a:cs typeface="Times" pitchFamily="-39" charset="0"/>
              </a:rPr>
              <a:t>. </a:t>
            </a:r>
            <a:r>
              <a:rPr kumimoji="1" lang="en-US" dirty="0" err="1" smtClean="0">
                <a:cs typeface="Times" pitchFamily="-39" charset="0"/>
              </a:rPr>
              <a:t>Örne</a:t>
            </a:r>
            <a:r>
              <a:rPr kumimoji="1" lang="tr-TR" dirty="0" smtClean="0">
                <a:cs typeface="Times" pitchFamily="-39" charset="0"/>
              </a:rPr>
              <a:t>ğ</a:t>
            </a:r>
            <a:r>
              <a:rPr kumimoji="1" lang="en-US" dirty="0" smtClean="0">
                <a:cs typeface="Times" pitchFamily="-39" charset="0"/>
              </a:rPr>
              <a:t>in</a:t>
            </a:r>
            <a:r>
              <a:rPr kumimoji="1" lang="en-US" dirty="0">
                <a:cs typeface="Times" pitchFamily="-39" charset="0"/>
              </a:rPr>
              <a:t>, </a:t>
            </a:r>
            <a:r>
              <a:rPr kumimoji="1" lang="en-US" dirty="0" err="1">
                <a:cs typeface="Times" pitchFamily="-39" charset="0"/>
              </a:rPr>
              <a:t>Einstein’in</a:t>
            </a:r>
            <a:r>
              <a:rPr kumimoji="1" lang="en-US" dirty="0">
                <a:cs typeface="Times" pitchFamily="-39" charset="0"/>
              </a:rPr>
              <a:t> </a:t>
            </a:r>
            <a:r>
              <a:rPr kumimoji="1" lang="en-US" dirty="0" err="1" smtClean="0">
                <a:cs typeface="Times" pitchFamily="-39" charset="0"/>
              </a:rPr>
              <a:t>beyni</a:t>
            </a:r>
            <a:r>
              <a:rPr kumimoji="1" lang="en-US" dirty="0" smtClean="0">
                <a:cs typeface="Times" pitchFamily="-39" charset="0"/>
              </a:rPr>
              <a:t> </a:t>
            </a:r>
            <a:r>
              <a:rPr kumimoji="1" lang="en-US" dirty="0" err="1" smtClean="0">
                <a:cs typeface="Times" pitchFamily="-39" charset="0"/>
              </a:rPr>
              <a:t>ortalaman</a:t>
            </a:r>
            <a:r>
              <a:rPr kumimoji="1" lang="tr-TR" dirty="0" smtClean="0">
                <a:cs typeface="Times" pitchFamily="-39" charset="0"/>
              </a:rPr>
              <a:t>ı</a:t>
            </a:r>
            <a:r>
              <a:rPr kumimoji="1" lang="en-US" dirty="0" smtClean="0">
                <a:cs typeface="Times" pitchFamily="-39" charset="0"/>
              </a:rPr>
              <a:t>n alt</a:t>
            </a:r>
            <a:r>
              <a:rPr kumimoji="1" lang="tr-TR" dirty="0" smtClean="0">
                <a:cs typeface="Times" pitchFamily="-39" charset="0"/>
              </a:rPr>
              <a:t>ı</a:t>
            </a:r>
            <a:r>
              <a:rPr kumimoji="1" lang="en-US" dirty="0" err="1" smtClean="0">
                <a:cs typeface="Times" pitchFamily="-39" charset="0"/>
              </a:rPr>
              <a:t>nda</a:t>
            </a:r>
            <a:r>
              <a:rPr kumimoji="1" lang="en-US" dirty="0" smtClean="0">
                <a:cs typeface="Times" pitchFamily="-39" charset="0"/>
              </a:rPr>
              <a:t> </a:t>
            </a:r>
            <a:r>
              <a:rPr kumimoji="1" lang="en-US" dirty="0" err="1">
                <a:cs typeface="Times" pitchFamily="-39" charset="0"/>
              </a:rPr>
              <a:t>bir</a:t>
            </a:r>
            <a:r>
              <a:rPr kumimoji="1" lang="en-US" dirty="0">
                <a:cs typeface="Times" pitchFamily="-39" charset="0"/>
              </a:rPr>
              <a:t> </a:t>
            </a:r>
            <a:r>
              <a:rPr kumimoji="1" lang="en-US" dirty="0" smtClean="0">
                <a:cs typeface="Times" pitchFamily="-39" charset="0"/>
              </a:rPr>
              <a:t>a</a:t>
            </a:r>
            <a:r>
              <a:rPr kumimoji="1" lang="tr-TR" dirty="0" err="1" smtClean="0">
                <a:cs typeface="Times" pitchFamily="-39" charset="0"/>
              </a:rPr>
              <a:t>ğı</a:t>
            </a:r>
            <a:r>
              <a:rPr kumimoji="1" lang="en-US" dirty="0" err="1" smtClean="0">
                <a:cs typeface="Times" pitchFamily="-39" charset="0"/>
              </a:rPr>
              <a:t>rl</a:t>
            </a:r>
            <a:r>
              <a:rPr kumimoji="1" lang="tr-TR" dirty="0" err="1" smtClean="0">
                <a:cs typeface="Times" pitchFamily="-39" charset="0"/>
              </a:rPr>
              <a:t>ı</a:t>
            </a:r>
            <a:r>
              <a:rPr kumimoji="1" lang="tr-TR" dirty="0" err="1">
                <a:cs typeface="Times" pitchFamily="-39" charset="0"/>
              </a:rPr>
              <a:t>ğ</a:t>
            </a:r>
            <a:r>
              <a:rPr kumimoji="1" lang="en-US" dirty="0" smtClean="0">
                <a:cs typeface="Times" pitchFamily="-39" charset="0"/>
              </a:rPr>
              <a:t>a </a:t>
            </a:r>
            <a:r>
              <a:rPr kumimoji="1" lang="en-US" dirty="0" err="1">
                <a:cs typeface="Times" pitchFamily="-39" charset="0"/>
              </a:rPr>
              <a:t>sahip</a:t>
            </a:r>
            <a:r>
              <a:rPr kumimoji="1" lang="en-US" dirty="0">
                <a:cs typeface="Times" pitchFamily="-39" charset="0"/>
              </a:rPr>
              <a:t>. </a:t>
            </a:r>
            <a:endParaRPr kumimoji="1" lang="tr-TR" dirty="0" smtClean="0">
              <a:cs typeface="Times" pitchFamily="-39" charset="0"/>
            </a:endParaRPr>
          </a:p>
          <a:p>
            <a:pPr algn="just"/>
            <a:endParaRPr kumimoji="1" lang="tr-TR" dirty="0">
              <a:cs typeface="Times" pitchFamily="-39" charset="0"/>
            </a:endParaRPr>
          </a:p>
          <a:p>
            <a:pPr algn="just"/>
            <a:r>
              <a:rPr kumimoji="1" lang="en-US" dirty="0" smtClean="0">
                <a:cs typeface="Times" pitchFamily="-39" charset="0"/>
              </a:rPr>
              <a:t>Dar </a:t>
            </a:r>
            <a:r>
              <a:rPr kumimoji="1" lang="en-US" dirty="0" err="1">
                <a:cs typeface="Times" pitchFamily="-39" charset="0"/>
              </a:rPr>
              <a:t>bir</a:t>
            </a:r>
            <a:r>
              <a:rPr kumimoji="1" lang="en-US" dirty="0">
                <a:cs typeface="Times" pitchFamily="-39" charset="0"/>
              </a:rPr>
              <a:t> </a:t>
            </a:r>
            <a:r>
              <a:rPr kumimoji="1" lang="en-US" dirty="0" err="1" smtClean="0">
                <a:cs typeface="Times" pitchFamily="-39" charset="0"/>
              </a:rPr>
              <a:t>raf</a:t>
            </a:r>
            <a:r>
              <a:rPr kumimoji="1" lang="tr-TR" dirty="0" smtClean="0">
                <a:cs typeface="Times" pitchFamily="-39" charset="0"/>
              </a:rPr>
              <a:t>ı</a:t>
            </a:r>
            <a:r>
              <a:rPr kumimoji="1" lang="en-US" dirty="0" smtClean="0">
                <a:cs typeface="Times" pitchFamily="-39" charset="0"/>
              </a:rPr>
              <a:t>n </a:t>
            </a:r>
            <a:r>
              <a:rPr kumimoji="1" lang="en-US" dirty="0" err="1">
                <a:cs typeface="Times" pitchFamily="-39" charset="0"/>
              </a:rPr>
              <a:t>içerisine</a:t>
            </a:r>
            <a:r>
              <a:rPr kumimoji="1" lang="en-US" dirty="0">
                <a:cs typeface="Times" pitchFamily="-39" charset="0"/>
              </a:rPr>
              <a:t> </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k</a:t>
            </a:r>
            <a:r>
              <a:rPr kumimoji="1" lang="tr-TR" dirty="0" err="1" smtClean="0">
                <a:cs typeface="Times" pitchFamily="-39" charset="0"/>
              </a:rPr>
              <a:t>ı</a:t>
            </a:r>
            <a:r>
              <a:rPr kumimoji="1" lang="tr-TR" dirty="0" err="1">
                <a:cs typeface="Times" pitchFamily="-39" charset="0"/>
              </a:rPr>
              <a:t>ş</a:t>
            </a:r>
            <a:r>
              <a:rPr kumimoji="1" lang="en-US" dirty="0" smtClean="0">
                <a:cs typeface="Times" pitchFamily="-39" charset="0"/>
              </a:rPr>
              <a:t>t</a:t>
            </a:r>
            <a:r>
              <a:rPr kumimoji="1" lang="tr-TR" dirty="0" smtClean="0">
                <a:cs typeface="Times" pitchFamily="-39" charset="0"/>
              </a:rPr>
              <a:t>ı</a:t>
            </a:r>
            <a:r>
              <a:rPr kumimoji="1" lang="en-US" dirty="0" smtClean="0">
                <a:cs typeface="Times" pitchFamily="-39" charset="0"/>
              </a:rPr>
              <a:t>r</a:t>
            </a:r>
            <a:r>
              <a:rPr kumimoji="1" lang="tr-TR" dirty="0" smtClean="0">
                <a:cs typeface="Times" pitchFamily="-39" charset="0"/>
              </a:rPr>
              <a:t>ı</a:t>
            </a:r>
            <a:r>
              <a:rPr kumimoji="1" lang="en-US" dirty="0" err="1" smtClean="0">
                <a:cs typeface="Times" pitchFamily="-39" charset="0"/>
              </a:rPr>
              <a:t>larak</a:t>
            </a:r>
            <a:r>
              <a:rPr kumimoji="1" lang="en-US" dirty="0" smtClean="0">
                <a:cs typeface="Times" pitchFamily="-39" charset="0"/>
              </a:rPr>
              <a:t> </a:t>
            </a:r>
            <a:r>
              <a:rPr kumimoji="1" lang="en-US" dirty="0" err="1" smtClean="0">
                <a:cs typeface="Times" pitchFamily="-39" charset="0"/>
              </a:rPr>
              <a:t>yerle</a:t>
            </a:r>
            <a:r>
              <a:rPr kumimoji="1" lang="tr-TR" dirty="0" smtClean="0">
                <a:cs typeface="Times" pitchFamily="-39" charset="0"/>
              </a:rPr>
              <a:t>ş</a:t>
            </a:r>
            <a:r>
              <a:rPr kumimoji="1" lang="en-US" dirty="0" err="1" smtClean="0">
                <a:cs typeface="Times" pitchFamily="-39" charset="0"/>
              </a:rPr>
              <a:t>tirilmi</a:t>
            </a:r>
            <a:r>
              <a:rPr kumimoji="1" lang="tr-TR" dirty="0" smtClean="0">
                <a:cs typeface="Times" pitchFamily="-39" charset="0"/>
              </a:rPr>
              <a:t>ş</a:t>
            </a:r>
            <a:r>
              <a:rPr kumimoji="1" lang="en-US" dirty="0" smtClean="0">
                <a:cs typeface="Times" pitchFamily="-39" charset="0"/>
              </a:rPr>
              <a:t> </a:t>
            </a:r>
            <a:r>
              <a:rPr kumimoji="1" lang="en-US" dirty="0" err="1">
                <a:cs typeface="Times" pitchFamily="-39" charset="0"/>
              </a:rPr>
              <a:t>bir</a:t>
            </a:r>
            <a:r>
              <a:rPr kumimoji="1" lang="en-US" dirty="0">
                <a:cs typeface="Times" pitchFamily="-39" charset="0"/>
              </a:rPr>
              <a:t> </a:t>
            </a:r>
            <a:r>
              <a:rPr kumimoji="1" lang="en-US" dirty="0" err="1">
                <a:cs typeface="Times" pitchFamily="-39" charset="0"/>
              </a:rPr>
              <a:t>yorgana</a:t>
            </a:r>
            <a:r>
              <a:rPr kumimoji="1" lang="en-US" dirty="0">
                <a:cs typeface="Times" pitchFamily="-39" charset="0"/>
              </a:rPr>
              <a:t> </a:t>
            </a:r>
            <a:r>
              <a:rPr kumimoji="1" lang="en-US" dirty="0" err="1">
                <a:cs typeface="Times" pitchFamily="-39" charset="0"/>
              </a:rPr>
              <a:t>benzeyen</a:t>
            </a:r>
            <a:r>
              <a:rPr kumimoji="1" lang="en-US" dirty="0">
                <a:cs typeface="Times" pitchFamily="-39" charset="0"/>
              </a:rPr>
              <a:t> </a:t>
            </a:r>
            <a:r>
              <a:rPr kumimoji="1" lang="en-US" dirty="0" err="1">
                <a:cs typeface="Times" pitchFamily="-39" charset="0"/>
              </a:rPr>
              <a:t>beyin</a:t>
            </a:r>
            <a:r>
              <a:rPr kumimoji="1" lang="en-US" dirty="0">
                <a:cs typeface="Times" pitchFamily="-39" charset="0"/>
              </a:rPr>
              <a:t>, </a:t>
            </a:r>
            <a:r>
              <a:rPr kumimoji="1" lang="en-US" dirty="0" err="1" smtClean="0">
                <a:cs typeface="Times" pitchFamily="-39" charset="0"/>
              </a:rPr>
              <a:t>kafatas</a:t>
            </a:r>
            <a:r>
              <a:rPr kumimoji="1" lang="tr-TR" dirty="0" smtClean="0">
                <a:cs typeface="Times" pitchFamily="-39" charset="0"/>
              </a:rPr>
              <a:t>ı</a:t>
            </a:r>
            <a:r>
              <a:rPr kumimoji="1" lang="en-US" dirty="0" smtClean="0">
                <a:cs typeface="Times" pitchFamily="-39" charset="0"/>
              </a:rPr>
              <a:t>n</a:t>
            </a:r>
            <a:r>
              <a:rPr kumimoji="1" lang="tr-TR" dirty="0" smtClean="0">
                <a:cs typeface="Times" pitchFamily="-39" charset="0"/>
              </a:rPr>
              <a:t>ı</a:t>
            </a:r>
            <a:r>
              <a:rPr kumimoji="1" lang="en-US" dirty="0" smtClean="0">
                <a:cs typeface="Times" pitchFamily="-39" charset="0"/>
              </a:rPr>
              <a:t>n </a:t>
            </a:r>
            <a:r>
              <a:rPr kumimoji="1" lang="en-US" dirty="0" err="1">
                <a:cs typeface="Times" pitchFamily="-39" charset="0"/>
              </a:rPr>
              <a:t>içinde</a:t>
            </a:r>
            <a:r>
              <a:rPr kumimoji="1" lang="en-US" dirty="0">
                <a:cs typeface="Times" pitchFamily="-39" charset="0"/>
              </a:rPr>
              <a:t> </a:t>
            </a:r>
            <a:r>
              <a:rPr kumimoji="1" lang="en-US" dirty="0" err="1">
                <a:cs typeface="Times" pitchFamily="-39" charset="0"/>
              </a:rPr>
              <a:t>bütün</a:t>
            </a:r>
            <a:r>
              <a:rPr kumimoji="1" lang="en-US" dirty="0">
                <a:cs typeface="Times" pitchFamily="-39" charset="0"/>
              </a:rPr>
              <a:t> </a:t>
            </a:r>
            <a:r>
              <a:rPr kumimoji="1" lang="en-US" dirty="0" err="1" smtClean="0">
                <a:cs typeface="Times" pitchFamily="-39" charset="0"/>
              </a:rPr>
              <a:t>bo</a:t>
            </a:r>
            <a:r>
              <a:rPr kumimoji="1" lang="tr-TR" dirty="0" smtClean="0">
                <a:cs typeface="Times" pitchFamily="-39" charset="0"/>
              </a:rPr>
              <a:t>ş</a:t>
            </a:r>
            <a:r>
              <a:rPr kumimoji="1" lang="en-US" dirty="0" err="1" smtClean="0">
                <a:cs typeface="Times" pitchFamily="-39" charset="0"/>
              </a:rPr>
              <a:t>luklar</a:t>
            </a:r>
            <a:r>
              <a:rPr kumimoji="1" lang="tr-TR" dirty="0" smtClean="0">
                <a:cs typeface="Times" pitchFamily="-39" charset="0"/>
              </a:rPr>
              <a:t>ı</a:t>
            </a:r>
            <a:r>
              <a:rPr kumimoji="1" lang="en-US" dirty="0" smtClean="0">
                <a:cs typeface="Times" pitchFamily="-39" charset="0"/>
              </a:rPr>
              <a:t> </a:t>
            </a:r>
            <a:r>
              <a:rPr kumimoji="1" lang="en-US" dirty="0">
                <a:cs typeface="Times" pitchFamily="-39" charset="0"/>
              </a:rPr>
              <a:t>en </a:t>
            </a:r>
            <a:r>
              <a:rPr kumimoji="1" lang="en-US" dirty="0" err="1">
                <a:cs typeface="Times" pitchFamily="-39" charset="0"/>
              </a:rPr>
              <a:t>ekonomik</a:t>
            </a:r>
            <a:r>
              <a:rPr kumimoji="1" lang="en-US" dirty="0">
                <a:cs typeface="Times" pitchFamily="-39" charset="0"/>
              </a:rPr>
              <a:t> </a:t>
            </a:r>
            <a:r>
              <a:rPr kumimoji="1" lang="tr-TR" dirty="0" err="1" smtClean="0">
                <a:cs typeface="Times" pitchFamily="-39" charset="0"/>
              </a:rPr>
              <a:t>ş</a:t>
            </a:r>
            <a:r>
              <a:rPr kumimoji="1" lang="en-US" dirty="0" err="1" smtClean="0">
                <a:cs typeface="Times" pitchFamily="-39" charset="0"/>
              </a:rPr>
              <a:t>ekilde</a:t>
            </a:r>
            <a:r>
              <a:rPr kumimoji="1" lang="en-US" dirty="0" smtClean="0">
                <a:cs typeface="Times" pitchFamily="-39" charset="0"/>
              </a:rPr>
              <a:t> </a:t>
            </a:r>
            <a:r>
              <a:rPr kumimoji="1" lang="en-US" dirty="0" err="1">
                <a:cs typeface="Times" pitchFamily="-39" charset="0"/>
              </a:rPr>
              <a:t>dolduruyor</a:t>
            </a:r>
            <a:r>
              <a:rPr kumimoji="1" lang="en-US" dirty="0">
                <a:cs typeface="Times" pitchFamily="-39" charset="0"/>
              </a:rPr>
              <a:t>. </a:t>
            </a:r>
          </a:p>
        </p:txBody>
      </p:sp>
      <p:sp>
        <p:nvSpPr>
          <p:cNvPr id="19458" name="Rectangle 2"/>
          <p:cNvSpPr>
            <a:spLocks noGrp="1" noChangeArrowheads="1"/>
          </p:cNvSpPr>
          <p:nvPr>
            <p:ph type="title"/>
          </p:nvPr>
        </p:nvSpPr>
        <p:spPr/>
        <p:txBody>
          <a:bodyPr/>
          <a:lstStyle/>
          <a:p>
            <a:endParaRPr kumimoji="1" lang="en-US" dirty="0"/>
          </a:p>
        </p:txBody>
      </p:sp>
      <p:sp>
        <p:nvSpPr>
          <p:cNvPr id="2" name="Veri Yer Tutucusu 1"/>
          <p:cNvSpPr>
            <a:spLocks noGrp="1"/>
          </p:cNvSpPr>
          <p:nvPr>
            <p:ph type="dt" sz="half" idx="10"/>
          </p:nvPr>
        </p:nvSpPr>
        <p:spPr/>
        <p:txBody>
          <a:bodyPr/>
          <a:lstStyle/>
          <a:p>
            <a:fld id="{8D345B3F-DCDC-4515-B294-9215994FA624}"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460">
                                            <p:txEl>
                                              <p:pRg st="1" end="1"/>
                                            </p:txEl>
                                          </p:spTgt>
                                        </p:tgtEl>
                                        <p:attrNameLst>
                                          <p:attrName>style.visibility</p:attrName>
                                        </p:attrNameLst>
                                      </p:cBhvr>
                                      <p:to>
                                        <p:strVal val="visible"/>
                                      </p:to>
                                    </p:set>
                                    <p:animEffect transition="in" filter="wipe(left)">
                                      <p:cBhvr>
                                        <p:cTn id="7" dur="500"/>
                                        <p:tgtEl>
                                          <p:spTgt spid="19460">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460">
                                            <p:txEl>
                                              <p:pRg st="3" end="3"/>
                                            </p:txEl>
                                          </p:spTgt>
                                        </p:tgtEl>
                                        <p:attrNameLst>
                                          <p:attrName>style.visibility</p:attrName>
                                        </p:attrNameLst>
                                      </p:cBhvr>
                                      <p:to>
                                        <p:strVal val="visible"/>
                                      </p:to>
                                    </p:set>
                                    <p:animEffect transition="in" filter="wipe(left)">
                                      <p:cBhvr>
                                        <p:cTn id="10" dur="500"/>
                                        <p:tgtEl>
                                          <p:spTgt spid="1946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990600" y="1981200"/>
            <a:ext cx="7772400" cy="4648200"/>
          </a:xfrm>
        </p:spPr>
        <p:txBody>
          <a:bodyPr>
            <a:normAutofit/>
          </a:bodyPr>
          <a:lstStyle/>
          <a:p>
            <a:pPr algn="just">
              <a:lnSpc>
                <a:spcPct val="90000"/>
              </a:lnSpc>
            </a:pPr>
            <a:endParaRPr kumimoji="1" lang="tr-TR" dirty="0" smtClean="0">
              <a:cs typeface="Times" pitchFamily="-39" charset="0"/>
            </a:endParaRPr>
          </a:p>
          <a:p>
            <a:pPr algn="just">
              <a:lnSpc>
                <a:spcPct val="90000"/>
              </a:lnSpc>
            </a:pPr>
            <a:r>
              <a:rPr kumimoji="1" lang="en-US" dirty="0" err="1" smtClean="0">
                <a:cs typeface="Times" pitchFamily="-39" charset="0"/>
              </a:rPr>
              <a:t>Beyin</a:t>
            </a:r>
            <a:r>
              <a:rPr kumimoji="1" lang="en-US" dirty="0" smtClean="0">
                <a:cs typeface="Times" pitchFamily="-39" charset="0"/>
              </a:rPr>
              <a:t> </a:t>
            </a:r>
            <a:r>
              <a:rPr kumimoji="1" lang="en-US" dirty="0" err="1">
                <a:cs typeface="Times" pitchFamily="-39" charset="0"/>
              </a:rPr>
              <a:t>hücrelerinin</a:t>
            </a:r>
            <a:r>
              <a:rPr kumimoji="1" lang="en-US" dirty="0">
                <a:cs typeface="Times" pitchFamily="-39" charset="0"/>
              </a:rPr>
              <a:t> </a:t>
            </a:r>
            <a:r>
              <a:rPr kumimoji="1" lang="en-US" dirty="0" err="1" smtClean="0">
                <a:cs typeface="Times" pitchFamily="-39" charset="0"/>
              </a:rPr>
              <a:t>yo</a:t>
            </a:r>
            <a:r>
              <a:rPr kumimoji="1" lang="tr-TR" dirty="0" smtClean="0">
                <a:cs typeface="Times" pitchFamily="-39" charset="0"/>
              </a:rPr>
              <a:t>ğ</a:t>
            </a:r>
            <a:r>
              <a:rPr kumimoji="1" lang="en-US" dirty="0" smtClean="0">
                <a:cs typeface="Times" pitchFamily="-39" charset="0"/>
              </a:rPr>
              <a:t>un </a:t>
            </a:r>
            <a:r>
              <a:rPr kumimoji="1" lang="en-US" dirty="0" err="1">
                <a:cs typeface="Times" pitchFamily="-39" charset="0"/>
              </a:rPr>
              <a:t>olarak</a:t>
            </a:r>
            <a:r>
              <a:rPr kumimoji="1" lang="en-US" dirty="0">
                <a:cs typeface="Times" pitchFamily="-39" charset="0"/>
              </a:rPr>
              <a:t> </a:t>
            </a:r>
            <a:r>
              <a:rPr kumimoji="1" lang="en-US" dirty="0" err="1" smtClean="0">
                <a:cs typeface="Times" pitchFamily="-39" charset="0"/>
              </a:rPr>
              <a:t>bulundu</a:t>
            </a:r>
            <a:r>
              <a:rPr kumimoji="1" lang="tr-TR" dirty="0" smtClean="0">
                <a:cs typeface="Times" pitchFamily="-39" charset="0"/>
              </a:rPr>
              <a:t>ğ</a:t>
            </a:r>
            <a:r>
              <a:rPr kumimoji="1" lang="en-US" dirty="0" smtClean="0">
                <a:cs typeface="Times" pitchFamily="-39" charset="0"/>
              </a:rPr>
              <a:t>u d</a:t>
            </a:r>
            <a:r>
              <a:rPr kumimoji="1" lang="tr-TR" dirty="0" err="1" smtClean="0">
                <a:cs typeface="Times" pitchFamily="-39" charset="0"/>
              </a:rPr>
              <a:t>ış</a:t>
            </a:r>
            <a:r>
              <a:rPr kumimoji="1" lang="en-US" dirty="0" smtClean="0">
                <a:cs typeface="Times" pitchFamily="-39" charset="0"/>
              </a:rPr>
              <a:t> </a:t>
            </a:r>
            <a:r>
              <a:rPr kumimoji="1" lang="en-US" dirty="0" err="1" smtClean="0">
                <a:cs typeface="Times" pitchFamily="-39" charset="0"/>
              </a:rPr>
              <a:t>kabu</a:t>
            </a:r>
            <a:r>
              <a:rPr kumimoji="1" lang="tr-TR" dirty="0" smtClean="0">
                <a:cs typeface="Times" pitchFamily="-39" charset="0"/>
              </a:rPr>
              <a:t>ğ</a:t>
            </a:r>
            <a:r>
              <a:rPr kumimoji="1" lang="en-US" dirty="0" smtClean="0">
                <a:cs typeface="Times" pitchFamily="-39" charset="0"/>
              </a:rPr>
              <a:t>a </a:t>
            </a:r>
            <a:r>
              <a:rPr kumimoji="1" lang="en-US" dirty="0">
                <a:solidFill>
                  <a:schemeClr val="tx2">
                    <a:lumMod val="60000"/>
                    <a:lumOff val="40000"/>
                  </a:schemeClr>
                </a:solidFill>
                <a:cs typeface="Times" pitchFamily="-39" charset="0"/>
              </a:rPr>
              <a:t>"</a:t>
            </a:r>
            <a:r>
              <a:rPr kumimoji="1" lang="en-US" dirty="0" err="1">
                <a:solidFill>
                  <a:schemeClr val="tx2">
                    <a:lumMod val="60000"/>
                    <a:lumOff val="40000"/>
                  </a:schemeClr>
                </a:solidFill>
                <a:cs typeface="Times" pitchFamily="-39" charset="0"/>
              </a:rPr>
              <a:t>korteks</a:t>
            </a:r>
            <a:r>
              <a:rPr kumimoji="1" lang="en-US" dirty="0">
                <a:solidFill>
                  <a:schemeClr val="tx2">
                    <a:lumMod val="60000"/>
                    <a:lumOff val="40000"/>
                  </a:schemeClr>
                </a:solidFill>
                <a:cs typeface="Times" pitchFamily="-39" charset="0"/>
              </a:rPr>
              <a:t>" </a:t>
            </a:r>
            <a:r>
              <a:rPr kumimoji="1" lang="en-US" dirty="0" err="1">
                <a:cs typeface="Times" pitchFamily="-39" charset="0"/>
              </a:rPr>
              <a:t>deniliyor</a:t>
            </a:r>
            <a:r>
              <a:rPr kumimoji="1" lang="en-US" dirty="0">
                <a:cs typeface="Times" pitchFamily="-39" charset="0"/>
              </a:rPr>
              <a:t>. </a:t>
            </a:r>
            <a:r>
              <a:rPr kumimoji="1" lang="en-US" dirty="0">
                <a:solidFill>
                  <a:schemeClr val="tx2">
                    <a:lumMod val="60000"/>
                    <a:lumOff val="40000"/>
                  </a:schemeClr>
                </a:solidFill>
                <a:cs typeface="Times" pitchFamily="-39" charset="0"/>
              </a:rPr>
              <a:t>"</a:t>
            </a:r>
            <a:r>
              <a:rPr kumimoji="1" lang="en-US" dirty="0" err="1">
                <a:solidFill>
                  <a:schemeClr val="tx2">
                    <a:lumMod val="60000"/>
                    <a:lumOff val="40000"/>
                  </a:schemeClr>
                </a:solidFill>
                <a:cs typeface="Times" pitchFamily="-39" charset="0"/>
              </a:rPr>
              <a:t>Gri</a:t>
            </a:r>
            <a:r>
              <a:rPr kumimoji="1" lang="en-US" dirty="0">
                <a:solidFill>
                  <a:schemeClr val="tx2">
                    <a:lumMod val="60000"/>
                    <a:lumOff val="40000"/>
                  </a:schemeClr>
                </a:solidFill>
                <a:cs typeface="Times" pitchFamily="-39" charset="0"/>
              </a:rPr>
              <a:t> </a:t>
            </a:r>
            <a:r>
              <a:rPr kumimoji="1" lang="en-US" dirty="0" err="1" smtClean="0">
                <a:solidFill>
                  <a:schemeClr val="tx2">
                    <a:lumMod val="60000"/>
                    <a:lumOff val="40000"/>
                  </a:schemeClr>
                </a:solidFill>
                <a:cs typeface="Times" pitchFamily="-39" charset="0"/>
              </a:rPr>
              <a:t>cevher</a:t>
            </a:r>
            <a:r>
              <a:rPr kumimoji="1" lang="en-US" dirty="0">
                <a:solidFill>
                  <a:schemeClr val="tx2">
                    <a:lumMod val="60000"/>
                    <a:lumOff val="40000"/>
                  </a:schemeClr>
                </a:solidFill>
                <a:cs typeface="Times" pitchFamily="-39" charset="0"/>
              </a:rPr>
              <a:t>" </a:t>
            </a:r>
            <a:r>
              <a:rPr kumimoji="1" lang="en-US" dirty="0" err="1">
                <a:cs typeface="Times" pitchFamily="-39" charset="0"/>
              </a:rPr>
              <a:t>olarak</a:t>
            </a:r>
            <a:r>
              <a:rPr kumimoji="1" lang="en-US" dirty="0">
                <a:cs typeface="Times" pitchFamily="-39" charset="0"/>
              </a:rPr>
              <a:t> da </a:t>
            </a:r>
            <a:r>
              <a:rPr kumimoji="1" lang="en-US" dirty="0" err="1">
                <a:cs typeface="Times" pitchFamily="-39" charset="0"/>
              </a:rPr>
              <a:t>bilinen</a:t>
            </a:r>
            <a:r>
              <a:rPr kumimoji="1" lang="en-US" dirty="0">
                <a:cs typeface="Times" pitchFamily="-39" charset="0"/>
              </a:rPr>
              <a:t> </a:t>
            </a:r>
            <a:r>
              <a:rPr kumimoji="1" lang="en-US" dirty="0" err="1">
                <a:cs typeface="Times" pitchFamily="-39" charset="0"/>
              </a:rPr>
              <a:t>bu</a:t>
            </a:r>
            <a:r>
              <a:rPr kumimoji="1" lang="en-US" dirty="0">
                <a:cs typeface="Times" pitchFamily="-39" charset="0"/>
              </a:rPr>
              <a:t> </a:t>
            </a:r>
            <a:r>
              <a:rPr kumimoji="1" lang="en-US" dirty="0" smtClean="0">
                <a:cs typeface="Times" pitchFamily="-39" charset="0"/>
              </a:rPr>
              <a:t>k</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m</a:t>
            </a:r>
            <a:r>
              <a:rPr kumimoji="1" lang="en-US" dirty="0">
                <a:cs typeface="Times" pitchFamily="-39" charset="0"/>
              </a:rPr>
              <a:t>, </a:t>
            </a:r>
            <a:r>
              <a:rPr kumimoji="1" lang="en-US" dirty="0" err="1" smtClean="0">
                <a:cs typeface="Times" pitchFamily="-39" charset="0"/>
              </a:rPr>
              <a:t>yakla</a:t>
            </a:r>
            <a:r>
              <a:rPr kumimoji="1" lang="tr-TR" dirty="0" err="1" smtClean="0">
                <a:cs typeface="Times" pitchFamily="-39" charset="0"/>
              </a:rPr>
              <a:t>şı</a:t>
            </a:r>
            <a:r>
              <a:rPr kumimoji="1" lang="en-US" dirty="0" smtClean="0">
                <a:cs typeface="Times" pitchFamily="-39" charset="0"/>
              </a:rPr>
              <a:t>k </a:t>
            </a:r>
            <a:r>
              <a:rPr kumimoji="1" lang="en-US" dirty="0">
                <a:cs typeface="Times" pitchFamily="-39" charset="0"/>
              </a:rPr>
              <a:t>3-4 mm </a:t>
            </a:r>
            <a:r>
              <a:rPr kumimoji="1" lang="en-US" dirty="0" err="1" smtClean="0">
                <a:cs typeface="Times" pitchFamily="-39" charset="0"/>
              </a:rPr>
              <a:t>kal</a:t>
            </a:r>
            <a:r>
              <a:rPr kumimoji="1" lang="tr-TR" dirty="0" smtClean="0">
                <a:cs typeface="Times" pitchFamily="-39" charset="0"/>
              </a:rPr>
              <a:t>ı</a:t>
            </a:r>
            <a:r>
              <a:rPr kumimoji="1" lang="en-US" dirty="0" err="1" smtClean="0">
                <a:cs typeface="Times" pitchFamily="-39" charset="0"/>
              </a:rPr>
              <a:t>nl</a:t>
            </a:r>
            <a:r>
              <a:rPr kumimoji="1" lang="tr-TR" dirty="0" err="1" smtClean="0">
                <a:cs typeface="Times" pitchFamily="-39" charset="0"/>
              </a:rPr>
              <a:t>ığ</a:t>
            </a:r>
            <a:r>
              <a:rPr kumimoji="1" lang="tr-TR" dirty="0" err="1">
                <a:cs typeface="Times" pitchFamily="-39" charset="0"/>
              </a:rPr>
              <a:t>ı</a:t>
            </a:r>
            <a:r>
              <a:rPr kumimoji="1" lang="en-US" dirty="0" err="1" smtClean="0">
                <a:cs typeface="Times" pitchFamily="-39" charset="0"/>
              </a:rPr>
              <a:t>nda</a:t>
            </a:r>
            <a:r>
              <a:rPr kumimoji="1" lang="tr-TR" dirty="0" err="1" smtClean="0">
                <a:cs typeface="Times" pitchFamily="-39" charset="0"/>
              </a:rPr>
              <a:t>dır</a:t>
            </a:r>
            <a:r>
              <a:rPr kumimoji="1" lang="en-US" dirty="0" smtClean="0">
                <a:cs typeface="Times" pitchFamily="-39" charset="0"/>
              </a:rPr>
              <a:t>. </a:t>
            </a:r>
            <a:r>
              <a:rPr kumimoji="1" lang="en-US" dirty="0" err="1">
                <a:cs typeface="Times" pitchFamily="-39" charset="0"/>
              </a:rPr>
              <a:t>Beynin</a:t>
            </a:r>
            <a:r>
              <a:rPr kumimoji="1" lang="en-US" dirty="0">
                <a:cs typeface="Times" pitchFamily="-39" charset="0"/>
              </a:rPr>
              <a:t> </a:t>
            </a:r>
            <a:r>
              <a:rPr kumimoji="1" lang="en-US" dirty="0" err="1">
                <a:cs typeface="Times" pitchFamily="-39" charset="0"/>
              </a:rPr>
              <a:t>bu</a:t>
            </a:r>
            <a:r>
              <a:rPr kumimoji="1" lang="en-US" dirty="0">
                <a:cs typeface="Times" pitchFamily="-39" charset="0"/>
              </a:rPr>
              <a:t> </a:t>
            </a:r>
            <a:r>
              <a:rPr kumimoji="1" lang="en-US" dirty="0" err="1">
                <a:cs typeface="Times" pitchFamily="-39" charset="0"/>
              </a:rPr>
              <a:t>bölümünde</a:t>
            </a:r>
            <a:r>
              <a:rPr kumimoji="1" lang="en-US" dirty="0">
                <a:cs typeface="Times" pitchFamily="-39" charset="0"/>
              </a:rPr>
              <a:t> </a:t>
            </a:r>
            <a:r>
              <a:rPr kumimoji="1" lang="en-US" dirty="0" err="1">
                <a:cs typeface="Times" pitchFamily="-39" charset="0"/>
              </a:rPr>
              <a:t>daha</a:t>
            </a:r>
            <a:r>
              <a:rPr kumimoji="1" lang="en-US" dirty="0">
                <a:cs typeface="Times" pitchFamily="-39" charset="0"/>
              </a:rPr>
              <a:t> </a:t>
            </a:r>
            <a:r>
              <a:rPr kumimoji="1" lang="en-US" dirty="0" err="1">
                <a:cs typeface="Times" pitchFamily="-39" charset="0"/>
              </a:rPr>
              <a:t>çok</a:t>
            </a:r>
            <a:r>
              <a:rPr kumimoji="1" lang="en-US" dirty="0">
                <a:cs typeface="Times" pitchFamily="-39" charset="0"/>
              </a:rPr>
              <a:t> </a:t>
            </a:r>
            <a:r>
              <a:rPr kumimoji="1" lang="en-US" dirty="0" err="1" smtClean="0">
                <a:cs typeface="Times" pitchFamily="-39" charset="0"/>
              </a:rPr>
              <a:t>nöronlar</a:t>
            </a:r>
            <a:r>
              <a:rPr kumimoji="1" lang="en-US" dirty="0" smtClean="0">
                <a:cs typeface="Times" pitchFamily="-39" charset="0"/>
              </a:rPr>
              <a:t> </a:t>
            </a:r>
            <a:r>
              <a:rPr kumimoji="1" lang="en-US" dirty="0" err="1">
                <a:cs typeface="Times" pitchFamily="-39" charset="0"/>
              </a:rPr>
              <a:t>ve</a:t>
            </a:r>
            <a:r>
              <a:rPr kumimoji="1" lang="en-US" dirty="0">
                <a:cs typeface="Times" pitchFamily="-39" charset="0"/>
              </a:rPr>
              <a:t> </a:t>
            </a:r>
            <a:r>
              <a:rPr kumimoji="1" lang="en-US" dirty="0" err="1">
                <a:cs typeface="Times" pitchFamily="-39" charset="0"/>
              </a:rPr>
              <a:t>aralarda</a:t>
            </a:r>
            <a:r>
              <a:rPr kumimoji="1" lang="en-US" dirty="0">
                <a:cs typeface="Times" pitchFamily="-39" charset="0"/>
              </a:rPr>
              <a:t> </a:t>
            </a:r>
            <a:r>
              <a:rPr kumimoji="1" lang="en-US" dirty="0" err="1">
                <a:cs typeface="Times" pitchFamily="-39" charset="0"/>
              </a:rPr>
              <a:t>bulunan</a:t>
            </a:r>
            <a:r>
              <a:rPr kumimoji="1" lang="en-US" dirty="0">
                <a:cs typeface="Times" pitchFamily="-39" charset="0"/>
              </a:rPr>
              <a:t> </a:t>
            </a:r>
            <a:r>
              <a:rPr kumimoji="1" lang="en-US" dirty="0" err="1">
                <a:cs typeface="Times" pitchFamily="-39" charset="0"/>
              </a:rPr>
              <a:t>destek</a:t>
            </a:r>
            <a:r>
              <a:rPr kumimoji="1" lang="en-US" dirty="0">
                <a:cs typeface="Times" pitchFamily="-39" charset="0"/>
              </a:rPr>
              <a:t> </a:t>
            </a:r>
            <a:r>
              <a:rPr kumimoji="1" lang="en-US" dirty="0" err="1">
                <a:cs typeface="Times" pitchFamily="-39" charset="0"/>
              </a:rPr>
              <a:t>hücreleri</a:t>
            </a:r>
            <a:r>
              <a:rPr kumimoji="1" lang="en-US" dirty="0">
                <a:cs typeface="Times" pitchFamily="-39" charset="0"/>
              </a:rPr>
              <a:t> var. </a:t>
            </a:r>
            <a:endParaRPr kumimoji="1" lang="tr-TR" dirty="0" smtClean="0">
              <a:cs typeface="Times" pitchFamily="-39" charset="0"/>
            </a:endParaRPr>
          </a:p>
          <a:p>
            <a:pPr algn="just">
              <a:lnSpc>
                <a:spcPct val="90000"/>
              </a:lnSpc>
            </a:pPr>
            <a:endParaRPr kumimoji="1" lang="tr-TR" dirty="0">
              <a:cs typeface="Times" pitchFamily="-39" charset="0"/>
            </a:endParaRPr>
          </a:p>
          <a:p>
            <a:pPr algn="just">
              <a:lnSpc>
                <a:spcPct val="90000"/>
              </a:lnSpc>
            </a:pPr>
            <a:endParaRPr kumimoji="1" lang="tr-TR" dirty="0" smtClean="0">
              <a:cs typeface="Times" pitchFamily="-39" charset="0"/>
            </a:endParaRPr>
          </a:p>
          <a:p>
            <a:pPr algn="just">
              <a:lnSpc>
                <a:spcPct val="90000"/>
              </a:lnSpc>
            </a:pPr>
            <a:r>
              <a:rPr kumimoji="1" lang="en-US" dirty="0" err="1" smtClean="0">
                <a:cs typeface="Times" pitchFamily="-39" charset="0"/>
              </a:rPr>
              <a:t>Beyin</a:t>
            </a:r>
            <a:r>
              <a:rPr kumimoji="1" lang="en-US" dirty="0" smtClean="0">
                <a:cs typeface="Times" pitchFamily="-39" charset="0"/>
              </a:rPr>
              <a:t> </a:t>
            </a:r>
            <a:r>
              <a:rPr kumimoji="1" lang="en-US" dirty="0" err="1">
                <a:cs typeface="Times" pitchFamily="-39" charset="0"/>
              </a:rPr>
              <a:t>korteksi</a:t>
            </a:r>
            <a:r>
              <a:rPr kumimoji="1" lang="en-US" dirty="0">
                <a:cs typeface="Times" pitchFamily="-39" charset="0"/>
              </a:rPr>
              <a:t> </a:t>
            </a:r>
            <a:r>
              <a:rPr kumimoji="1" lang="en-US" dirty="0" err="1">
                <a:cs typeface="Times" pitchFamily="-39" charset="0"/>
              </a:rPr>
              <a:t>ve</a:t>
            </a:r>
            <a:r>
              <a:rPr kumimoji="1" lang="en-US" dirty="0">
                <a:cs typeface="Times" pitchFamily="-39" charset="0"/>
              </a:rPr>
              <a:t> </a:t>
            </a:r>
            <a:r>
              <a:rPr kumimoji="1" lang="en-US" dirty="0" err="1">
                <a:cs typeface="Times" pitchFamily="-39" charset="0"/>
              </a:rPr>
              <a:t>hemen</a:t>
            </a:r>
            <a:r>
              <a:rPr kumimoji="1" lang="en-US" dirty="0">
                <a:cs typeface="Times" pitchFamily="-39" charset="0"/>
              </a:rPr>
              <a:t> </a:t>
            </a:r>
            <a:r>
              <a:rPr kumimoji="1" lang="en-US" dirty="0" smtClean="0">
                <a:cs typeface="Times" pitchFamily="-39" charset="0"/>
              </a:rPr>
              <a:t>alt</a:t>
            </a:r>
            <a:r>
              <a:rPr kumimoji="1" lang="tr-TR" dirty="0" smtClean="0">
                <a:cs typeface="Times" pitchFamily="-39" charset="0"/>
              </a:rPr>
              <a:t>ı</a:t>
            </a:r>
            <a:r>
              <a:rPr kumimoji="1" lang="en-US" dirty="0" err="1" smtClean="0">
                <a:cs typeface="Times" pitchFamily="-39" charset="0"/>
              </a:rPr>
              <a:t>ndaki</a:t>
            </a:r>
            <a:r>
              <a:rPr kumimoji="1" lang="en-US" dirty="0" smtClean="0">
                <a:cs typeface="Times" pitchFamily="-39" charset="0"/>
              </a:rPr>
              <a:t> </a:t>
            </a:r>
            <a:r>
              <a:rPr kumimoji="1" lang="en-US" dirty="0" err="1">
                <a:cs typeface="Times" pitchFamily="-39" charset="0"/>
              </a:rPr>
              <a:t>doku</a:t>
            </a:r>
            <a:r>
              <a:rPr kumimoji="1" lang="en-US" dirty="0">
                <a:cs typeface="Times" pitchFamily="-39" charset="0"/>
              </a:rPr>
              <a:t>, </a:t>
            </a:r>
            <a:r>
              <a:rPr kumimoji="1" lang="en-US" dirty="0">
                <a:solidFill>
                  <a:schemeClr val="tx2">
                    <a:lumMod val="60000"/>
                    <a:lumOff val="40000"/>
                  </a:schemeClr>
                </a:solidFill>
                <a:cs typeface="Times" pitchFamily="-39" charset="0"/>
              </a:rPr>
              <a:t>lob</a:t>
            </a:r>
            <a:r>
              <a:rPr kumimoji="1" lang="en-US" dirty="0">
                <a:cs typeface="Times" pitchFamily="-39" charset="0"/>
              </a:rPr>
              <a:t> </a:t>
            </a:r>
            <a:r>
              <a:rPr kumimoji="1" lang="en-US" dirty="0" err="1">
                <a:cs typeface="Times" pitchFamily="-39" charset="0"/>
              </a:rPr>
              <a:t>denilen</a:t>
            </a:r>
            <a:r>
              <a:rPr kumimoji="1" lang="en-US" dirty="0">
                <a:cs typeface="Times" pitchFamily="-39" charset="0"/>
              </a:rPr>
              <a:t> </a:t>
            </a:r>
            <a:r>
              <a:rPr kumimoji="1" lang="en-US" dirty="0" err="1" smtClean="0">
                <a:cs typeface="Times" pitchFamily="-39" charset="0"/>
              </a:rPr>
              <a:t>çe</a:t>
            </a:r>
            <a:r>
              <a:rPr kumimoji="1" lang="tr-TR" dirty="0" smtClean="0">
                <a:cs typeface="Times" pitchFamily="-39" charset="0"/>
              </a:rPr>
              <a:t>ş</a:t>
            </a:r>
            <a:r>
              <a:rPr kumimoji="1" lang="en-US" dirty="0" err="1" smtClean="0">
                <a:cs typeface="Times" pitchFamily="-39" charset="0"/>
              </a:rPr>
              <a:t>itli</a:t>
            </a:r>
            <a:r>
              <a:rPr kumimoji="1" lang="en-US" dirty="0" smtClean="0">
                <a:cs typeface="Times" pitchFamily="-39" charset="0"/>
              </a:rPr>
              <a:t> </a:t>
            </a:r>
            <a:r>
              <a:rPr kumimoji="1" lang="en-US" dirty="0" err="1">
                <a:cs typeface="Times" pitchFamily="-39" charset="0"/>
              </a:rPr>
              <a:t>bölümlerden</a:t>
            </a:r>
            <a:r>
              <a:rPr kumimoji="1" lang="en-US" dirty="0">
                <a:cs typeface="Times" pitchFamily="-39" charset="0"/>
              </a:rPr>
              <a:t> </a:t>
            </a:r>
            <a:r>
              <a:rPr kumimoji="1" lang="en-US" dirty="0" err="1" smtClean="0">
                <a:cs typeface="Times" pitchFamily="-39" charset="0"/>
              </a:rPr>
              <a:t>olu</a:t>
            </a:r>
            <a:r>
              <a:rPr kumimoji="1" lang="tr-TR" dirty="0" smtClean="0">
                <a:cs typeface="Times" pitchFamily="-39" charset="0"/>
              </a:rPr>
              <a:t>ş</a:t>
            </a:r>
            <a:r>
              <a:rPr kumimoji="1" lang="en-US" dirty="0" err="1" smtClean="0">
                <a:cs typeface="Times" pitchFamily="-39" charset="0"/>
              </a:rPr>
              <a:t>uyor</a:t>
            </a:r>
            <a:r>
              <a:rPr kumimoji="1" lang="en-US" dirty="0">
                <a:cs typeface="Times" pitchFamily="-39" charset="0"/>
              </a:rPr>
              <a:t>. </a:t>
            </a:r>
            <a:r>
              <a:rPr kumimoji="1" lang="en-US" dirty="0" err="1">
                <a:cs typeface="Times" pitchFamily="-39" charset="0"/>
              </a:rPr>
              <a:t>Beynin</a:t>
            </a:r>
            <a:r>
              <a:rPr kumimoji="1" lang="en-US" dirty="0">
                <a:cs typeface="Times" pitchFamily="-39" charset="0"/>
              </a:rPr>
              <a:t> </a:t>
            </a:r>
            <a:r>
              <a:rPr kumimoji="1" lang="en-US" dirty="0" err="1">
                <a:cs typeface="Times" pitchFamily="-39" charset="0"/>
              </a:rPr>
              <a:t>ön</a:t>
            </a:r>
            <a:r>
              <a:rPr kumimoji="1" lang="en-US" dirty="0">
                <a:cs typeface="Times" pitchFamily="-39" charset="0"/>
              </a:rPr>
              <a:t> </a:t>
            </a:r>
            <a:r>
              <a:rPr kumimoji="1" lang="en-US" dirty="0" smtClean="0">
                <a:cs typeface="Times" pitchFamily="-39" charset="0"/>
              </a:rPr>
              <a:t>k</a:t>
            </a:r>
            <a:r>
              <a:rPr kumimoji="1" lang="tr-TR" dirty="0" smtClean="0">
                <a:cs typeface="Times" pitchFamily="-39" charset="0"/>
              </a:rPr>
              <a:t>ı</a:t>
            </a:r>
            <a:r>
              <a:rPr kumimoji="1" lang="en-US" dirty="0" err="1" smtClean="0">
                <a:cs typeface="Times" pitchFamily="-39" charset="0"/>
              </a:rPr>
              <a:t>sm</a:t>
            </a:r>
            <a:r>
              <a:rPr kumimoji="1" lang="tr-TR" dirty="0" smtClean="0">
                <a:cs typeface="Times" pitchFamily="-39" charset="0"/>
              </a:rPr>
              <a:t>ı</a:t>
            </a:r>
            <a:r>
              <a:rPr kumimoji="1" lang="en-US" dirty="0" err="1" smtClean="0">
                <a:cs typeface="Times" pitchFamily="-39" charset="0"/>
              </a:rPr>
              <a:t>na</a:t>
            </a:r>
            <a:r>
              <a:rPr kumimoji="1" lang="en-US" dirty="0" smtClean="0">
                <a:cs typeface="Times" pitchFamily="-39" charset="0"/>
              </a:rPr>
              <a:t> </a:t>
            </a:r>
            <a:r>
              <a:rPr kumimoji="1" lang="en-US" dirty="0">
                <a:solidFill>
                  <a:schemeClr val="tx2">
                    <a:lumMod val="60000"/>
                    <a:lumOff val="40000"/>
                  </a:schemeClr>
                </a:solidFill>
                <a:cs typeface="Times" pitchFamily="-39" charset="0"/>
              </a:rPr>
              <a:t>"</a:t>
            </a:r>
            <a:r>
              <a:rPr kumimoji="1" lang="en-US" dirty="0" smtClean="0">
                <a:solidFill>
                  <a:schemeClr val="tx2">
                    <a:lumMod val="60000"/>
                    <a:lumOff val="40000"/>
                  </a:schemeClr>
                </a:solidFill>
                <a:cs typeface="Times" pitchFamily="-39" charset="0"/>
              </a:rPr>
              <a:t>frontal</a:t>
            </a:r>
            <a:r>
              <a:rPr kumimoji="1" lang="en-US" dirty="0">
                <a:solidFill>
                  <a:schemeClr val="tx2">
                    <a:lumMod val="60000"/>
                    <a:lumOff val="40000"/>
                  </a:schemeClr>
                </a:solidFill>
                <a:cs typeface="Times" pitchFamily="-39" charset="0"/>
              </a:rPr>
              <a:t>", </a:t>
            </a:r>
            <a:r>
              <a:rPr kumimoji="1" lang="en-US" dirty="0" err="1">
                <a:cs typeface="Times" pitchFamily="-39" charset="0"/>
              </a:rPr>
              <a:t>orta</a:t>
            </a:r>
            <a:r>
              <a:rPr kumimoji="1" lang="en-US" dirty="0">
                <a:cs typeface="Times" pitchFamily="-39" charset="0"/>
              </a:rPr>
              <a:t> </a:t>
            </a:r>
            <a:r>
              <a:rPr kumimoji="1" lang="en-US" dirty="0" smtClean="0">
                <a:cs typeface="Times" pitchFamily="-39" charset="0"/>
              </a:rPr>
              <a:t>k</a:t>
            </a:r>
            <a:r>
              <a:rPr kumimoji="1" lang="tr-TR" dirty="0" smtClean="0">
                <a:cs typeface="Times" pitchFamily="-39" charset="0"/>
              </a:rPr>
              <a:t>ı</a:t>
            </a:r>
            <a:r>
              <a:rPr kumimoji="1" lang="en-US" dirty="0" err="1" smtClean="0">
                <a:cs typeface="Times" pitchFamily="-39" charset="0"/>
              </a:rPr>
              <a:t>sm</a:t>
            </a:r>
            <a:r>
              <a:rPr kumimoji="1" lang="tr-TR" dirty="0" smtClean="0">
                <a:cs typeface="Times" pitchFamily="-39" charset="0"/>
              </a:rPr>
              <a:t>ı</a:t>
            </a:r>
            <a:r>
              <a:rPr kumimoji="1" lang="en-US" dirty="0" err="1" smtClean="0">
                <a:cs typeface="Times" pitchFamily="-39" charset="0"/>
              </a:rPr>
              <a:t>na</a:t>
            </a:r>
            <a:r>
              <a:rPr kumimoji="1" lang="en-US" dirty="0" smtClean="0">
                <a:cs typeface="Times" pitchFamily="-39" charset="0"/>
              </a:rPr>
              <a:t> </a:t>
            </a:r>
            <a:r>
              <a:rPr kumimoji="1" lang="en-US" dirty="0">
                <a:solidFill>
                  <a:schemeClr val="tx2">
                    <a:lumMod val="60000"/>
                    <a:lumOff val="40000"/>
                  </a:schemeClr>
                </a:solidFill>
                <a:cs typeface="Times" pitchFamily="-39" charset="0"/>
              </a:rPr>
              <a:t>"parietal", </a:t>
            </a:r>
            <a:r>
              <a:rPr kumimoji="1" lang="en-US" dirty="0" err="1">
                <a:cs typeface="Times" pitchFamily="-39" charset="0"/>
              </a:rPr>
              <a:t>arka</a:t>
            </a:r>
            <a:r>
              <a:rPr kumimoji="1" lang="en-US" dirty="0">
                <a:cs typeface="Times" pitchFamily="-39" charset="0"/>
              </a:rPr>
              <a:t> </a:t>
            </a:r>
            <a:r>
              <a:rPr kumimoji="1" lang="en-US" dirty="0" smtClean="0">
                <a:cs typeface="Times" pitchFamily="-39" charset="0"/>
              </a:rPr>
              <a:t>k</a:t>
            </a:r>
            <a:r>
              <a:rPr kumimoji="1" lang="tr-TR" dirty="0" smtClean="0">
                <a:cs typeface="Times" pitchFamily="-39" charset="0"/>
              </a:rPr>
              <a:t>ı</a:t>
            </a:r>
            <a:r>
              <a:rPr kumimoji="1" lang="en-US" dirty="0" err="1" smtClean="0">
                <a:cs typeface="Times" pitchFamily="-39" charset="0"/>
              </a:rPr>
              <a:t>sm</a:t>
            </a:r>
            <a:r>
              <a:rPr kumimoji="1" lang="tr-TR" dirty="0" smtClean="0">
                <a:cs typeface="Times" pitchFamily="-39" charset="0"/>
              </a:rPr>
              <a:t>ı</a:t>
            </a:r>
            <a:r>
              <a:rPr kumimoji="1" lang="en-US" dirty="0" err="1" smtClean="0">
                <a:cs typeface="Times" pitchFamily="-39" charset="0"/>
              </a:rPr>
              <a:t>na</a:t>
            </a:r>
            <a:r>
              <a:rPr kumimoji="1" lang="en-US" dirty="0" smtClean="0">
                <a:cs typeface="Times" pitchFamily="-39" charset="0"/>
              </a:rPr>
              <a:t> </a:t>
            </a:r>
            <a:r>
              <a:rPr kumimoji="1" lang="en-US" dirty="0">
                <a:solidFill>
                  <a:schemeClr val="tx2">
                    <a:lumMod val="60000"/>
                    <a:lumOff val="40000"/>
                  </a:schemeClr>
                </a:solidFill>
                <a:cs typeface="Times" pitchFamily="-39" charset="0"/>
              </a:rPr>
              <a:t>"</a:t>
            </a:r>
            <a:r>
              <a:rPr kumimoji="1" lang="en-US" dirty="0" err="1" smtClean="0">
                <a:solidFill>
                  <a:schemeClr val="tx2">
                    <a:lumMod val="60000"/>
                    <a:lumOff val="40000"/>
                  </a:schemeClr>
                </a:solidFill>
                <a:cs typeface="Times" pitchFamily="-39" charset="0"/>
              </a:rPr>
              <a:t>oksipital</a:t>
            </a:r>
            <a:r>
              <a:rPr kumimoji="1" lang="en-US" dirty="0">
                <a:solidFill>
                  <a:schemeClr val="tx2">
                    <a:lumMod val="60000"/>
                    <a:lumOff val="40000"/>
                  </a:schemeClr>
                </a:solidFill>
                <a:cs typeface="Times" pitchFamily="-39" charset="0"/>
              </a:rPr>
              <a:t>" </a:t>
            </a:r>
            <a:r>
              <a:rPr kumimoji="1" lang="en-US" dirty="0" err="1">
                <a:cs typeface="Times" pitchFamily="-39" charset="0"/>
              </a:rPr>
              <a:t>ve</a:t>
            </a:r>
            <a:r>
              <a:rPr kumimoji="1" lang="en-US" dirty="0">
                <a:cs typeface="Times" pitchFamily="-39" charset="0"/>
              </a:rPr>
              <a:t> </a:t>
            </a:r>
            <a:r>
              <a:rPr kumimoji="1" lang="en-US" dirty="0" err="1">
                <a:cs typeface="Times" pitchFamily="-39" charset="0"/>
              </a:rPr>
              <a:t>yan</a:t>
            </a:r>
            <a:r>
              <a:rPr kumimoji="1" lang="en-US" dirty="0">
                <a:cs typeface="Times" pitchFamily="-39" charset="0"/>
              </a:rPr>
              <a:t> </a:t>
            </a:r>
            <a:r>
              <a:rPr kumimoji="1" lang="en-US" dirty="0" smtClean="0">
                <a:cs typeface="Times" pitchFamily="-39" charset="0"/>
              </a:rPr>
              <a:t>k</a:t>
            </a:r>
            <a:r>
              <a:rPr kumimoji="1" lang="tr-TR" dirty="0" smtClean="0">
                <a:cs typeface="Times" pitchFamily="-39" charset="0"/>
              </a:rPr>
              <a:t>ı</a:t>
            </a:r>
            <a:r>
              <a:rPr kumimoji="1" lang="en-US" dirty="0" err="1" smtClean="0">
                <a:cs typeface="Times" pitchFamily="-39" charset="0"/>
              </a:rPr>
              <a:t>sm</a:t>
            </a:r>
            <a:r>
              <a:rPr kumimoji="1" lang="tr-TR" dirty="0" smtClean="0">
                <a:cs typeface="Times" pitchFamily="-39" charset="0"/>
              </a:rPr>
              <a:t>ı</a:t>
            </a:r>
            <a:r>
              <a:rPr kumimoji="1" lang="en-US" dirty="0" err="1" smtClean="0">
                <a:cs typeface="Times" pitchFamily="-39" charset="0"/>
              </a:rPr>
              <a:t>na</a:t>
            </a:r>
            <a:r>
              <a:rPr kumimoji="1" lang="en-US" dirty="0" smtClean="0">
                <a:cs typeface="Times" pitchFamily="-39" charset="0"/>
              </a:rPr>
              <a:t> </a:t>
            </a:r>
            <a:r>
              <a:rPr kumimoji="1" lang="en-US" dirty="0">
                <a:solidFill>
                  <a:schemeClr val="tx2">
                    <a:lumMod val="60000"/>
                    <a:lumOff val="40000"/>
                  </a:schemeClr>
                </a:solidFill>
                <a:cs typeface="Times" pitchFamily="-39" charset="0"/>
              </a:rPr>
              <a:t>"temporal" </a:t>
            </a:r>
            <a:r>
              <a:rPr kumimoji="1" lang="en-US" dirty="0">
                <a:cs typeface="Times" pitchFamily="-39" charset="0"/>
              </a:rPr>
              <a:t>lob </a:t>
            </a:r>
            <a:r>
              <a:rPr kumimoji="1" lang="en-US" dirty="0" err="1">
                <a:cs typeface="Times" pitchFamily="-39" charset="0"/>
              </a:rPr>
              <a:t>deniliyor</a:t>
            </a:r>
            <a:r>
              <a:rPr kumimoji="1" lang="en-US" dirty="0">
                <a:cs typeface="Times" pitchFamily="-39" charset="0"/>
              </a:rPr>
              <a:t>. </a:t>
            </a:r>
            <a:endParaRPr kumimoji="1" lang="tr-TR" dirty="0" smtClean="0">
              <a:cs typeface="Times" pitchFamily="-39" charset="0"/>
            </a:endParaRPr>
          </a:p>
          <a:p>
            <a:pPr algn="just">
              <a:lnSpc>
                <a:spcPct val="90000"/>
              </a:lnSpc>
            </a:pPr>
            <a:endParaRPr kumimoji="1" lang="tr-TR" dirty="0">
              <a:cs typeface="Times" pitchFamily="-39" charset="0"/>
            </a:endParaRPr>
          </a:p>
        </p:txBody>
      </p:sp>
      <p:sp>
        <p:nvSpPr>
          <p:cNvPr id="2" name="Veri Yer Tutucusu 1"/>
          <p:cNvSpPr>
            <a:spLocks noGrp="1"/>
          </p:cNvSpPr>
          <p:nvPr>
            <p:ph type="dt" sz="half" idx="10"/>
          </p:nvPr>
        </p:nvSpPr>
        <p:spPr/>
        <p:txBody>
          <a:bodyPr/>
          <a:lstStyle/>
          <a:p>
            <a:fld id="{6797EE06-0525-475F-BF34-7F469FEE3314}"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09601" y="1905000"/>
            <a:ext cx="7670800" cy="4221163"/>
          </a:xfrm>
        </p:spPr>
        <p:txBody>
          <a:bodyPr/>
          <a:lstStyle/>
          <a:p>
            <a:pPr algn="just"/>
            <a:endParaRPr lang="tr-TR" dirty="0" smtClean="0"/>
          </a:p>
          <a:p>
            <a:pPr algn="just"/>
            <a:r>
              <a:rPr lang="tr-TR" dirty="0" smtClean="0"/>
              <a:t>Her </a:t>
            </a:r>
            <a:r>
              <a:rPr lang="tr-TR" dirty="0"/>
              <a:t>bölümün kendine göre bir işlevi var. Beynin ön tarafındaki </a:t>
            </a:r>
            <a:r>
              <a:rPr lang="tr-TR" dirty="0" err="1">
                <a:solidFill>
                  <a:schemeClr val="tx2">
                    <a:lumMod val="60000"/>
                    <a:lumOff val="40000"/>
                  </a:schemeClr>
                </a:solidFill>
              </a:rPr>
              <a:t>frontal</a:t>
            </a:r>
            <a:r>
              <a:rPr lang="tr-TR" dirty="0">
                <a:solidFill>
                  <a:schemeClr val="tx2">
                    <a:lumMod val="60000"/>
                    <a:lumOff val="40000"/>
                  </a:schemeClr>
                </a:solidFill>
              </a:rPr>
              <a:t> lob, </a:t>
            </a:r>
            <a:r>
              <a:rPr lang="tr-TR" dirty="0"/>
              <a:t>entelektüel işlevleri yürütüyor. Bu kısım içinde konuşma ve göz hareketlerinden sorumlu merkezler de var. Düşünme, planlama ve problem çözme yeteneği beynin bu kısmına ait. Görme ve işitme, beynin yan ve arka kısımlarına ait yetenekler. Beynin üst orta kesiminde </a:t>
            </a:r>
            <a:r>
              <a:rPr lang="tr-TR" dirty="0" smtClean="0"/>
              <a:t>bulunan "</a:t>
            </a:r>
            <a:r>
              <a:rPr lang="tr-TR" dirty="0"/>
              <a:t>motor korteks" denen bölge, hareketlerimizi sağlıyor. </a:t>
            </a:r>
          </a:p>
          <a:p>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535904A1-E77B-42EC-A85B-487019FD293D}"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19</a:t>
            </a:fld>
            <a:endParaRPr lang="en-US"/>
          </a:p>
        </p:txBody>
      </p:sp>
    </p:spTree>
    <p:extLst>
      <p:ext uri="{BB962C8B-B14F-4D97-AF65-F5344CB8AC3E}">
        <p14:creationId xmlns:p14="http://schemas.microsoft.com/office/powerpoint/2010/main" val="1124273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38201" y="2209800"/>
            <a:ext cx="7442200" cy="3916363"/>
          </a:xfrm>
        </p:spPr>
        <p:txBody>
          <a:bodyPr>
            <a:normAutofit/>
          </a:bodyPr>
          <a:lstStyle/>
          <a:p>
            <a:pPr algn="just"/>
            <a:r>
              <a:rPr lang="tr-TR" dirty="0" smtClean="0"/>
              <a:t>Stil </a:t>
            </a:r>
            <a:r>
              <a:rPr lang="tr-TR" dirty="0"/>
              <a:t>ve algısal bileşeni olan biçem, </a:t>
            </a:r>
            <a:r>
              <a:rPr lang="tr-TR" dirty="0" smtClean="0"/>
              <a:t>bireyin </a:t>
            </a:r>
            <a:r>
              <a:rPr lang="tr-TR" dirty="0"/>
              <a:t>imzası gibidir. Bu nedenle genelde değişmez bir özellik içerir. </a:t>
            </a:r>
            <a:endParaRPr lang="tr-TR" dirty="0" smtClean="0"/>
          </a:p>
          <a:p>
            <a:pPr algn="just"/>
            <a:endParaRPr lang="tr-TR" dirty="0"/>
          </a:p>
          <a:p>
            <a:pPr algn="just"/>
            <a:r>
              <a:rPr lang="tr-TR" dirty="0" smtClean="0">
                <a:solidFill>
                  <a:schemeClr val="tx2">
                    <a:lumMod val="60000"/>
                    <a:lumOff val="40000"/>
                  </a:schemeClr>
                </a:solidFill>
              </a:rPr>
              <a:t>Açıklayıcı </a:t>
            </a:r>
            <a:r>
              <a:rPr lang="tr-TR" dirty="0">
                <a:solidFill>
                  <a:schemeClr val="tx2">
                    <a:lumMod val="60000"/>
                    <a:lumOff val="40000"/>
                  </a:schemeClr>
                </a:solidFill>
              </a:rPr>
              <a:t>öğretim kuramları</a:t>
            </a:r>
            <a:r>
              <a:rPr lang="tr-TR" dirty="0"/>
              <a:t>nın yerini, günümüzde </a:t>
            </a:r>
            <a:r>
              <a:rPr lang="tr-TR" dirty="0">
                <a:solidFill>
                  <a:schemeClr val="tx2">
                    <a:lumMod val="60000"/>
                    <a:lumOff val="40000"/>
                  </a:schemeClr>
                </a:solidFill>
              </a:rPr>
              <a:t>kuralcı öğretim kuramları</a:t>
            </a:r>
            <a:r>
              <a:rPr lang="tr-TR" dirty="0"/>
              <a:t>na bırakmasıyla öğretim tasarımı daha önemli hale gelmiştir. </a:t>
            </a:r>
          </a:p>
          <a:p>
            <a:pPr algn="just"/>
            <a:endParaRPr lang="tr-TR" dirty="0"/>
          </a:p>
          <a:p>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2</a:t>
            </a:fld>
            <a:endParaRPr lang="en-US"/>
          </a:p>
        </p:txBody>
      </p:sp>
      <p:sp>
        <p:nvSpPr>
          <p:cNvPr id="6" name="Başlık 5"/>
          <p:cNvSpPr>
            <a:spLocks noGrp="1"/>
          </p:cNvSpPr>
          <p:nvPr>
            <p:ph type="title"/>
          </p:nvPr>
        </p:nvSpPr>
        <p:spPr/>
        <p:txBody>
          <a:bodyPr>
            <a:normAutofit fontScale="90000"/>
          </a:bodyPr>
          <a:lstStyle/>
          <a:p>
            <a:r>
              <a:rPr lang="tr-TR" dirty="0"/>
              <a:t>Beyin ve Stil</a:t>
            </a:r>
            <a:br>
              <a:rPr lang="tr-TR" dirty="0"/>
            </a:br>
            <a:endParaRPr lang="tr-TR" dirty="0"/>
          </a:p>
        </p:txBody>
      </p:sp>
    </p:spTree>
    <p:extLst>
      <p:ext uri="{BB962C8B-B14F-4D97-AF65-F5344CB8AC3E}">
        <p14:creationId xmlns:p14="http://schemas.microsoft.com/office/powerpoint/2010/main" val="8887237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idx="1"/>
          </p:nvPr>
        </p:nvSpPr>
        <p:spPr>
          <a:xfrm>
            <a:off x="990600" y="1905000"/>
            <a:ext cx="7772400" cy="4419600"/>
          </a:xfrm>
        </p:spPr>
        <p:txBody>
          <a:bodyPr>
            <a:normAutofit/>
          </a:bodyPr>
          <a:lstStyle/>
          <a:p>
            <a:pPr algn="just"/>
            <a:endParaRPr kumimoji="1" lang="tr-TR" dirty="0" smtClean="0">
              <a:cs typeface="Times" pitchFamily="-39" charset="0"/>
            </a:endParaRPr>
          </a:p>
          <a:p>
            <a:pPr algn="just"/>
            <a:endParaRPr kumimoji="1" lang="tr-TR" dirty="0" smtClean="0">
              <a:cs typeface="Times" pitchFamily="-39" charset="0"/>
            </a:endParaRPr>
          </a:p>
          <a:p>
            <a:pPr algn="just"/>
            <a:r>
              <a:rPr kumimoji="1" lang="tr-TR" dirty="0" smtClean="0">
                <a:cs typeface="Times" pitchFamily="-39" charset="0"/>
              </a:rPr>
              <a:t>İ</a:t>
            </a:r>
            <a:r>
              <a:rPr kumimoji="1" lang="en-US" dirty="0" err="1" smtClean="0">
                <a:cs typeface="Times" pitchFamily="-39" charset="0"/>
              </a:rPr>
              <a:t>stemli</a:t>
            </a:r>
            <a:r>
              <a:rPr kumimoji="1" lang="en-US" dirty="0" smtClean="0">
                <a:cs typeface="Times" pitchFamily="-39" charset="0"/>
              </a:rPr>
              <a:t> </a:t>
            </a:r>
            <a:r>
              <a:rPr kumimoji="1" lang="en-US" dirty="0" err="1">
                <a:cs typeface="Times" pitchFamily="-39" charset="0"/>
              </a:rPr>
              <a:t>hareketlerimiz</a:t>
            </a:r>
            <a:r>
              <a:rPr kumimoji="1" lang="en-US" dirty="0">
                <a:cs typeface="Times" pitchFamily="-39" charset="0"/>
              </a:rPr>
              <a:t> </a:t>
            </a:r>
            <a:r>
              <a:rPr kumimoji="1" lang="en-US" dirty="0" err="1">
                <a:cs typeface="Times" pitchFamily="-39" charset="0"/>
              </a:rPr>
              <a:t>için</a:t>
            </a:r>
            <a:r>
              <a:rPr kumimoji="1" lang="en-US" dirty="0">
                <a:cs typeface="Times" pitchFamily="-39" charset="0"/>
              </a:rPr>
              <a:t> </a:t>
            </a:r>
            <a:r>
              <a:rPr kumimoji="1" lang="en-US" dirty="0" err="1">
                <a:cs typeface="Times" pitchFamily="-39" charset="0"/>
              </a:rPr>
              <a:t>kaslara</a:t>
            </a:r>
            <a:r>
              <a:rPr kumimoji="1" lang="en-US" dirty="0">
                <a:cs typeface="Times" pitchFamily="-39" charset="0"/>
              </a:rPr>
              <a:t> </a:t>
            </a:r>
            <a:r>
              <a:rPr kumimoji="1" lang="en-US" dirty="0" err="1">
                <a:cs typeface="Times" pitchFamily="-39" charset="0"/>
              </a:rPr>
              <a:t>giden</a:t>
            </a:r>
            <a:r>
              <a:rPr kumimoji="1" lang="en-US" dirty="0">
                <a:cs typeface="Times" pitchFamily="-39" charset="0"/>
              </a:rPr>
              <a:t> </a:t>
            </a:r>
            <a:r>
              <a:rPr kumimoji="1" lang="en-US" dirty="0" err="1" smtClean="0">
                <a:cs typeface="Times" pitchFamily="-39" charset="0"/>
              </a:rPr>
              <a:t>sinyaller</a:t>
            </a:r>
            <a:r>
              <a:rPr kumimoji="1" lang="en-US" dirty="0" smtClean="0">
                <a:cs typeface="Times" pitchFamily="-39" charset="0"/>
              </a:rPr>
              <a:t> </a:t>
            </a:r>
            <a:r>
              <a:rPr kumimoji="1" lang="en-US" dirty="0" err="1">
                <a:cs typeface="Times" pitchFamily="-39" charset="0"/>
              </a:rPr>
              <a:t>burada</a:t>
            </a:r>
            <a:r>
              <a:rPr kumimoji="1" lang="en-US" dirty="0">
                <a:cs typeface="Times" pitchFamily="-39" charset="0"/>
              </a:rPr>
              <a:t> </a:t>
            </a:r>
            <a:r>
              <a:rPr kumimoji="1" lang="en-US" dirty="0" err="1" smtClean="0">
                <a:cs typeface="Times" pitchFamily="-39" charset="0"/>
              </a:rPr>
              <a:t>olu</a:t>
            </a:r>
            <a:r>
              <a:rPr kumimoji="1" lang="tr-TR" dirty="0">
                <a:cs typeface="Times" pitchFamily="-39" charset="0"/>
              </a:rPr>
              <a:t>ş</a:t>
            </a:r>
            <a:r>
              <a:rPr kumimoji="1" lang="en-US" dirty="0" err="1" smtClean="0">
                <a:cs typeface="Times" pitchFamily="-39" charset="0"/>
              </a:rPr>
              <a:t>uyor</a:t>
            </a:r>
            <a:r>
              <a:rPr kumimoji="1" lang="en-US" dirty="0" smtClean="0">
                <a:cs typeface="Times" pitchFamily="-39" charset="0"/>
              </a:rPr>
              <a:t>.</a:t>
            </a:r>
            <a:r>
              <a:rPr kumimoji="1" lang="tr-TR" dirty="0" smtClean="0">
                <a:cs typeface="Times" pitchFamily="-39" charset="0"/>
              </a:rPr>
              <a:t> </a:t>
            </a:r>
            <a:r>
              <a:rPr kumimoji="1" lang="en-US" dirty="0" smtClean="0">
                <a:cs typeface="Times" pitchFamily="-39" charset="0"/>
              </a:rPr>
              <a:t>Bu </a:t>
            </a:r>
            <a:r>
              <a:rPr kumimoji="1" lang="en-US" dirty="0" err="1">
                <a:cs typeface="Times" pitchFamily="-39" charset="0"/>
              </a:rPr>
              <a:t>bölgenin</a:t>
            </a:r>
            <a:r>
              <a:rPr kumimoji="1" lang="en-US" dirty="0">
                <a:cs typeface="Times" pitchFamily="-39" charset="0"/>
              </a:rPr>
              <a:t> </a:t>
            </a:r>
            <a:r>
              <a:rPr kumimoji="1" lang="en-US" dirty="0" err="1" smtClean="0">
                <a:cs typeface="Times" pitchFamily="-39" charset="0"/>
              </a:rPr>
              <a:t>kom</a:t>
            </a:r>
            <a:r>
              <a:rPr kumimoji="1" lang="tr-TR" dirty="0" smtClean="0">
                <a:cs typeface="Times" pitchFamily="-39" charset="0"/>
              </a:rPr>
              <a:t>ş</a:t>
            </a:r>
            <a:r>
              <a:rPr kumimoji="1" lang="en-US" dirty="0" err="1" smtClean="0">
                <a:cs typeface="Times" pitchFamily="-39" charset="0"/>
              </a:rPr>
              <a:t>ulu</a:t>
            </a:r>
            <a:r>
              <a:rPr kumimoji="1" lang="tr-TR" dirty="0" smtClean="0">
                <a:cs typeface="Times" pitchFamily="-39" charset="0"/>
              </a:rPr>
              <a:t>ğ</a:t>
            </a:r>
            <a:r>
              <a:rPr kumimoji="1" lang="en-US" dirty="0" err="1" smtClean="0">
                <a:cs typeface="Times" pitchFamily="-39" charset="0"/>
              </a:rPr>
              <a:t>undaysa</a:t>
            </a:r>
            <a:r>
              <a:rPr kumimoji="1" lang="en-US" dirty="0">
                <a:cs typeface="Times" pitchFamily="-39" charset="0"/>
              </a:rPr>
              <a:t>, </a:t>
            </a:r>
            <a:r>
              <a:rPr kumimoji="1" lang="en-US" dirty="0">
                <a:solidFill>
                  <a:schemeClr val="tx2">
                    <a:lumMod val="60000"/>
                    <a:lumOff val="40000"/>
                  </a:schemeClr>
                </a:solidFill>
                <a:cs typeface="Times" pitchFamily="-39" charset="0"/>
              </a:rPr>
              <a:t>parietal</a:t>
            </a:r>
            <a:r>
              <a:rPr kumimoji="1" lang="en-US" dirty="0">
                <a:cs typeface="Times" pitchFamily="-39" charset="0"/>
              </a:rPr>
              <a:t> </a:t>
            </a:r>
            <a:r>
              <a:rPr kumimoji="1" lang="en-US" dirty="0" err="1">
                <a:cs typeface="Times" pitchFamily="-39" charset="0"/>
              </a:rPr>
              <a:t>bölgeye</a:t>
            </a:r>
            <a:r>
              <a:rPr kumimoji="1" lang="en-US" dirty="0">
                <a:cs typeface="Times" pitchFamily="-39" charset="0"/>
              </a:rPr>
              <a:t> </a:t>
            </a:r>
            <a:r>
              <a:rPr kumimoji="1" lang="en-US" dirty="0" err="1">
                <a:cs typeface="Times" pitchFamily="-39" charset="0"/>
              </a:rPr>
              <a:t>ait</a:t>
            </a:r>
            <a:r>
              <a:rPr kumimoji="1" lang="en-US" dirty="0">
                <a:cs typeface="Times" pitchFamily="-39" charset="0"/>
              </a:rPr>
              <a:t> </a:t>
            </a:r>
            <a:r>
              <a:rPr kumimoji="1" lang="en-US" dirty="0">
                <a:solidFill>
                  <a:schemeClr val="tx2">
                    <a:lumMod val="60000"/>
                    <a:lumOff val="40000"/>
                  </a:schemeClr>
                </a:solidFill>
                <a:cs typeface="Times" pitchFamily="-39" charset="0"/>
              </a:rPr>
              <a:t>"</a:t>
            </a:r>
            <a:r>
              <a:rPr kumimoji="1" lang="en-US" dirty="0" err="1">
                <a:solidFill>
                  <a:schemeClr val="tx2">
                    <a:lumMod val="60000"/>
                    <a:lumOff val="40000"/>
                  </a:schemeClr>
                </a:solidFill>
                <a:cs typeface="Times" pitchFamily="-39" charset="0"/>
              </a:rPr>
              <a:t>duyu</a:t>
            </a:r>
            <a:r>
              <a:rPr kumimoji="1" lang="en-US" dirty="0">
                <a:solidFill>
                  <a:schemeClr val="tx2">
                    <a:lumMod val="60000"/>
                    <a:lumOff val="40000"/>
                  </a:schemeClr>
                </a:solidFill>
                <a:cs typeface="Times" pitchFamily="-39" charset="0"/>
              </a:rPr>
              <a:t> </a:t>
            </a:r>
            <a:r>
              <a:rPr kumimoji="1" lang="en-US" dirty="0" err="1">
                <a:solidFill>
                  <a:schemeClr val="tx2">
                    <a:lumMod val="60000"/>
                    <a:lumOff val="40000"/>
                  </a:schemeClr>
                </a:solidFill>
                <a:cs typeface="Times" pitchFamily="-39" charset="0"/>
              </a:rPr>
              <a:t>korteksi</a:t>
            </a:r>
            <a:r>
              <a:rPr kumimoji="1" lang="en-US" dirty="0">
                <a:solidFill>
                  <a:schemeClr val="tx2">
                    <a:lumMod val="60000"/>
                    <a:lumOff val="40000"/>
                  </a:schemeClr>
                </a:solidFill>
                <a:cs typeface="Times" pitchFamily="-39" charset="0"/>
              </a:rPr>
              <a:t>" </a:t>
            </a:r>
            <a:r>
              <a:rPr kumimoji="1" lang="en-US" dirty="0">
                <a:cs typeface="Times" pitchFamily="-39" charset="0"/>
              </a:rPr>
              <a:t>var. Bu </a:t>
            </a:r>
            <a:r>
              <a:rPr kumimoji="1" lang="en-US" dirty="0" err="1">
                <a:cs typeface="Times" pitchFamily="-39" charset="0"/>
              </a:rPr>
              <a:t>bölge</a:t>
            </a:r>
            <a:r>
              <a:rPr kumimoji="1" lang="en-US" dirty="0">
                <a:cs typeface="Times" pitchFamily="-39" charset="0"/>
              </a:rPr>
              <a:t> </a:t>
            </a:r>
            <a:r>
              <a:rPr kumimoji="1" lang="en-US" dirty="0" err="1">
                <a:cs typeface="Times" pitchFamily="-39" charset="0"/>
              </a:rPr>
              <a:t>uzuvlardan</a:t>
            </a:r>
            <a:r>
              <a:rPr kumimoji="1" lang="en-US" dirty="0">
                <a:cs typeface="Times" pitchFamily="-39" charset="0"/>
              </a:rPr>
              <a:t> </a:t>
            </a:r>
            <a:r>
              <a:rPr kumimoji="1" lang="en-US" dirty="0" err="1">
                <a:cs typeface="Times" pitchFamily="-39" charset="0"/>
              </a:rPr>
              <a:t>ve</a:t>
            </a:r>
            <a:r>
              <a:rPr kumimoji="1" lang="en-US" dirty="0">
                <a:cs typeface="Times" pitchFamily="-39" charset="0"/>
              </a:rPr>
              <a:t> </a:t>
            </a:r>
            <a:r>
              <a:rPr kumimoji="1" lang="en-US" dirty="0" err="1">
                <a:cs typeface="Times" pitchFamily="-39" charset="0"/>
              </a:rPr>
              <a:t>organlardan</a:t>
            </a:r>
            <a:r>
              <a:rPr kumimoji="1" lang="en-US" dirty="0">
                <a:cs typeface="Times" pitchFamily="-39" charset="0"/>
              </a:rPr>
              <a:t> </a:t>
            </a:r>
            <a:r>
              <a:rPr kumimoji="1" lang="en-US" dirty="0" err="1">
                <a:cs typeface="Times" pitchFamily="-39" charset="0"/>
              </a:rPr>
              <a:t>gelen</a:t>
            </a:r>
            <a:r>
              <a:rPr kumimoji="1" lang="en-US" dirty="0">
                <a:cs typeface="Times" pitchFamily="-39" charset="0"/>
              </a:rPr>
              <a:t> </a:t>
            </a:r>
            <a:r>
              <a:rPr kumimoji="1" lang="en-US" dirty="0" err="1" smtClean="0">
                <a:cs typeface="Times" pitchFamily="-39" charset="0"/>
              </a:rPr>
              <a:t>uyar</a:t>
            </a:r>
            <a:r>
              <a:rPr kumimoji="1" lang="tr-TR" dirty="0" smtClean="0">
                <a:cs typeface="Times" pitchFamily="-39" charset="0"/>
              </a:rPr>
              <a:t>ı</a:t>
            </a:r>
            <a:r>
              <a:rPr kumimoji="1" lang="en-US" dirty="0" err="1" smtClean="0">
                <a:cs typeface="Times" pitchFamily="-39" charset="0"/>
              </a:rPr>
              <a:t>lar</a:t>
            </a:r>
            <a:r>
              <a:rPr kumimoji="1" lang="tr-TR" dirty="0" smtClean="0">
                <a:cs typeface="Times" pitchFamily="-39" charset="0"/>
              </a:rPr>
              <a:t>ı</a:t>
            </a:r>
            <a:r>
              <a:rPr kumimoji="1" lang="en-US" dirty="0" smtClean="0">
                <a:cs typeface="Times" pitchFamily="-39" charset="0"/>
              </a:rPr>
              <a:t> </a:t>
            </a:r>
            <a:r>
              <a:rPr kumimoji="1" lang="en-US" dirty="0" err="1" smtClean="0">
                <a:cs typeface="Times" pitchFamily="-39" charset="0"/>
              </a:rPr>
              <a:t>alg</a:t>
            </a:r>
            <a:r>
              <a:rPr kumimoji="1" lang="tr-TR" dirty="0" smtClean="0">
                <a:cs typeface="Times" pitchFamily="-39" charset="0"/>
              </a:rPr>
              <a:t>ı</a:t>
            </a:r>
            <a:r>
              <a:rPr kumimoji="1" lang="en-US" dirty="0" smtClean="0">
                <a:cs typeface="Times" pitchFamily="-39" charset="0"/>
              </a:rPr>
              <a:t>l</a:t>
            </a:r>
            <a:r>
              <a:rPr kumimoji="1" lang="tr-TR" dirty="0" smtClean="0">
                <a:cs typeface="Times" pitchFamily="-39" charset="0"/>
              </a:rPr>
              <a:t>ı</a:t>
            </a:r>
            <a:r>
              <a:rPr kumimoji="1" lang="en-US" dirty="0" err="1" smtClean="0">
                <a:cs typeface="Times" pitchFamily="-39" charset="0"/>
              </a:rPr>
              <a:t>yor</a:t>
            </a:r>
            <a:r>
              <a:rPr kumimoji="1" lang="en-US" dirty="0">
                <a:cs typeface="Times" pitchFamily="-39" charset="0"/>
              </a:rPr>
              <a:t>. </a:t>
            </a:r>
            <a:r>
              <a:rPr kumimoji="1" lang="en-US" dirty="0" err="1" smtClean="0">
                <a:cs typeface="Times" pitchFamily="-39" charset="0"/>
              </a:rPr>
              <a:t>Örne</a:t>
            </a:r>
            <a:r>
              <a:rPr kumimoji="1" lang="tr-TR" dirty="0" smtClean="0">
                <a:cs typeface="Times" pitchFamily="-39" charset="0"/>
              </a:rPr>
              <a:t>ğ</a:t>
            </a:r>
            <a:r>
              <a:rPr kumimoji="1" lang="en-US" dirty="0" smtClean="0">
                <a:cs typeface="Times" pitchFamily="-39" charset="0"/>
              </a:rPr>
              <a:t>in ac</a:t>
            </a:r>
            <a:r>
              <a:rPr kumimoji="1" lang="tr-TR" dirty="0" smtClean="0">
                <a:cs typeface="Times" pitchFamily="-39" charset="0"/>
              </a:rPr>
              <a:t>ı</a:t>
            </a:r>
            <a:r>
              <a:rPr kumimoji="1" lang="en-US" dirty="0" smtClean="0">
                <a:cs typeface="Times" pitchFamily="-39" charset="0"/>
              </a:rPr>
              <a:t>, a</a:t>
            </a:r>
            <a:r>
              <a:rPr kumimoji="1" lang="tr-TR" dirty="0" smtClean="0">
                <a:cs typeface="Times" pitchFamily="-39" charset="0"/>
              </a:rPr>
              <a:t>ğ</a:t>
            </a:r>
            <a:r>
              <a:rPr kumimoji="1" lang="en-US" dirty="0" smtClean="0">
                <a:cs typeface="Times" pitchFamily="-39" charset="0"/>
              </a:rPr>
              <a:t>r</a:t>
            </a:r>
            <a:r>
              <a:rPr kumimoji="1" lang="tr-TR" dirty="0" smtClean="0">
                <a:cs typeface="Times" pitchFamily="-39" charset="0"/>
              </a:rPr>
              <a:t>ı</a:t>
            </a:r>
            <a:r>
              <a:rPr kumimoji="1" lang="en-US" dirty="0" smtClean="0">
                <a:cs typeface="Times" pitchFamily="-39" charset="0"/>
              </a:rPr>
              <a:t> </a:t>
            </a:r>
            <a:r>
              <a:rPr kumimoji="1" lang="en-US" dirty="0" err="1">
                <a:cs typeface="Times" pitchFamily="-39" charset="0"/>
              </a:rPr>
              <a:t>gibi</a:t>
            </a:r>
            <a:r>
              <a:rPr kumimoji="1" lang="en-US" dirty="0">
                <a:cs typeface="Times" pitchFamily="-39" charset="0"/>
              </a:rPr>
              <a:t> </a:t>
            </a:r>
            <a:r>
              <a:rPr kumimoji="1" lang="en-US" dirty="0" err="1">
                <a:cs typeface="Times" pitchFamily="-39" charset="0"/>
              </a:rPr>
              <a:t>duyular</a:t>
            </a:r>
            <a:r>
              <a:rPr kumimoji="1" lang="en-US" dirty="0">
                <a:cs typeface="Times" pitchFamily="-39" charset="0"/>
              </a:rPr>
              <a:t> </a:t>
            </a:r>
            <a:r>
              <a:rPr kumimoji="1" lang="en-US" dirty="0" err="1">
                <a:cs typeface="Times" pitchFamily="-39" charset="0"/>
              </a:rPr>
              <a:t>burada</a:t>
            </a:r>
            <a:r>
              <a:rPr kumimoji="1" lang="en-US" dirty="0">
                <a:cs typeface="Times" pitchFamily="-39" charset="0"/>
              </a:rPr>
              <a:t> </a:t>
            </a:r>
            <a:r>
              <a:rPr kumimoji="1" lang="en-US" dirty="0" err="1" smtClean="0">
                <a:cs typeface="Times" pitchFamily="-39" charset="0"/>
              </a:rPr>
              <a:t>hissediliyor</a:t>
            </a:r>
            <a:r>
              <a:rPr kumimoji="1" lang="en-US" dirty="0">
                <a:cs typeface="Times" pitchFamily="-39" charset="0"/>
              </a:rPr>
              <a:t>. </a:t>
            </a:r>
            <a:endParaRPr kumimoji="1" lang="tr-TR" dirty="0" smtClean="0">
              <a:cs typeface="Times" pitchFamily="-39" charset="0"/>
            </a:endParaRPr>
          </a:p>
          <a:p>
            <a:pPr algn="just"/>
            <a:endParaRPr kumimoji="1" lang="tr-TR" dirty="0">
              <a:cs typeface="Times" pitchFamily="-39" charset="0"/>
            </a:endParaRPr>
          </a:p>
        </p:txBody>
      </p:sp>
      <p:sp>
        <p:nvSpPr>
          <p:cNvPr id="2" name="Veri Yer Tutucusu 1"/>
          <p:cNvSpPr>
            <a:spLocks noGrp="1"/>
          </p:cNvSpPr>
          <p:nvPr>
            <p:ph type="dt" sz="half" idx="10"/>
          </p:nvPr>
        </p:nvSpPr>
        <p:spPr/>
        <p:txBody>
          <a:bodyPr/>
          <a:lstStyle/>
          <a:p>
            <a:fld id="{BA1C4619-CDA1-48EB-913C-8E4C10A1AA10}"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dirty="0"/>
              <a:t>Beynin arkasında bulunan </a:t>
            </a:r>
            <a:r>
              <a:rPr lang="tr-TR" dirty="0" err="1">
                <a:solidFill>
                  <a:schemeClr val="tx2">
                    <a:lumMod val="60000"/>
                    <a:lumOff val="40000"/>
                  </a:schemeClr>
                </a:solidFill>
              </a:rPr>
              <a:t>oksipital</a:t>
            </a:r>
            <a:r>
              <a:rPr lang="tr-TR" dirty="0"/>
              <a:t> bölgede görmeden sorumlu merkezler var. </a:t>
            </a:r>
            <a:endParaRPr lang="tr-TR" dirty="0" smtClean="0"/>
          </a:p>
          <a:p>
            <a:pPr algn="just"/>
            <a:endParaRPr lang="tr-TR" dirty="0"/>
          </a:p>
          <a:p>
            <a:pPr algn="just"/>
            <a:r>
              <a:rPr lang="tr-TR" dirty="0" smtClean="0"/>
              <a:t>Beynin </a:t>
            </a:r>
            <a:r>
              <a:rPr lang="tr-TR" dirty="0"/>
              <a:t>yanında yer alan </a:t>
            </a:r>
            <a:r>
              <a:rPr lang="tr-TR" dirty="0" err="1">
                <a:solidFill>
                  <a:schemeClr val="tx2">
                    <a:lumMod val="60000"/>
                    <a:lumOff val="40000"/>
                  </a:schemeClr>
                </a:solidFill>
              </a:rPr>
              <a:t>temporal</a:t>
            </a:r>
            <a:r>
              <a:rPr lang="tr-TR" dirty="0">
                <a:solidFill>
                  <a:schemeClr val="tx2">
                    <a:lumMod val="60000"/>
                    <a:lumOff val="40000"/>
                  </a:schemeClr>
                </a:solidFill>
              </a:rPr>
              <a:t> </a:t>
            </a:r>
            <a:r>
              <a:rPr lang="tr-TR" dirty="0"/>
              <a:t>bölge işitme, hafıza, algılama, yaratıcılık ve bazı davranış biçimlerinden sorumlu. Ünlü ressam Vincent Van Gogh’un beynindeki </a:t>
            </a:r>
            <a:r>
              <a:rPr lang="tr-TR" dirty="0" err="1"/>
              <a:t>temporal</a:t>
            </a:r>
            <a:r>
              <a:rPr lang="tr-TR" dirty="0"/>
              <a:t> bölgeyi etkileyen epilepsi hastalığının, yaratıcılığında oldukça büyük etkisi olduğu düşünülüyor.</a:t>
            </a:r>
          </a:p>
          <a:p>
            <a:pPr algn="just"/>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1878D4B8-D1CE-47FF-95D8-52814C921B3A}"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21</a:t>
            </a:fld>
            <a:endParaRPr lang="en-US"/>
          </a:p>
        </p:txBody>
      </p:sp>
    </p:spTree>
    <p:extLst>
      <p:ext uri="{BB962C8B-B14F-4D97-AF65-F5344CB8AC3E}">
        <p14:creationId xmlns:p14="http://schemas.microsoft.com/office/powerpoint/2010/main" val="908598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1"/>
          </p:nvPr>
        </p:nvSpPr>
        <p:spPr>
          <a:xfrm>
            <a:off x="990600" y="1981200"/>
            <a:ext cx="7772400" cy="4876800"/>
          </a:xfrm>
        </p:spPr>
        <p:txBody>
          <a:bodyPr>
            <a:normAutofit/>
          </a:bodyPr>
          <a:lstStyle/>
          <a:p>
            <a:pPr algn="just">
              <a:lnSpc>
                <a:spcPct val="90000"/>
              </a:lnSpc>
            </a:pPr>
            <a:endParaRPr kumimoji="1" lang="tr-TR" dirty="0" smtClean="0">
              <a:cs typeface="Times" pitchFamily="-39" charset="0"/>
            </a:endParaRPr>
          </a:p>
          <a:p>
            <a:pPr algn="just">
              <a:lnSpc>
                <a:spcPct val="90000"/>
              </a:lnSpc>
            </a:pPr>
            <a:r>
              <a:rPr kumimoji="1" lang="en-US" dirty="0" err="1" smtClean="0">
                <a:cs typeface="Times" pitchFamily="-39" charset="0"/>
              </a:rPr>
              <a:t>Beynin</a:t>
            </a:r>
            <a:r>
              <a:rPr kumimoji="1" lang="en-US" dirty="0" smtClean="0">
                <a:cs typeface="Times" pitchFamily="-39" charset="0"/>
              </a:rPr>
              <a:t> </a:t>
            </a:r>
            <a:r>
              <a:rPr kumimoji="1" lang="en-US" dirty="0" err="1">
                <a:cs typeface="Times" pitchFamily="-39" charset="0"/>
              </a:rPr>
              <a:t>iç</a:t>
            </a:r>
            <a:r>
              <a:rPr kumimoji="1" lang="en-US" dirty="0">
                <a:cs typeface="Times" pitchFamily="-39" charset="0"/>
              </a:rPr>
              <a:t> </a:t>
            </a:r>
            <a:r>
              <a:rPr kumimoji="1" lang="en-US" dirty="0" err="1">
                <a:cs typeface="Times" pitchFamily="-39" charset="0"/>
              </a:rPr>
              <a:t>kesimlerinde</a:t>
            </a:r>
            <a:r>
              <a:rPr kumimoji="1" lang="en-US" dirty="0">
                <a:cs typeface="Times" pitchFamily="-39" charset="0"/>
              </a:rPr>
              <a:t> </a:t>
            </a:r>
            <a:r>
              <a:rPr kumimoji="1" lang="en-US" dirty="0" err="1">
                <a:cs typeface="Times" pitchFamily="-39" charset="0"/>
              </a:rPr>
              <a:t>bulunan</a:t>
            </a:r>
            <a:r>
              <a:rPr kumimoji="1" lang="en-US" dirty="0">
                <a:cs typeface="Times" pitchFamily="-39" charset="0"/>
              </a:rPr>
              <a:t> </a:t>
            </a:r>
            <a:r>
              <a:rPr kumimoji="1" lang="en-US" dirty="0">
                <a:solidFill>
                  <a:schemeClr val="tx2">
                    <a:lumMod val="60000"/>
                    <a:lumOff val="40000"/>
                  </a:schemeClr>
                </a:solidFill>
                <a:cs typeface="Times" pitchFamily="-39" charset="0"/>
              </a:rPr>
              <a:t>"</a:t>
            </a:r>
            <a:r>
              <a:rPr kumimoji="1" lang="en-US" dirty="0" err="1">
                <a:solidFill>
                  <a:schemeClr val="tx2">
                    <a:lumMod val="60000"/>
                    <a:lumOff val="40000"/>
                  </a:schemeClr>
                </a:solidFill>
                <a:cs typeface="Times" pitchFamily="-39" charset="0"/>
              </a:rPr>
              <a:t>hipokampus</a:t>
            </a:r>
            <a:r>
              <a:rPr kumimoji="1" lang="en-US" dirty="0">
                <a:solidFill>
                  <a:schemeClr val="tx2">
                    <a:lumMod val="60000"/>
                    <a:lumOff val="40000"/>
                  </a:schemeClr>
                </a:solidFill>
                <a:cs typeface="Times" pitchFamily="-39" charset="0"/>
              </a:rPr>
              <a:t>" </a:t>
            </a:r>
            <a:r>
              <a:rPr kumimoji="1" lang="en-US" dirty="0" err="1">
                <a:cs typeface="Times" pitchFamily="-39" charset="0"/>
              </a:rPr>
              <a:t>bellekten</a:t>
            </a:r>
            <a:r>
              <a:rPr kumimoji="1" lang="en-US" dirty="0">
                <a:cs typeface="Times" pitchFamily="-39" charset="0"/>
              </a:rPr>
              <a:t> </a:t>
            </a:r>
            <a:r>
              <a:rPr kumimoji="1" lang="en-US" dirty="0" err="1">
                <a:cs typeface="Times" pitchFamily="-39" charset="0"/>
              </a:rPr>
              <a:t>sorumlu</a:t>
            </a:r>
            <a:r>
              <a:rPr kumimoji="1" lang="en-US" dirty="0">
                <a:cs typeface="Times" pitchFamily="-39" charset="0"/>
              </a:rPr>
              <a:t> </a:t>
            </a:r>
            <a:r>
              <a:rPr kumimoji="1" lang="en-US" dirty="0" err="1">
                <a:cs typeface="Times" pitchFamily="-39" charset="0"/>
              </a:rPr>
              <a:t>bölge</a:t>
            </a:r>
            <a:r>
              <a:rPr kumimoji="1" lang="en-US" dirty="0">
                <a:cs typeface="Times" pitchFamily="-39" charset="0"/>
              </a:rPr>
              <a:t> </a:t>
            </a:r>
            <a:r>
              <a:rPr kumimoji="1" lang="en-US" dirty="0" err="1">
                <a:cs typeface="Times" pitchFamily="-39" charset="0"/>
              </a:rPr>
              <a:t>olarak</a:t>
            </a:r>
            <a:r>
              <a:rPr kumimoji="1" lang="en-US" dirty="0">
                <a:cs typeface="Times" pitchFamily="-39" charset="0"/>
              </a:rPr>
              <a:t> </a:t>
            </a:r>
            <a:r>
              <a:rPr kumimoji="1" lang="en-US" dirty="0" err="1">
                <a:cs typeface="Times" pitchFamily="-39" charset="0"/>
              </a:rPr>
              <a:t>kabul</a:t>
            </a:r>
            <a:r>
              <a:rPr kumimoji="1" lang="en-US" dirty="0">
                <a:cs typeface="Times" pitchFamily="-39" charset="0"/>
              </a:rPr>
              <a:t> </a:t>
            </a:r>
            <a:r>
              <a:rPr kumimoji="1" lang="en-US" dirty="0" err="1">
                <a:cs typeface="Times" pitchFamily="-39" charset="0"/>
              </a:rPr>
              <a:t>ediliyor</a:t>
            </a:r>
            <a:r>
              <a:rPr kumimoji="1" lang="en-US" dirty="0">
                <a:cs typeface="Times" pitchFamily="-39" charset="0"/>
              </a:rPr>
              <a:t>. </a:t>
            </a:r>
            <a:r>
              <a:rPr kumimoji="1" lang="en-US" dirty="0" err="1" smtClean="0">
                <a:cs typeface="Times" pitchFamily="-39" charset="0"/>
              </a:rPr>
              <a:t>Bilgiler</a:t>
            </a:r>
            <a:r>
              <a:rPr kumimoji="1" lang="en-US" dirty="0" smtClean="0">
                <a:cs typeface="Times" pitchFamily="-39" charset="0"/>
              </a:rPr>
              <a:t> </a:t>
            </a:r>
            <a:r>
              <a:rPr kumimoji="1" lang="en-US" dirty="0" err="1">
                <a:cs typeface="Times" pitchFamily="-39" charset="0"/>
              </a:rPr>
              <a:t>uzak</a:t>
            </a:r>
            <a:r>
              <a:rPr kumimoji="1" lang="en-US" dirty="0">
                <a:cs typeface="Times" pitchFamily="-39" charset="0"/>
              </a:rPr>
              <a:t> </a:t>
            </a:r>
            <a:r>
              <a:rPr kumimoji="1" lang="en-US" dirty="0" smtClean="0">
                <a:cs typeface="Times" pitchFamily="-39" charset="0"/>
              </a:rPr>
              <a:t>belle</a:t>
            </a:r>
            <a:r>
              <a:rPr kumimoji="1" lang="tr-TR" dirty="0" smtClean="0">
                <a:cs typeface="Times" pitchFamily="-39" charset="0"/>
              </a:rPr>
              <a:t>ğ</a:t>
            </a:r>
            <a:r>
              <a:rPr kumimoji="1" lang="en-US" dirty="0" smtClean="0">
                <a:cs typeface="Times" pitchFamily="-39" charset="0"/>
              </a:rPr>
              <a:t>e </a:t>
            </a:r>
            <a:r>
              <a:rPr kumimoji="1" lang="en-US" dirty="0" err="1">
                <a:cs typeface="Times" pitchFamily="-39" charset="0"/>
              </a:rPr>
              <a:t>gönderilmeden</a:t>
            </a:r>
            <a:r>
              <a:rPr kumimoji="1" lang="en-US" dirty="0">
                <a:cs typeface="Times" pitchFamily="-39" charset="0"/>
              </a:rPr>
              <a:t> </a:t>
            </a:r>
            <a:r>
              <a:rPr kumimoji="1" lang="en-US" dirty="0" err="1">
                <a:cs typeface="Times" pitchFamily="-39" charset="0"/>
              </a:rPr>
              <a:t>önce</a:t>
            </a:r>
            <a:r>
              <a:rPr kumimoji="1" lang="en-US" dirty="0">
                <a:cs typeface="Times" pitchFamily="-39" charset="0"/>
              </a:rPr>
              <a:t> </a:t>
            </a:r>
            <a:r>
              <a:rPr kumimoji="1" lang="en-US" dirty="0" err="1">
                <a:cs typeface="Times" pitchFamily="-39" charset="0"/>
              </a:rPr>
              <a:t>burada</a:t>
            </a:r>
            <a:r>
              <a:rPr kumimoji="1" lang="en-US" dirty="0">
                <a:cs typeface="Times" pitchFamily="-39" charset="0"/>
              </a:rPr>
              <a:t> 2-3 </a:t>
            </a:r>
            <a:r>
              <a:rPr kumimoji="1" lang="en-US" dirty="0" err="1">
                <a:cs typeface="Times" pitchFamily="-39" charset="0"/>
              </a:rPr>
              <a:t>hafta</a:t>
            </a:r>
            <a:r>
              <a:rPr kumimoji="1" lang="en-US" dirty="0">
                <a:cs typeface="Times" pitchFamily="-39" charset="0"/>
              </a:rPr>
              <a:t> </a:t>
            </a:r>
            <a:r>
              <a:rPr kumimoji="1" lang="en-US" dirty="0" err="1">
                <a:cs typeface="Times" pitchFamily="-39" charset="0"/>
              </a:rPr>
              <a:t>kadar</a:t>
            </a:r>
            <a:r>
              <a:rPr kumimoji="1" lang="en-US" dirty="0">
                <a:cs typeface="Times" pitchFamily="-39" charset="0"/>
              </a:rPr>
              <a:t> </a:t>
            </a:r>
            <a:r>
              <a:rPr kumimoji="1" lang="en-US" dirty="0" err="1" smtClean="0">
                <a:cs typeface="Times" pitchFamily="-39" charset="0"/>
              </a:rPr>
              <a:t>saklan</a:t>
            </a:r>
            <a:r>
              <a:rPr kumimoji="1" lang="tr-TR" dirty="0" smtClean="0">
                <a:cs typeface="Times" pitchFamily="-39" charset="0"/>
              </a:rPr>
              <a:t>ı</a:t>
            </a:r>
            <a:r>
              <a:rPr kumimoji="1" lang="en-US" dirty="0" err="1" smtClean="0">
                <a:cs typeface="Times" pitchFamily="-39" charset="0"/>
              </a:rPr>
              <a:t>yor</a:t>
            </a:r>
            <a:r>
              <a:rPr kumimoji="1" lang="en-US" dirty="0">
                <a:cs typeface="Times" pitchFamily="-39" charset="0"/>
              </a:rPr>
              <a:t>. </a:t>
            </a:r>
            <a:endParaRPr kumimoji="1" lang="tr-TR" dirty="0" smtClean="0">
              <a:cs typeface="Times" pitchFamily="-39" charset="0"/>
            </a:endParaRPr>
          </a:p>
          <a:p>
            <a:pPr algn="just">
              <a:lnSpc>
                <a:spcPct val="90000"/>
              </a:lnSpc>
            </a:pPr>
            <a:endParaRPr kumimoji="1" lang="tr-TR" dirty="0">
              <a:cs typeface="Times" pitchFamily="-39" charset="0"/>
            </a:endParaRPr>
          </a:p>
          <a:p>
            <a:pPr algn="just">
              <a:lnSpc>
                <a:spcPct val="90000"/>
              </a:lnSpc>
            </a:pPr>
            <a:r>
              <a:rPr kumimoji="1" lang="en-US" dirty="0" err="1" smtClean="0">
                <a:cs typeface="Times" pitchFamily="-39" charset="0"/>
              </a:rPr>
              <a:t>Beynin</a:t>
            </a:r>
            <a:r>
              <a:rPr kumimoji="1" lang="en-US" dirty="0" smtClean="0">
                <a:cs typeface="Times" pitchFamily="-39" charset="0"/>
              </a:rPr>
              <a:t> </a:t>
            </a:r>
            <a:r>
              <a:rPr kumimoji="1" lang="en-US" dirty="0" err="1">
                <a:cs typeface="Times" pitchFamily="-39" charset="0"/>
              </a:rPr>
              <a:t>neredeyse</a:t>
            </a:r>
            <a:r>
              <a:rPr kumimoji="1" lang="en-US" dirty="0">
                <a:cs typeface="Times" pitchFamily="-39" charset="0"/>
              </a:rPr>
              <a:t> tam </a:t>
            </a:r>
            <a:r>
              <a:rPr kumimoji="1" lang="en-US" dirty="0" err="1" smtClean="0">
                <a:cs typeface="Times" pitchFamily="-39" charset="0"/>
              </a:rPr>
              <a:t>ortas</a:t>
            </a:r>
            <a:r>
              <a:rPr kumimoji="1" lang="tr-TR" dirty="0" smtClean="0">
                <a:cs typeface="Times" pitchFamily="-39" charset="0"/>
              </a:rPr>
              <a:t>ı</a:t>
            </a:r>
            <a:r>
              <a:rPr kumimoji="1" lang="en-US" dirty="0" err="1" smtClean="0">
                <a:cs typeface="Times" pitchFamily="-39" charset="0"/>
              </a:rPr>
              <a:t>nda</a:t>
            </a:r>
            <a:r>
              <a:rPr kumimoji="1" lang="en-US" dirty="0" smtClean="0">
                <a:cs typeface="Times" pitchFamily="-39" charset="0"/>
              </a:rPr>
              <a:t> </a:t>
            </a:r>
            <a:r>
              <a:rPr kumimoji="1" lang="en-US" dirty="0" err="1">
                <a:cs typeface="Times" pitchFamily="-39" charset="0"/>
              </a:rPr>
              <a:t>bulunan</a:t>
            </a:r>
            <a:r>
              <a:rPr kumimoji="1" lang="en-US" dirty="0">
                <a:cs typeface="Times" pitchFamily="-39" charset="0"/>
              </a:rPr>
              <a:t> </a:t>
            </a:r>
            <a:r>
              <a:rPr kumimoji="1" lang="en-US" dirty="0">
                <a:solidFill>
                  <a:schemeClr val="tx2">
                    <a:lumMod val="60000"/>
                    <a:lumOff val="40000"/>
                  </a:schemeClr>
                </a:solidFill>
                <a:cs typeface="Times" pitchFamily="-39" charset="0"/>
              </a:rPr>
              <a:t>"</a:t>
            </a:r>
            <a:r>
              <a:rPr kumimoji="1" lang="en-US" dirty="0" err="1">
                <a:solidFill>
                  <a:schemeClr val="tx2">
                    <a:lumMod val="60000"/>
                    <a:lumOff val="40000"/>
                  </a:schemeClr>
                </a:solidFill>
                <a:cs typeface="Times" pitchFamily="-39" charset="0"/>
              </a:rPr>
              <a:t>talamus</a:t>
            </a:r>
            <a:r>
              <a:rPr kumimoji="1" lang="en-US" dirty="0">
                <a:solidFill>
                  <a:schemeClr val="tx2">
                    <a:lumMod val="60000"/>
                    <a:lumOff val="40000"/>
                  </a:schemeClr>
                </a:solidFill>
                <a:cs typeface="Times" pitchFamily="-39" charset="0"/>
              </a:rPr>
              <a:t>" </a:t>
            </a:r>
            <a:r>
              <a:rPr kumimoji="1" lang="en-US" dirty="0" err="1">
                <a:cs typeface="Times" pitchFamily="-39" charset="0"/>
              </a:rPr>
              <a:t>ise</a:t>
            </a:r>
            <a:r>
              <a:rPr kumimoji="1" lang="en-US" dirty="0">
                <a:cs typeface="Times" pitchFamily="-39" charset="0"/>
              </a:rPr>
              <a:t>, </a:t>
            </a:r>
            <a:r>
              <a:rPr kumimoji="1" lang="en-US" dirty="0" err="1">
                <a:cs typeface="Times" pitchFamily="-39" charset="0"/>
              </a:rPr>
              <a:t>adeta</a:t>
            </a:r>
            <a:r>
              <a:rPr kumimoji="1" lang="en-US" dirty="0">
                <a:cs typeface="Times" pitchFamily="-39" charset="0"/>
              </a:rPr>
              <a:t> </a:t>
            </a:r>
            <a:r>
              <a:rPr kumimoji="1" lang="en-US" dirty="0" err="1">
                <a:cs typeface="Times" pitchFamily="-39" charset="0"/>
              </a:rPr>
              <a:t>bir</a:t>
            </a:r>
            <a:r>
              <a:rPr kumimoji="1" lang="en-US" dirty="0">
                <a:cs typeface="Times" pitchFamily="-39" charset="0"/>
              </a:rPr>
              <a:t> </a:t>
            </a:r>
            <a:r>
              <a:rPr kumimoji="1" lang="en-US" dirty="0" err="1">
                <a:cs typeface="Times" pitchFamily="-39" charset="0"/>
              </a:rPr>
              <a:t>istasyon</a:t>
            </a:r>
            <a:r>
              <a:rPr kumimoji="1" lang="en-US" dirty="0">
                <a:cs typeface="Times" pitchFamily="-39" charset="0"/>
              </a:rPr>
              <a:t> </a:t>
            </a:r>
            <a:r>
              <a:rPr kumimoji="1" lang="en-US" dirty="0" err="1" smtClean="0">
                <a:cs typeface="Times" pitchFamily="-39" charset="0"/>
              </a:rPr>
              <a:t>görevini</a:t>
            </a:r>
            <a:r>
              <a:rPr kumimoji="1" lang="en-US" dirty="0" smtClean="0">
                <a:cs typeface="Times" pitchFamily="-39" charset="0"/>
              </a:rPr>
              <a:t> </a:t>
            </a:r>
            <a:r>
              <a:rPr kumimoji="1" lang="en-US" dirty="0" err="1">
                <a:cs typeface="Times" pitchFamily="-39" charset="0"/>
              </a:rPr>
              <a:t>görüyor</a:t>
            </a:r>
            <a:r>
              <a:rPr kumimoji="1" lang="en-US" dirty="0">
                <a:cs typeface="Times" pitchFamily="-39" charset="0"/>
              </a:rPr>
              <a:t>. </a:t>
            </a:r>
            <a:r>
              <a:rPr kumimoji="1" lang="en-US" dirty="0" err="1">
                <a:cs typeface="Times" pitchFamily="-39" charset="0"/>
              </a:rPr>
              <a:t>Vücuttan</a:t>
            </a:r>
            <a:r>
              <a:rPr kumimoji="1" lang="en-US" dirty="0">
                <a:cs typeface="Times" pitchFamily="-39" charset="0"/>
              </a:rPr>
              <a:t> </a:t>
            </a:r>
            <a:r>
              <a:rPr kumimoji="1" lang="en-US" dirty="0" err="1">
                <a:cs typeface="Times" pitchFamily="-39" charset="0"/>
              </a:rPr>
              <a:t>gelen</a:t>
            </a:r>
            <a:r>
              <a:rPr kumimoji="1" lang="en-US" dirty="0">
                <a:cs typeface="Times" pitchFamily="-39" charset="0"/>
              </a:rPr>
              <a:t> </a:t>
            </a:r>
            <a:r>
              <a:rPr kumimoji="1" lang="en-US" dirty="0" err="1">
                <a:cs typeface="Times" pitchFamily="-39" charset="0"/>
              </a:rPr>
              <a:t>tüm</a:t>
            </a:r>
            <a:r>
              <a:rPr kumimoji="1" lang="en-US" dirty="0">
                <a:cs typeface="Times" pitchFamily="-39" charset="0"/>
              </a:rPr>
              <a:t> </a:t>
            </a:r>
            <a:r>
              <a:rPr kumimoji="1" lang="en-US" dirty="0" err="1">
                <a:cs typeface="Times" pitchFamily="-39" charset="0"/>
              </a:rPr>
              <a:t>bilgiler</a:t>
            </a:r>
            <a:r>
              <a:rPr kumimoji="1" lang="en-US" dirty="0">
                <a:cs typeface="Times" pitchFamily="-39" charset="0"/>
              </a:rPr>
              <a:t>, </a:t>
            </a:r>
            <a:r>
              <a:rPr kumimoji="1" lang="en-US" dirty="0" smtClean="0">
                <a:cs typeface="Times" pitchFamily="-39" charset="0"/>
              </a:rPr>
              <a:t>de</a:t>
            </a:r>
            <a:r>
              <a:rPr kumimoji="1" lang="tr-TR" dirty="0" smtClean="0">
                <a:cs typeface="Times" pitchFamily="-39" charset="0"/>
              </a:rPr>
              <a:t>ğ</a:t>
            </a:r>
            <a:r>
              <a:rPr kumimoji="1" lang="en-US" dirty="0" err="1" smtClean="0">
                <a:cs typeface="Times" pitchFamily="-39" charset="0"/>
              </a:rPr>
              <a:t>erlendirilmeden</a:t>
            </a:r>
            <a:r>
              <a:rPr kumimoji="1" lang="en-US" dirty="0" smtClean="0">
                <a:cs typeface="Times" pitchFamily="-39" charset="0"/>
              </a:rPr>
              <a:t> </a:t>
            </a:r>
            <a:r>
              <a:rPr kumimoji="1" lang="en-US" dirty="0" err="1">
                <a:cs typeface="Times" pitchFamily="-39" charset="0"/>
              </a:rPr>
              <a:t>önce</a:t>
            </a:r>
            <a:r>
              <a:rPr kumimoji="1" lang="en-US" dirty="0">
                <a:cs typeface="Times" pitchFamily="-39" charset="0"/>
              </a:rPr>
              <a:t> </a:t>
            </a:r>
            <a:r>
              <a:rPr kumimoji="1" lang="en-US" dirty="0" err="1">
                <a:cs typeface="Times" pitchFamily="-39" charset="0"/>
              </a:rPr>
              <a:t>buraya</a:t>
            </a:r>
            <a:r>
              <a:rPr kumimoji="1" lang="en-US" dirty="0">
                <a:cs typeface="Times" pitchFamily="-39" charset="0"/>
              </a:rPr>
              <a:t> </a:t>
            </a:r>
            <a:r>
              <a:rPr kumimoji="1" lang="en-US" dirty="0" smtClean="0">
                <a:cs typeface="Times" pitchFamily="-39" charset="0"/>
              </a:rPr>
              <a:t>u</a:t>
            </a:r>
            <a:r>
              <a:rPr kumimoji="1" lang="tr-TR" dirty="0" smtClean="0">
                <a:cs typeface="Times" pitchFamily="-39" charset="0"/>
              </a:rPr>
              <a:t>ğ</a:t>
            </a:r>
            <a:r>
              <a:rPr kumimoji="1" lang="en-US" dirty="0" err="1" smtClean="0">
                <a:cs typeface="Times" pitchFamily="-39" charset="0"/>
              </a:rPr>
              <a:t>ruyor</a:t>
            </a:r>
            <a:r>
              <a:rPr kumimoji="1" lang="en-US" dirty="0" smtClean="0">
                <a:cs typeface="Times" pitchFamily="-39" charset="0"/>
              </a:rPr>
              <a:t> </a:t>
            </a:r>
            <a:r>
              <a:rPr kumimoji="1" lang="en-US" dirty="0" err="1">
                <a:cs typeface="Times" pitchFamily="-39" charset="0"/>
              </a:rPr>
              <a:t>ve</a:t>
            </a:r>
            <a:r>
              <a:rPr kumimoji="1" lang="en-US" dirty="0">
                <a:cs typeface="Times" pitchFamily="-39" charset="0"/>
              </a:rPr>
              <a:t> </a:t>
            </a:r>
            <a:r>
              <a:rPr kumimoji="1" lang="en-US" dirty="0" err="1">
                <a:cs typeface="Times" pitchFamily="-39" charset="0"/>
              </a:rPr>
              <a:t>beynin</a:t>
            </a:r>
            <a:r>
              <a:rPr kumimoji="1" lang="en-US" dirty="0">
                <a:cs typeface="Times" pitchFamily="-39" charset="0"/>
              </a:rPr>
              <a:t> </a:t>
            </a:r>
            <a:r>
              <a:rPr kumimoji="1" lang="en-US" dirty="0" err="1" smtClean="0">
                <a:cs typeface="Times" pitchFamily="-39" charset="0"/>
              </a:rPr>
              <a:t>gerekli</a:t>
            </a:r>
            <a:r>
              <a:rPr kumimoji="1" lang="en-US" dirty="0" smtClean="0">
                <a:cs typeface="Times" pitchFamily="-39" charset="0"/>
              </a:rPr>
              <a:t> k</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err="1" smtClean="0">
                <a:cs typeface="Times" pitchFamily="-39" charset="0"/>
              </a:rPr>
              <a:t>mla</a:t>
            </a:r>
            <a:r>
              <a:rPr kumimoji="1" lang="tr-TR" dirty="0" err="1" smtClean="0">
                <a:cs typeface="Times" pitchFamily="-39" charset="0"/>
              </a:rPr>
              <a:t>rı</a:t>
            </a:r>
            <a:r>
              <a:rPr kumimoji="1" lang="en-US" dirty="0" err="1" smtClean="0">
                <a:cs typeface="Times" pitchFamily="-39" charset="0"/>
              </a:rPr>
              <a:t>na</a:t>
            </a:r>
            <a:r>
              <a:rPr kumimoji="1" lang="en-US" dirty="0" smtClean="0">
                <a:cs typeface="Times" pitchFamily="-39" charset="0"/>
              </a:rPr>
              <a:t> </a:t>
            </a:r>
            <a:r>
              <a:rPr kumimoji="1" lang="en-US" dirty="0" err="1">
                <a:cs typeface="Times" pitchFamily="-39" charset="0"/>
              </a:rPr>
              <a:t>buradan</a:t>
            </a:r>
            <a:r>
              <a:rPr kumimoji="1" lang="en-US" dirty="0">
                <a:cs typeface="Times" pitchFamily="-39" charset="0"/>
              </a:rPr>
              <a:t> </a:t>
            </a:r>
            <a:r>
              <a:rPr kumimoji="1" lang="en-US" dirty="0" err="1">
                <a:cs typeface="Times" pitchFamily="-39" charset="0"/>
              </a:rPr>
              <a:t>gönderiliyor</a:t>
            </a:r>
            <a:r>
              <a:rPr kumimoji="1" lang="en-US" dirty="0">
                <a:cs typeface="Times" pitchFamily="-39" charset="0"/>
              </a:rPr>
              <a:t>. </a:t>
            </a:r>
            <a:r>
              <a:rPr kumimoji="1" lang="en-US" dirty="0" err="1">
                <a:cs typeface="Times" pitchFamily="-39" charset="0"/>
              </a:rPr>
              <a:t>Vücut</a:t>
            </a:r>
            <a:r>
              <a:rPr kumimoji="1" lang="en-US" dirty="0">
                <a:cs typeface="Times" pitchFamily="-39" charset="0"/>
              </a:rPr>
              <a:t> </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 </a:t>
            </a:r>
            <a:r>
              <a:rPr kumimoji="1" lang="en-US" dirty="0" err="1">
                <a:cs typeface="Times" pitchFamily="-39" charset="0"/>
              </a:rPr>
              <a:t>iç</a:t>
            </a:r>
            <a:r>
              <a:rPr kumimoji="1" lang="en-US" dirty="0">
                <a:cs typeface="Times" pitchFamily="-39" charset="0"/>
              </a:rPr>
              <a:t> </a:t>
            </a:r>
            <a:r>
              <a:rPr kumimoji="1" lang="en-US" dirty="0" err="1" smtClean="0">
                <a:cs typeface="Times" pitchFamily="-39" charset="0"/>
              </a:rPr>
              <a:t>organlar</a:t>
            </a:r>
            <a:r>
              <a:rPr kumimoji="1" lang="tr-TR" dirty="0" smtClean="0">
                <a:cs typeface="Times" pitchFamily="-39" charset="0"/>
              </a:rPr>
              <a:t>ı</a:t>
            </a:r>
            <a:r>
              <a:rPr kumimoji="1" lang="en-US" dirty="0" smtClean="0">
                <a:cs typeface="Times" pitchFamily="-39" charset="0"/>
              </a:rPr>
              <a:t>n </a:t>
            </a:r>
            <a:r>
              <a:rPr kumimoji="1" lang="en-US" dirty="0" err="1" smtClean="0">
                <a:cs typeface="Times" pitchFamily="-39" charset="0"/>
              </a:rPr>
              <a:t>çal</a:t>
            </a:r>
            <a:r>
              <a:rPr kumimoji="1" lang="tr-TR" dirty="0" err="1" smtClean="0">
                <a:cs typeface="Times" pitchFamily="-39" charset="0"/>
              </a:rPr>
              <a:t>ış</a:t>
            </a:r>
            <a:r>
              <a:rPr kumimoji="1" lang="en-US" dirty="0" smtClean="0">
                <a:cs typeface="Times" pitchFamily="-39" charset="0"/>
              </a:rPr>
              <a:t>mas</a:t>
            </a:r>
            <a:r>
              <a:rPr kumimoji="1" lang="tr-TR" dirty="0" smtClean="0">
                <a:cs typeface="Times" pitchFamily="-39" charset="0"/>
              </a:rPr>
              <a:t>ı</a:t>
            </a:r>
            <a:r>
              <a:rPr kumimoji="1" lang="en-US" dirty="0" smtClean="0">
                <a:cs typeface="Times" pitchFamily="-39" charset="0"/>
              </a:rPr>
              <a:t>n</a:t>
            </a:r>
            <a:r>
              <a:rPr kumimoji="1" lang="tr-TR" dirty="0" smtClean="0">
                <a:cs typeface="Times" pitchFamily="-39" charset="0"/>
              </a:rPr>
              <a:t>ı</a:t>
            </a:r>
            <a:r>
              <a:rPr kumimoji="1" lang="en-US" dirty="0" smtClean="0">
                <a:cs typeface="Times" pitchFamily="-39" charset="0"/>
              </a:rPr>
              <a:t>n </a:t>
            </a:r>
            <a:r>
              <a:rPr kumimoji="1" lang="en-US" dirty="0" err="1" smtClean="0">
                <a:cs typeface="Times" pitchFamily="-39" charset="0"/>
              </a:rPr>
              <a:t>ayarlanmas</a:t>
            </a:r>
            <a:r>
              <a:rPr kumimoji="1" lang="tr-TR" dirty="0" smtClean="0">
                <a:cs typeface="Times" pitchFamily="-39" charset="0"/>
              </a:rPr>
              <a:t>ı</a:t>
            </a:r>
            <a:r>
              <a:rPr kumimoji="1" lang="en-US" dirty="0" smtClean="0">
                <a:cs typeface="Times" pitchFamily="-39" charset="0"/>
              </a:rPr>
              <a:t> </a:t>
            </a:r>
            <a:r>
              <a:rPr kumimoji="1" lang="en-US" dirty="0" err="1">
                <a:cs typeface="Times" pitchFamily="-39" charset="0"/>
              </a:rPr>
              <a:t>gibi</a:t>
            </a:r>
            <a:r>
              <a:rPr kumimoji="1" lang="en-US" dirty="0">
                <a:cs typeface="Times" pitchFamily="-39" charset="0"/>
              </a:rPr>
              <a:t> </a:t>
            </a:r>
            <a:r>
              <a:rPr kumimoji="1" lang="en-US" dirty="0" err="1" smtClean="0">
                <a:cs typeface="Times" pitchFamily="-39" charset="0"/>
              </a:rPr>
              <a:t>bilincimizin</a:t>
            </a:r>
            <a:r>
              <a:rPr kumimoji="1" lang="en-US" dirty="0" smtClean="0">
                <a:cs typeface="Times" pitchFamily="-39" charset="0"/>
              </a:rPr>
              <a:t> </a:t>
            </a:r>
            <a:r>
              <a:rPr kumimoji="1" lang="en-US" dirty="0" err="1">
                <a:cs typeface="Times" pitchFamily="-39" charset="0"/>
              </a:rPr>
              <a:t>kontrolünde</a:t>
            </a:r>
            <a:r>
              <a:rPr kumimoji="1" lang="en-US" dirty="0">
                <a:cs typeface="Times" pitchFamily="-39" charset="0"/>
              </a:rPr>
              <a:t> </a:t>
            </a:r>
            <a:r>
              <a:rPr kumimoji="1" lang="en-US" dirty="0" err="1">
                <a:cs typeface="Times" pitchFamily="-39" charset="0"/>
              </a:rPr>
              <a:t>olmayan</a:t>
            </a:r>
            <a:r>
              <a:rPr kumimoji="1" lang="en-US" dirty="0">
                <a:cs typeface="Times" pitchFamily="-39" charset="0"/>
              </a:rPr>
              <a:t> </a:t>
            </a:r>
            <a:r>
              <a:rPr kumimoji="1" lang="en-US" dirty="0" err="1" smtClean="0">
                <a:cs typeface="Times" pitchFamily="-39" charset="0"/>
              </a:rPr>
              <a:t>baz</a:t>
            </a:r>
            <a:r>
              <a:rPr kumimoji="1" lang="tr-TR" dirty="0" smtClean="0">
                <a:cs typeface="Times" pitchFamily="-39" charset="0"/>
              </a:rPr>
              <a:t>ı</a:t>
            </a:r>
            <a:r>
              <a:rPr kumimoji="1" lang="en-US" dirty="0" smtClean="0">
                <a:cs typeface="Times" pitchFamily="-39" charset="0"/>
              </a:rPr>
              <a:t> i</a:t>
            </a:r>
            <a:r>
              <a:rPr kumimoji="1" lang="tr-TR" dirty="0" smtClean="0">
                <a:cs typeface="Times" pitchFamily="-39" charset="0"/>
              </a:rPr>
              <a:t>ş</a:t>
            </a:r>
            <a:r>
              <a:rPr kumimoji="1" lang="en-US" dirty="0" err="1" smtClean="0">
                <a:cs typeface="Times" pitchFamily="-39" charset="0"/>
              </a:rPr>
              <a:t>levlerin</a:t>
            </a:r>
            <a:r>
              <a:rPr kumimoji="1" lang="en-US" dirty="0" smtClean="0">
                <a:cs typeface="Times" pitchFamily="-39" charset="0"/>
              </a:rPr>
              <a:t> </a:t>
            </a:r>
            <a:r>
              <a:rPr kumimoji="1" lang="en-US" dirty="0" err="1" smtClean="0">
                <a:cs typeface="Times" pitchFamily="-39" charset="0"/>
              </a:rPr>
              <a:t>düzenlenmesi</a:t>
            </a:r>
            <a:r>
              <a:rPr kumimoji="1" lang="en-US" dirty="0" smtClean="0">
                <a:cs typeface="Times" pitchFamily="-39" charset="0"/>
              </a:rPr>
              <a:t> </a:t>
            </a:r>
            <a:r>
              <a:rPr kumimoji="1" lang="en-US" dirty="0" err="1">
                <a:cs typeface="Times" pitchFamily="-39" charset="0"/>
              </a:rPr>
              <a:t>hipotalamus</a:t>
            </a:r>
            <a:r>
              <a:rPr kumimoji="1" lang="en-US" dirty="0">
                <a:cs typeface="Times" pitchFamily="-39" charset="0"/>
              </a:rPr>
              <a:t> </a:t>
            </a:r>
            <a:r>
              <a:rPr kumimoji="1" lang="en-US" dirty="0" err="1" smtClean="0">
                <a:cs typeface="Times" pitchFamily="-39" charset="0"/>
              </a:rPr>
              <a:t>taraf</a:t>
            </a:r>
            <a:r>
              <a:rPr kumimoji="1" lang="tr-TR" dirty="0" smtClean="0">
                <a:cs typeface="Times" pitchFamily="-39" charset="0"/>
              </a:rPr>
              <a:t>ı</a:t>
            </a:r>
            <a:r>
              <a:rPr kumimoji="1" lang="en-US" dirty="0" err="1" smtClean="0">
                <a:cs typeface="Times" pitchFamily="-39" charset="0"/>
              </a:rPr>
              <a:t>ndan</a:t>
            </a:r>
            <a:r>
              <a:rPr kumimoji="1" lang="en-US" dirty="0" smtClean="0">
                <a:cs typeface="Times" pitchFamily="-39" charset="0"/>
              </a:rPr>
              <a:t> yap</a:t>
            </a:r>
            <a:r>
              <a:rPr kumimoji="1" lang="tr-TR" dirty="0" smtClean="0">
                <a:cs typeface="Times" pitchFamily="-39" charset="0"/>
              </a:rPr>
              <a:t>ı</a:t>
            </a:r>
            <a:r>
              <a:rPr kumimoji="1" lang="en-US" dirty="0" smtClean="0">
                <a:cs typeface="Times" pitchFamily="-39" charset="0"/>
              </a:rPr>
              <a:t>l</a:t>
            </a:r>
            <a:r>
              <a:rPr kumimoji="1" lang="tr-TR" dirty="0" smtClean="0">
                <a:cs typeface="Times" pitchFamily="-39" charset="0"/>
              </a:rPr>
              <a:t>ı</a:t>
            </a:r>
            <a:r>
              <a:rPr kumimoji="1" lang="en-US" dirty="0" err="1" smtClean="0">
                <a:cs typeface="Times" pitchFamily="-39" charset="0"/>
              </a:rPr>
              <a:t>yor</a:t>
            </a:r>
            <a:r>
              <a:rPr kumimoji="1" lang="en-US" dirty="0">
                <a:cs typeface="Times" pitchFamily="-39" charset="0"/>
              </a:rPr>
              <a:t>. </a:t>
            </a:r>
            <a:endParaRPr kumimoji="1" lang="tr-TR" dirty="0" smtClean="0">
              <a:cs typeface="Times" pitchFamily="-39" charset="0"/>
            </a:endParaRPr>
          </a:p>
          <a:p>
            <a:pPr>
              <a:lnSpc>
                <a:spcPct val="90000"/>
              </a:lnSpc>
            </a:pPr>
            <a:endParaRPr kumimoji="1" lang="tr-TR" dirty="0">
              <a:cs typeface="Times" pitchFamily="-39" charset="0"/>
            </a:endParaRPr>
          </a:p>
        </p:txBody>
      </p:sp>
      <p:sp>
        <p:nvSpPr>
          <p:cNvPr id="2" name="Veri Yer Tutucusu 1"/>
          <p:cNvSpPr>
            <a:spLocks noGrp="1"/>
          </p:cNvSpPr>
          <p:nvPr>
            <p:ph type="dt" sz="half" idx="10"/>
          </p:nvPr>
        </p:nvSpPr>
        <p:spPr/>
        <p:txBody>
          <a:bodyPr/>
          <a:lstStyle/>
          <a:p>
            <a:fld id="{965B1110-2F4B-46BA-B718-04163C0956FE}"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22</a:t>
            </a:fld>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dirty="0"/>
              <a:t>Beynin altında bulunan </a:t>
            </a:r>
            <a:r>
              <a:rPr lang="tr-TR" dirty="0">
                <a:solidFill>
                  <a:schemeClr val="tx2">
                    <a:lumMod val="60000"/>
                    <a:lumOff val="40000"/>
                  </a:schemeClr>
                </a:solidFill>
              </a:rPr>
              <a:t>beyin sapı</a:t>
            </a:r>
            <a:r>
              <a:rPr lang="tr-TR" dirty="0"/>
              <a:t>, kalp ve solunum gibi hayati işlevleri kontrol ediyor. Bu bölgedeki hasarlar kalbin ve solunumun durmasına yol açarak ölüme neden oluyor. Ancak, beyin sapı tek başına bu işlevleri kontrol etmekte yetersiz kalabiliyor. Beyin sapının üst merkezlerle bağlantısı kesildiğinde, bir süre sonra kalp ve solunum durabiliyor. </a:t>
            </a:r>
            <a:endParaRPr lang="tr-TR" dirty="0" smtClean="0"/>
          </a:p>
          <a:p>
            <a:pPr algn="just"/>
            <a:endParaRPr lang="tr-TR" dirty="0"/>
          </a:p>
          <a:p>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D4C73113-3F5F-4A8D-80BC-79C3792679A7}"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23</a:t>
            </a:fld>
            <a:endParaRPr lang="en-US"/>
          </a:p>
        </p:txBody>
      </p:sp>
    </p:spTree>
    <p:extLst>
      <p:ext uri="{BB962C8B-B14F-4D97-AF65-F5344CB8AC3E}">
        <p14:creationId xmlns:p14="http://schemas.microsoft.com/office/powerpoint/2010/main" val="2912699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Beynin arka alt kesiminde bulunan </a:t>
            </a:r>
            <a:r>
              <a:rPr lang="tr-TR" dirty="0">
                <a:solidFill>
                  <a:schemeClr val="tx2">
                    <a:lumMod val="60000"/>
                    <a:lumOff val="40000"/>
                  </a:schemeClr>
                </a:solidFill>
              </a:rPr>
              <a:t>"</a:t>
            </a:r>
            <a:r>
              <a:rPr lang="tr-TR" dirty="0" err="1">
                <a:solidFill>
                  <a:schemeClr val="tx2">
                    <a:lumMod val="60000"/>
                    <a:lumOff val="40000"/>
                  </a:schemeClr>
                </a:solidFill>
              </a:rPr>
              <a:t>serebellum</a:t>
            </a:r>
            <a:r>
              <a:rPr lang="tr-TR" dirty="0">
                <a:solidFill>
                  <a:schemeClr val="tx2">
                    <a:lumMod val="60000"/>
                    <a:lumOff val="40000"/>
                  </a:schemeClr>
                </a:solidFill>
              </a:rPr>
              <a:t>", </a:t>
            </a:r>
            <a:r>
              <a:rPr lang="tr-TR" dirty="0"/>
              <a:t>diğer bir adıyla "</a:t>
            </a:r>
            <a:r>
              <a:rPr lang="tr-TR" dirty="0" err="1"/>
              <a:t>beyincik"se</a:t>
            </a:r>
            <a:r>
              <a:rPr lang="tr-TR" dirty="0"/>
              <a:t> hareketlerimizin koordinasyonundan sorumlu. Özellikle kıvrak hareketlerin denetiminde rol oynayan beyincik, elektrikli yılan balığı ve bazı köpek balıklarında çok </a:t>
            </a:r>
            <a:r>
              <a:rPr lang="tr-TR" dirty="0" smtClean="0"/>
              <a:t>gelişmiştir. </a:t>
            </a:r>
            <a:r>
              <a:rPr lang="tr-TR" dirty="0"/>
              <a:t>Beyincik, yaşamı sürdürmek için mutlaka gerekli bir bölge olmasa da, hasar gördüğünde denge bozuklukları, yürüme ve hareket güçlükleri oluşuyor. </a:t>
            </a:r>
          </a:p>
          <a:p>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7B042520-188C-4B9F-9C6A-28AACDA26D3B}"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24</a:t>
            </a:fld>
            <a:endParaRPr lang="en-US"/>
          </a:p>
        </p:txBody>
      </p:sp>
    </p:spTree>
    <p:extLst>
      <p:ext uri="{BB962C8B-B14F-4D97-AF65-F5344CB8AC3E}">
        <p14:creationId xmlns:p14="http://schemas.microsoft.com/office/powerpoint/2010/main" val="4282531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idx="1"/>
          </p:nvPr>
        </p:nvSpPr>
        <p:spPr>
          <a:xfrm>
            <a:off x="990600" y="1981200"/>
            <a:ext cx="7772400" cy="4419600"/>
          </a:xfrm>
        </p:spPr>
        <p:txBody>
          <a:bodyPr>
            <a:normAutofit/>
          </a:bodyPr>
          <a:lstStyle/>
          <a:p>
            <a:pPr>
              <a:lnSpc>
                <a:spcPct val="90000"/>
              </a:lnSpc>
            </a:pPr>
            <a:endParaRPr kumimoji="1" lang="tr-TR" dirty="0" smtClean="0">
              <a:cs typeface="Times" pitchFamily="-39" charset="0"/>
            </a:endParaRPr>
          </a:p>
          <a:p>
            <a:pPr algn="just">
              <a:lnSpc>
                <a:spcPct val="90000"/>
              </a:lnSpc>
            </a:pPr>
            <a:r>
              <a:rPr kumimoji="1" lang="en-US" dirty="0" smtClean="0">
                <a:cs typeface="Times" pitchFamily="-39" charset="0"/>
              </a:rPr>
              <a:t>Son y</a:t>
            </a:r>
            <a:r>
              <a:rPr kumimoji="1" lang="tr-TR" dirty="0" smtClean="0">
                <a:cs typeface="Times" pitchFamily="-39" charset="0"/>
              </a:rPr>
              <a:t>ı</a:t>
            </a:r>
            <a:r>
              <a:rPr kumimoji="1" lang="en-US" dirty="0" err="1" smtClean="0">
                <a:cs typeface="Times" pitchFamily="-39" charset="0"/>
              </a:rPr>
              <a:t>llarda</a:t>
            </a:r>
            <a:r>
              <a:rPr kumimoji="1" lang="en-US" dirty="0" smtClean="0">
                <a:cs typeface="Times" pitchFamily="-39" charset="0"/>
              </a:rPr>
              <a:t> </a:t>
            </a:r>
            <a:r>
              <a:rPr kumimoji="1" lang="en-US" dirty="0" err="1">
                <a:cs typeface="Times" pitchFamily="-39" charset="0"/>
              </a:rPr>
              <a:t>beynin</a:t>
            </a:r>
            <a:r>
              <a:rPr kumimoji="1" lang="en-US" dirty="0">
                <a:cs typeface="Times" pitchFamily="-39" charset="0"/>
              </a:rPr>
              <a:t> </a:t>
            </a:r>
            <a:r>
              <a:rPr kumimoji="1" lang="en-US" dirty="0" err="1" smtClean="0">
                <a:cs typeface="Times" pitchFamily="-39" charset="0"/>
              </a:rPr>
              <a:t>sa</a:t>
            </a:r>
            <a:r>
              <a:rPr kumimoji="1" lang="tr-TR" dirty="0" smtClean="0">
                <a:cs typeface="Times" pitchFamily="-39" charset="0"/>
              </a:rPr>
              <a:t>ğ</a:t>
            </a:r>
            <a:r>
              <a:rPr kumimoji="1" lang="en-US" dirty="0" smtClean="0">
                <a:cs typeface="Times" pitchFamily="-39" charset="0"/>
              </a:rPr>
              <a:t> </a:t>
            </a:r>
            <a:r>
              <a:rPr kumimoji="1" lang="en-US" dirty="0" err="1">
                <a:cs typeface="Times" pitchFamily="-39" charset="0"/>
              </a:rPr>
              <a:t>ve</a:t>
            </a:r>
            <a:r>
              <a:rPr kumimoji="1" lang="en-US" dirty="0">
                <a:cs typeface="Times" pitchFamily="-39" charset="0"/>
              </a:rPr>
              <a:t> sol </a:t>
            </a:r>
            <a:r>
              <a:rPr kumimoji="1" lang="en-US" dirty="0" err="1" smtClean="0">
                <a:cs typeface="Times" pitchFamily="-39" charset="0"/>
              </a:rPr>
              <a:t>yar</a:t>
            </a:r>
            <a:r>
              <a:rPr kumimoji="1" lang="tr-TR" dirty="0" smtClean="0">
                <a:cs typeface="Times" pitchFamily="-39" charset="0"/>
              </a:rPr>
              <a:t>ı</a:t>
            </a:r>
            <a:r>
              <a:rPr kumimoji="1" lang="en-US" dirty="0" err="1" smtClean="0">
                <a:cs typeface="Times" pitchFamily="-39" charset="0"/>
              </a:rPr>
              <a:t>lar</a:t>
            </a:r>
            <a:r>
              <a:rPr kumimoji="1" lang="tr-TR" dirty="0" smtClean="0">
                <a:cs typeface="Times" pitchFamily="-39" charset="0"/>
              </a:rPr>
              <a:t>ı </a:t>
            </a:r>
            <a:r>
              <a:rPr kumimoji="1" lang="en-US" dirty="0" err="1" smtClean="0">
                <a:cs typeface="Times" pitchFamily="-39" charset="0"/>
              </a:rPr>
              <a:t>aras</a:t>
            </a:r>
            <a:r>
              <a:rPr kumimoji="1" lang="tr-TR" dirty="0" smtClean="0">
                <a:cs typeface="Times" pitchFamily="-39" charset="0"/>
              </a:rPr>
              <a:t>ı</a:t>
            </a:r>
            <a:r>
              <a:rPr kumimoji="1" lang="en-US" dirty="0" err="1" smtClean="0">
                <a:cs typeface="Times" pitchFamily="-39" charset="0"/>
              </a:rPr>
              <a:t>daki</a:t>
            </a:r>
            <a:r>
              <a:rPr kumimoji="1" lang="en-US" dirty="0" smtClean="0">
                <a:cs typeface="Times" pitchFamily="-39" charset="0"/>
              </a:rPr>
              <a:t> </a:t>
            </a:r>
            <a:r>
              <a:rPr kumimoji="1" lang="en-US" dirty="0" err="1" smtClean="0">
                <a:cs typeface="Times" pitchFamily="-39" charset="0"/>
              </a:rPr>
              <a:t>farkl</a:t>
            </a:r>
            <a:r>
              <a:rPr kumimoji="1" lang="tr-TR" dirty="0">
                <a:cs typeface="Times" pitchFamily="-39" charset="0"/>
              </a:rPr>
              <a:t>ı</a:t>
            </a:r>
            <a:r>
              <a:rPr kumimoji="1" lang="en-US" dirty="0" smtClean="0">
                <a:cs typeface="Times" pitchFamily="-39" charset="0"/>
              </a:rPr>
              <a:t>l</a:t>
            </a:r>
            <a:r>
              <a:rPr kumimoji="1" lang="tr-TR" dirty="0" smtClean="0">
                <a:cs typeface="Times" pitchFamily="-39" charset="0"/>
              </a:rPr>
              <a:t>ı</a:t>
            </a:r>
            <a:r>
              <a:rPr kumimoji="1" lang="en-US" dirty="0" err="1" smtClean="0">
                <a:cs typeface="Times" pitchFamily="-39" charset="0"/>
              </a:rPr>
              <a:t>klar</a:t>
            </a:r>
            <a:r>
              <a:rPr kumimoji="1" lang="en-US" dirty="0" smtClean="0">
                <a:cs typeface="Times" pitchFamily="-39" charset="0"/>
              </a:rPr>
              <a:t> </a:t>
            </a:r>
            <a:r>
              <a:rPr kumimoji="1" lang="en-US" dirty="0" err="1" smtClean="0">
                <a:cs typeface="Times" pitchFamily="-39" charset="0"/>
              </a:rPr>
              <a:t>ara</a:t>
            </a:r>
            <a:r>
              <a:rPr kumimoji="1" lang="tr-TR" dirty="0" smtClean="0">
                <a:cs typeface="Times" pitchFamily="-39" charset="0"/>
              </a:rPr>
              <a:t>ş</a:t>
            </a:r>
            <a:r>
              <a:rPr kumimoji="1" lang="en-US" dirty="0" smtClean="0">
                <a:cs typeface="Times" pitchFamily="-39" charset="0"/>
              </a:rPr>
              <a:t>t</a:t>
            </a:r>
            <a:r>
              <a:rPr kumimoji="1" lang="tr-TR" dirty="0" smtClean="0">
                <a:cs typeface="Times" pitchFamily="-39" charset="0"/>
              </a:rPr>
              <a:t>ı</a:t>
            </a:r>
            <a:r>
              <a:rPr kumimoji="1" lang="en-US" dirty="0" smtClean="0">
                <a:cs typeface="Times" pitchFamily="-39" charset="0"/>
              </a:rPr>
              <a:t>r</a:t>
            </a:r>
            <a:r>
              <a:rPr kumimoji="1" lang="tr-TR" dirty="0" smtClean="0">
                <a:cs typeface="Times" pitchFamily="-39" charset="0"/>
              </a:rPr>
              <a:t>ı</a:t>
            </a:r>
            <a:r>
              <a:rPr kumimoji="1" lang="en-US" dirty="0" smtClean="0">
                <a:cs typeface="Times" pitchFamily="-39" charset="0"/>
              </a:rPr>
              <a:t>l</a:t>
            </a:r>
            <a:r>
              <a:rPr kumimoji="1" lang="tr-TR" dirty="0" smtClean="0">
                <a:cs typeface="Times" pitchFamily="-39" charset="0"/>
              </a:rPr>
              <a:t>ı</a:t>
            </a:r>
            <a:r>
              <a:rPr kumimoji="1" lang="en-US" dirty="0" err="1" smtClean="0">
                <a:cs typeface="Times" pitchFamily="-39" charset="0"/>
              </a:rPr>
              <a:t>yor</a:t>
            </a:r>
            <a:r>
              <a:rPr kumimoji="1" lang="en-US" dirty="0">
                <a:cs typeface="Times" pitchFamily="-39" charset="0"/>
              </a:rPr>
              <a:t>. </a:t>
            </a:r>
            <a:r>
              <a:rPr kumimoji="1" lang="en-US" dirty="0" err="1">
                <a:cs typeface="Times" pitchFamily="-39" charset="0"/>
              </a:rPr>
              <a:t>Beynin</a:t>
            </a:r>
            <a:r>
              <a:rPr kumimoji="1" lang="en-US" dirty="0">
                <a:cs typeface="Times" pitchFamily="-39" charset="0"/>
              </a:rPr>
              <a:t> sol </a:t>
            </a:r>
            <a:r>
              <a:rPr kumimoji="1" lang="en-US" dirty="0" err="1" smtClean="0">
                <a:cs typeface="Times" pitchFamily="-39" charset="0"/>
              </a:rPr>
              <a:t>yar</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 </a:t>
            </a:r>
            <a:r>
              <a:rPr kumimoji="1" lang="en-US" dirty="0" err="1" smtClean="0">
                <a:cs typeface="Times" pitchFamily="-39" charset="0"/>
              </a:rPr>
              <a:t>matemati</a:t>
            </a:r>
            <a:r>
              <a:rPr kumimoji="1" lang="tr-TR" dirty="0" smtClean="0">
                <a:cs typeface="Times" pitchFamily="-39" charset="0"/>
              </a:rPr>
              <a:t>ğ</a:t>
            </a:r>
            <a:r>
              <a:rPr kumimoji="1" lang="en-US" dirty="0" smtClean="0">
                <a:cs typeface="Times" pitchFamily="-39" charset="0"/>
              </a:rPr>
              <a:t>e </a:t>
            </a:r>
            <a:r>
              <a:rPr kumimoji="1" lang="en-US" dirty="0" err="1" smtClean="0">
                <a:cs typeface="Times" pitchFamily="-39" charset="0"/>
              </a:rPr>
              <a:t>yatk</a:t>
            </a:r>
            <a:r>
              <a:rPr kumimoji="1" lang="tr-TR" dirty="0" smtClean="0">
                <a:cs typeface="Times" pitchFamily="-39" charset="0"/>
              </a:rPr>
              <a:t>ı</a:t>
            </a:r>
            <a:r>
              <a:rPr kumimoji="1" lang="en-US" dirty="0" smtClean="0">
                <a:cs typeface="Times" pitchFamily="-39" charset="0"/>
              </a:rPr>
              <a:t>n </a:t>
            </a:r>
            <a:r>
              <a:rPr kumimoji="1" lang="en-US" dirty="0" err="1">
                <a:cs typeface="Times" pitchFamily="-39" charset="0"/>
              </a:rPr>
              <a:t>ve</a:t>
            </a:r>
            <a:r>
              <a:rPr kumimoji="1" lang="en-US" dirty="0">
                <a:cs typeface="Times" pitchFamily="-39" charset="0"/>
              </a:rPr>
              <a:t> </a:t>
            </a:r>
            <a:r>
              <a:rPr kumimoji="1" lang="en-US" dirty="0" err="1" smtClean="0">
                <a:cs typeface="Times" pitchFamily="-39" charset="0"/>
              </a:rPr>
              <a:t>mant</a:t>
            </a:r>
            <a:r>
              <a:rPr kumimoji="1" lang="tr-TR" dirty="0" smtClean="0">
                <a:cs typeface="Times" pitchFamily="-39" charset="0"/>
              </a:rPr>
              <a:t>ı</a:t>
            </a:r>
            <a:r>
              <a:rPr kumimoji="1" lang="en-US" dirty="0" err="1" smtClean="0">
                <a:cs typeface="Times" pitchFamily="-39" charset="0"/>
              </a:rPr>
              <a:t>kç</a:t>
            </a:r>
            <a:r>
              <a:rPr kumimoji="1" lang="tr-TR" dirty="0" smtClean="0">
                <a:cs typeface="Times" pitchFamily="-39" charset="0"/>
              </a:rPr>
              <a:t>ı</a:t>
            </a:r>
            <a:r>
              <a:rPr kumimoji="1" lang="en-US" dirty="0" smtClean="0">
                <a:cs typeface="Times" pitchFamily="-39" charset="0"/>
              </a:rPr>
              <a:t>, el</a:t>
            </a:r>
            <a:r>
              <a:rPr kumimoji="1" lang="tr-TR" dirty="0" smtClean="0">
                <a:cs typeface="Times" pitchFamily="-39" charset="0"/>
              </a:rPr>
              <a:t>eş</a:t>
            </a:r>
            <a:r>
              <a:rPr kumimoji="1" lang="en-US" dirty="0" err="1" smtClean="0">
                <a:cs typeface="Times" pitchFamily="-39" charset="0"/>
              </a:rPr>
              <a:t>ti</a:t>
            </a:r>
            <a:r>
              <a:rPr kumimoji="1" lang="tr-TR" dirty="0" smtClean="0">
                <a:cs typeface="Times" pitchFamily="-39" charset="0"/>
              </a:rPr>
              <a:t>r</a:t>
            </a:r>
            <a:r>
              <a:rPr kumimoji="1" lang="en-US" dirty="0" smtClean="0">
                <a:cs typeface="Times" pitchFamily="-39" charset="0"/>
              </a:rPr>
              <a:t>el </a:t>
            </a:r>
            <a:r>
              <a:rPr kumimoji="1" lang="en-US" dirty="0" err="1" smtClean="0">
                <a:cs typeface="Times" pitchFamily="-39" charset="0"/>
              </a:rPr>
              <a:t>dü</a:t>
            </a:r>
            <a:r>
              <a:rPr kumimoji="1" lang="tr-TR" dirty="0" smtClean="0">
                <a:cs typeface="Times" pitchFamily="-39" charset="0"/>
              </a:rPr>
              <a:t>ş</a:t>
            </a:r>
            <a:r>
              <a:rPr kumimoji="1" lang="en-US" dirty="0" err="1" smtClean="0">
                <a:cs typeface="Times" pitchFamily="-39" charset="0"/>
              </a:rPr>
              <a:t>üncenin</a:t>
            </a:r>
            <a:r>
              <a:rPr kumimoji="1" lang="en-US" dirty="0" smtClean="0">
                <a:cs typeface="Times" pitchFamily="-39" charset="0"/>
              </a:rPr>
              <a:t> </a:t>
            </a:r>
            <a:r>
              <a:rPr kumimoji="1" lang="en-US" dirty="0" err="1" smtClean="0">
                <a:cs typeface="Times" pitchFamily="-39" charset="0"/>
              </a:rPr>
              <a:t>kayna</a:t>
            </a:r>
            <a:r>
              <a:rPr kumimoji="1" lang="tr-TR" dirty="0" err="1" smtClean="0">
                <a:cs typeface="Times" pitchFamily="-39" charset="0"/>
              </a:rPr>
              <a:t>ğı</a:t>
            </a:r>
            <a:r>
              <a:rPr kumimoji="1" lang="en-US" dirty="0" smtClean="0">
                <a:cs typeface="Times" pitchFamily="-39" charset="0"/>
              </a:rPr>
              <a:t>; </a:t>
            </a:r>
            <a:r>
              <a:rPr kumimoji="1" lang="en-US" dirty="0" err="1" smtClean="0">
                <a:cs typeface="Times" pitchFamily="-39" charset="0"/>
              </a:rPr>
              <a:t>sa</a:t>
            </a:r>
            <a:r>
              <a:rPr kumimoji="1" lang="tr-TR" dirty="0" smtClean="0">
                <a:cs typeface="Times" pitchFamily="-39" charset="0"/>
              </a:rPr>
              <a:t>ğ</a:t>
            </a:r>
            <a:r>
              <a:rPr kumimoji="1" lang="en-US" dirty="0" smtClean="0">
                <a:cs typeface="Times" pitchFamily="-39" charset="0"/>
              </a:rPr>
              <a:t> </a:t>
            </a:r>
            <a:r>
              <a:rPr kumimoji="1" lang="en-US" dirty="0" err="1" smtClean="0">
                <a:cs typeface="Times" pitchFamily="-39" charset="0"/>
              </a:rPr>
              <a:t>yar</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err="1" smtClean="0">
                <a:cs typeface="Times" pitchFamily="-39" charset="0"/>
              </a:rPr>
              <a:t>ysa</a:t>
            </a:r>
            <a:r>
              <a:rPr kumimoji="1" lang="en-US" dirty="0" smtClean="0">
                <a:cs typeface="Times" pitchFamily="-39" charset="0"/>
              </a:rPr>
              <a:t> </a:t>
            </a:r>
            <a:r>
              <a:rPr kumimoji="1" lang="en-US" dirty="0" err="1" smtClean="0">
                <a:cs typeface="Times" pitchFamily="-39" charset="0"/>
              </a:rPr>
              <a:t>kavray</a:t>
            </a:r>
            <a:r>
              <a:rPr kumimoji="1" lang="tr-TR" dirty="0" smtClean="0">
                <a:cs typeface="Times" pitchFamily="-39" charset="0"/>
              </a:rPr>
              <a:t>ı</a:t>
            </a:r>
            <a:r>
              <a:rPr kumimoji="1" lang="en-US" dirty="0" smtClean="0">
                <a:cs typeface="Times" pitchFamily="-39" charset="0"/>
              </a:rPr>
              <a:t>c</a:t>
            </a:r>
            <a:r>
              <a:rPr kumimoji="1" lang="tr-TR" dirty="0" smtClean="0">
                <a:cs typeface="Times" pitchFamily="-39" charset="0"/>
              </a:rPr>
              <a:t>ı</a:t>
            </a:r>
            <a:r>
              <a:rPr kumimoji="1" lang="en-US" dirty="0" smtClean="0">
                <a:cs typeface="Times" pitchFamily="-39" charset="0"/>
              </a:rPr>
              <a:t>, </a:t>
            </a:r>
            <a:r>
              <a:rPr kumimoji="1" lang="en-US" dirty="0" err="1" smtClean="0">
                <a:cs typeface="Times" pitchFamily="-39" charset="0"/>
              </a:rPr>
              <a:t>yarat</a:t>
            </a:r>
            <a:r>
              <a:rPr kumimoji="1" lang="tr-TR" dirty="0" smtClean="0">
                <a:cs typeface="Times" pitchFamily="-39" charset="0"/>
              </a:rPr>
              <a:t>ı</a:t>
            </a:r>
            <a:r>
              <a:rPr kumimoji="1" lang="en-US" dirty="0" smtClean="0">
                <a:cs typeface="Times" pitchFamily="-39" charset="0"/>
              </a:rPr>
              <a:t>c</a:t>
            </a:r>
            <a:r>
              <a:rPr kumimoji="1" lang="tr-TR" dirty="0" smtClean="0">
                <a:cs typeface="Times" pitchFamily="-39" charset="0"/>
              </a:rPr>
              <a:t>ı</a:t>
            </a:r>
            <a:r>
              <a:rPr kumimoji="1" lang="en-US" dirty="0" smtClean="0">
                <a:cs typeface="Times" pitchFamily="-39" charset="0"/>
              </a:rPr>
              <a:t> </a:t>
            </a:r>
            <a:r>
              <a:rPr kumimoji="1" lang="en-US" dirty="0" err="1">
                <a:cs typeface="Times" pitchFamily="-39" charset="0"/>
              </a:rPr>
              <a:t>ve</a:t>
            </a:r>
            <a:r>
              <a:rPr kumimoji="1" lang="en-US" dirty="0">
                <a:cs typeface="Times" pitchFamily="-39" charset="0"/>
              </a:rPr>
              <a:t> </a:t>
            </a:r>
            <a:r>
              <a:rPr kumimoji="1" lang="en-US" dirty="0" err="1" smtClean="0">
                <a:cs typeface="Times" pitchFamily="-39" charset="0"/>
              </a:rPr>
              <a:t>sanatkar</a:t>
            </a:r>
            <a:r>
              <a:rPr kumimoji="1" lang="en-US" dirty="0">
                <a:cs typeface="Times" pitchFamily="-39" charset="0"/>
              </a:rPr>
              <a:t>. </a:t>
            </a:r>
            <a:endParaRPr kumimoji="1" lang="tr-TR" dirty="0" smtClean="0">
              <a:cs typeface="Times" pitchFamily="-39" charset="0"/>
            </a:endParaRPr>
          </a:p>
          <a:p>
            <a:pPr algn="just">
              <a:lnSpc>
                <a:spcPct val="90000"/>
              </a:lnSpc>
            </a:pPr>
            <a:endParaRPr kumimoji="1" lang="tr-TR" dirty="0">
              <a:cs typeface="Times" pitchFamily="-39" charset="0"/>
            </a:endParaRPr>
          </a:p>
          <a:p>
            <a:pPr algn="just">
              <a:lnSpc>
                <a:spcPct val="90000"/>
              </a:lnSpc>
            </a:pPr>
            <a:r>
              <a:rPr kumimoji="1" lang="en-US" dirty="0" err="1" smtClean="0">
                <a:cs typeface="Times" pitchFamily="-39" charset="0"/>
              </a:rPr>
              <a:t>Konu</a:t>
            </a:r>
            <a:r>
              <a:rPr kumimoji="1" lang="tr-TR" dirty="0" smtClean="0">
                <a:cs typeface="Times" pitchFamily="-39" charset="0"/>
              </a:rPr>
              <a:t>ş</a:t>
            </a:r>
            <a:r>
              <a:rPr kumimoji="1" lang="en-US" dirty="0" err="1" smtClean="0">
                <a:cs typeface="Times" pitchFamily="-39" charset="0"/>
              </a:rPr>
              <a:t>madan</a:t>
            </a:r>
            <a:r>
              <a:rPr kumimoji="1" lang="en-US" dirty="0" smtClean="0">
                <a:cs typeface="Times" pitchFamily="-39" charset="0"/>
              </a:rPr>
              <a:t> </a:t>
            </a:r>
            <a:r>
              <a:rPr kumimoji="1" lang="en-US" dirty="0" err="1">
                <a:cs typeface="Times" pitchFamily="-39" charset="0"/>
              </a:rPr>
              <a:t>sorumlu</a:t>
            </a:r>
            <a:r>
              <a:rPr kumimoji="1" lang="en-US" dirty="0">
                <a:cs typeface="Times" pitchFamily="-39" charset="0"/>
              </a:rPr>
              <a:t> </a:t>
            </a:r>
            <a:r>
              <a:rPr kumimoji="1" lang="en-US" dirty="0" err="1">
                <a:cs typeface="Times" pitchFamily="-39" charset="0"/>
              </a:rPr>
              <a:t>merkezler</a:t>
            </a:r>
            <a:r>
              <a:rPr kumimoji="1" lang="en-US" dirty="0">
                <a:cs typeface="Times" pitchFamily="-39" charset="0"/>
              </a:rPr>
              <a:t> </a:t>
            </a:r>
            <a:r>
              <a:rPr kumimoji="1" lang="en-US" dirty="0" err="1">
                <a:cs typeface="Times" pitchFamily="-39" charset="0"/>
              </a:rPr>
              <a:t>beynin</a:t>
            </a:r>
            <a:r>
              <a:rPr kumimoji="1" lang="en-US" dirty="0">
                <a:cs typeface="Times" pitchFamily="-39" charset="0"/>
              </a:rPr>
              <a:t> sol </a:t>
            </a:r>
            <a:r>
              <a:rPr kumimoji="1" lang="en-US" dirty="0" err="1" smtClean="0">
                <a:cs typeface="Times" pitchFamily="-39" charset="0"/>
              </a:rPr>
              <a:t>yar</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err="1" smtClean="0">
                <a:cs typeface="Times" pitchFamily="-39" charset="0"/>
              </a:rPr>
              <a:t>nda</a:t>
            </a:r>
            <a:r>
              <a:rPr kumimoji="1" lang="en-US" dirty="0" smtClean="0">
                <a:cs typeface="Times" pitchFamily="-39" charset="0"/>
              </a:rPr>
              <a:t> </a:t>
            </a:r>
            <a:r>
              <a:rPr kumimoji="1" lang="en-US" dirty="0" err="1">
                <a:cs typeface="Times" pitchFamily="-39" charset="0"/>
              </a:rPr>
              <a:t>bulunuyor</a:t>
            </a:r>
            <a:r>
              <a:rPr kumimoji="1" lang="en-US" dirty="0">
                <a:cs typeface="Times" pitchFamily="-39" charset="0"/>
              </a:rPr>
              <a:t>. </a:t>
            </a:r>
            <a:r>
              <a:rPr kumimoji="1" lang="en-US" dirty="0" err="1" smtClean="0">
                <a:cs typeface="Times" pitchFamily="-39" charset="0"/>
              </a:rPr>
              <a:t>Konu</a:t>
            </a:r>
            <a:r>
              <a:rPr kumimoji="1" lang="tr-TR" dirty="0" smtClean="0">
                <a:cs typeface="Times" pitchFamily="-39" charset="0"/>
              </a:rPr>
              <a:t>ş</a:t>
            </a:r>
            <a:r>
              <a:rPr kumimoji="1" lang="en-US" dirty="0" smtClean="0">
                <a:cs typeface="Times" pitchFamily="-39" charset="0"/>
              </a:rPr>
              <a:t>ma </a:t>
            </a:r>
            <a:r>
              <a:rPr kumimoji="1" lang="en-US" dirty="0" err="1">
                <a:cs typeface="Times" pitchFamily="-39" charset="0"/>
              </a:rPr>
              <a:t>için</a:t>
            </a:r>
            <a:r>
              <a:rPr kumimoji="1" lang="en-US" dirty="0">
                <a:cs typeface="Times" pitchFamily="-39" charset="0"/>
              </a:rPr>
              <a:t> </a:t>
            </a:r>
            <a:r>
              <a:rPr kumimoji="1" lang="en-US" dirty="0" err="1">
                <a:cs typeface="Times" pitchFamily="-39" charset="0"/>
              </a:rPr>
              <a:t>önemli</a:t>
            </a:r>
            <a:r>
              <a:rPr kumimoji="1" lang="en-US" dirty="0">
                <a:cs typeface="Times" pitchFamily="-39" charset="0"/>
              </a:rPr>
              <a:t> </a:t>
            </a:r>
            <a:r>
              <a:rPr kumimoji="1" lang="en-US" dirty="0" err="1">
                <a:cs typeface="Times" pitchFamily="-39" charset="0"/>
              </a:rPr>
              <a:t>iki</a:t>
            </a:r>
            <a:r>
              <a:rPr kumimoji="1" lang="en-US" dirty="0">
                <a:cs typeface="Times" pitchFamily="-39" charset="0"/>
              </a:rPr>
              <a:t> </a:t>
            </a:r>
            <a:r>
              <a:rPr kumimoji="1" lang="en-US" dirty="0" err="1" smtClean="0">
                <a:cs typeface="Times" pitchFamily="-39" charset="0"/>
              </a:rPr>
              <a:t>merkez</a:t>
            </a:r>
            <a:r>
              <a:rPr kumimoji="1" lang="en-US" dirty="0">
                <a:cs typeface="Times" pitchFamily="-39" charset="0"/>
              </a:rPr>
              <a:t>, temporal </a:t>
            </a:r>
            <a:r>
              <a:rPr kumimoji="1" lang="en-US" dirty="0" err="1">
                <a:cs typeface="Times" pitchFamily="-39" charset="0"/>
              </a:rPr>
              <a:t>ve</a:t>
            </a:r>
            <a:r>
              <a:rPr kumimoji="1" lang="en-US" dirty="0">
                <a:cs typeface="Times" pitchFamily="-39" charset="0"/>
              </a:rPr>
              <a:t> frontal </a:t>
            </a:r>
            <a:r>
              <a:rPr kumimoji="1" lang="en-US" dirty="0" err="1">
                <a:cs typeface="Times" pitchFamily="-39" charset="0"/>
              </a:rPr>
              <a:t>bölgelerde</a:t>
            </a:r>
            <a:r>
              <a:rPr kumimoji="1" lang="en-US" dirty="0">
                <a:cs typeface="Times" pitchFamily="-39" charset="0"/>
              </a:rPr>
              <a:t> </a:t>
            </a:r>
            <a:r>
              <a:rPr kumimoji="1" lang="en-US" dirty="0" err="1">
                <a:cs typeface="Times" pitchFamily="-39" charset="0"/>
              </a:rPr>
              <a:t>yer</a:t>
            </a:r>
            <a:r>
              <a:rPr kumimoji="1" lang="en-US" dirty="0">
                <a:cs typeface="Times" pitchFamily="-39" charset="0"/>
              </a:rPr>
              <a:t> </a:t>
            </a:r>
            <a:r>
              <a:rPr kumimoji="1" lang="en-US" dirty="0" err="1">
                <a:cs typeface="Times" pitchFamily="-39" charset="0"/>
              </a:rPr>
              <a:t>alan</a:t>
            </a:r>
            <a:r>
              <a:rPr kumimoji="1" lang="en-US" dirty="0">
                <a:cs typeface="Times" pitchFamily="-39" charset="0"/>
              </a:rPr>
              <a:t> </a:t>
            </a:r>
            <a:r>
              <a:rPr kumimoji="1" lang="en-US" dirty="0">
                <a:solidFill>
                  <a:schemeClr val="tx2">
                    <a:lumMod val="60000"/>
                    <a:lumOff val="40000"/>
                  </a:schemeClr>
                </a:solidFill>
                <a:cs typeface="Times" pitchFamily="-39" charset="0"/>
              </a:rPr>
              <a:t>"</a:t>
            </a:r>
            <a:r>
              <a:rPr kumimoji="1" lang="en-US" dirty="0" err="1">
                <a:solidFill>
                  <a:schemeClr val="tx2">
                    <a:lumMod val="60000"/>
                    <a:lumOff val="40000"/>
                  </a:schemeClr>
                </a:solidFill>
                <a:cs typeface="Times" pitchFamily="-39" charset="0"/>
              </a:rPr>
              <a:t>Wer</a:t>
            </a:r>
            <a:r>
              <a:rPr kumimoji="1" lang="en-US" dirty="0">
                <a:solidFill>
                  <a:schemeClr val="tx2">
                    <a:lumMod val="60000"/>
                    <a:lumOff val="40000"/>
                  </a:schemeClr>
                </a:solidFill>
                <a:cs typeface="Times" pitchFamily="-39" charset="0"/>
              </a:rPr>
              <a:t>- </a:t>
            </a:r>
            <a:r>
              <a:rPr kumimoji="1" lang="en-US" dirty="0" err="1">
                <a:solidFill>
                  <a:schemeClr val="tx2">
                    <a:lumMod val="60000"/>
                    <a:lumOff val="40000"/>
                  </a:schemeClr>
                </a:solidFill>
                <a:cs typeface="Times" pitchFamily="-39" charset="0"/>
              </a:rPr>
              <a:t>nicke</a:t>
            </a:r>
            <a:r>
              <a:rPr kumimoji="1" lang="en-US" dirty="0">
                <a:solidFill>
                  <a:schemeClr val="tx2">
                    <a:lumMod val="60000"/>
                    <a:lumOff val="40000"/>
                  </a:schemeClr>
                </a:solidFill>
                <a:cs typeface="Times" pitchFamily="-39" charset="0"/>
              </a:rPr>
              <a:t>" </a:t>
            </a:r>
            <a:r>
              <a:rPr kumimoji="1" lang="en-US" dirty="0" err="1">
                <a:solidFill>
                  <a:schemeClr val="tx2">
                    <a:lumMod val="60000"/>
                    <a:lumOff val="40000"/>
                  </a:schemeClr>
                </a:solidFill>
                <a:cs typeface="Times" pitchFamily="-39" charset="0"/>
              </a:rPr>
              <a:t>ve</a:t>
            </a:r>
            <a:r>
              <a:rPr kumimoji="1" lang="en-US" dirty="0">
                <a:solidFill>
                  <a:schemeClr val="tx2">
                    <a:lumMod val="60000"/>
                    <a:lumOff val="40000"/>
                  </a:schemeClr>
                </a:solidFill>
                <a:cs typeface="Times" pitchFamily="-39" charset="0"/>
              </a:rPr>
              <a:t> "</a:t>
            </a:r>
            <a:r>
              <a:rPr kumimoji="1" lang="en-US" dirty="0" err="1">
                <a:solidFill>
                  <a:schemeClr val="tx2">
                    <a:lumMod val="60000"/>
                    <a:lumOff val="40000"/>
                  </a:schemeClr>
                </a:solidFill>
                <a:cs typeface="Times" pitchFamily="-39" charset="0"/>
              </a:rPr>
              <a:t>Broca</a:t>
            </a:r>
            <a:r>
              <a:rPr kumimoji="1" lang="en-US" dirty="0">
                <a:solidFill>
                  <a:schemeClr val="tx2">
                    <a:lumMod val="60000"/>
                    <a:lumOff val="40000"/>
                  </a:schemeClr>
                </a:solidFill>
                <a:cs typeface="Times" pitchFamily="-39" charset="0"/>
              </a:rPr>
              <a:t>" </a:t>
            </a:r>
            <a:r>
              <a:rPr kumimoji="1" lang="en-US" dirty="0" err="1" smtClean="0">
                <a:cs typeface="Times" pitchFamily="-39" charset="0"/>
              </a:rPr>
              <a:t>alanlar</a:t>
            </a:r>
            <a:r>
              <a:rPr kumimoji="1" lang="tr-TR" dirty="0" smtClean="0">
                <a:cs typeface="Times" pitchFamily="-39" charset="0"/>
              </a:rPr>
              <a:t>ı</a:t>
            </a:r>
            <a:r>
              <a:rPr kumimoji="1" lang="en-US" dirty="0" smtClean="0">
                <a:cs typeface="Times" pitchFamily="-39" charset="0"/>
              </a:rPr>
              <a:t>. </a:t>
            </a:r>
            <a:endParaRPr kumimoji="1" lang="tr-TR" dirty="0" smtClean="0">
              <a:cs typeface="Times" pitchFamily="-39" charset="0"/>
            </a:endParaRPr>
          </a:p>
          <a:p>
            <a:pPr>
              <a:lnSpc>
                <a:spcPct val="90000"/>
              </a:lnSpc>
            </a:pPr>
            <a:endParaRPr kumimoji="1" lang="tr-TR" dirty="0">
              <a:cs typeface="Times" pitchFamily="-39" charset="0"/>
            </a:endParaRPr>
          </a:p>
        </p:txBody>
      </p:sp>
      <p:sp>
        <p:nvSpPr>
          <p:cNvPr id="2" name="Veri Yer Tutucusu 1"/>
          <p:cNvSpPr>
            <a:spLocks noGrp="1"/>
          </p:cNvSpPr>
          <p:nvPr>
            <p:ph type="dt" sz="half" idx="10"/>
          </p:nvPr>
        </p:nvSpPr>
        <p:spPr/>
        <p:txBody>
          <a:bodyPr/>
          <a:lstStyle/>
          <a:p>
            <a:fld id="{D88D1FF8-66FC-4CF3-9195-BB1F2190D42D}"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25</a:t>
            </a:fld>
            <a:endParaRPr lang="en-US"/>
          </a:p>
        </p:txBody>
      </p:sp>
    </p:spTree>
  </p:cSld>
  <p:clrMapOvr>
    <a:masterClrMapping/>
  </p:clrMapOvr>
  <p:transition advTm="78436"/>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62001" y="2286000"/>
            <a:ext cx="7518400" cy="3840163"/>
          </a:xfrm>
        </p:spPr>
        <p:txBody>
          <a:bodyPr>
            <a:normAutofit/>
          </a:bodyPr>
          <a:lstStyle/>
          <a:p>
            <a:pPr algn="just"/>
            <a:r>
              <a:rPr lang="tr-TR" dirty="0"/>
              <a:t>Beynin sol tarafında meydana gelen bir hasar, vücudun sağ yarısını felç ettiği gibi konuşmayı da bozuyor. Buna karşın, </a:t>
            </a:r>
            <a:r>
              <a:rPr lang="tr-TR" dirty="0" smtClean="0"/>
              <a:t>kişinin</a:t>
            </a:r>
            <a:r>
              <a:rPr lang="tr-TR" dirty="0"/>
              <a:t>, beyninin sağ tarafını kullanarak şarkı söyleyebilmesi gösteriyor ki, beynin içerisinde özel görevi olan bölgeler bulunsa bile, gerektiğinde diğer bölgeler bu görevleri kısmen de olsa üstlenebiliyor. Beynin ortasındaysa, her iki yarısını birleştiren bir köprü var. Beynin her iki yanının birbirleriyle ne derece haberleştiği tam olarak bilinmiyor. Bazı kuramlara göre bu iki yarının birbirinden hemen hemen hiç haberi yok. </a:t>
            </a:r>
          </a:p>
          <a:p>
            <a:endParaRPr lang="tr-TR" dirty="0"/>
          </a:p>
        </p:txBody>
      </p:sp>
      <p:sp>
        <p:nvSpPr>
          <p:cNvPr id="3" name="Başlık 2"/>
          <p:cNvSpPr>
            <a:spLocks noGrp="1"/>
          </p:cNvSpPr>
          <p:nvPr>
            <p:ph type="title"/>
          </p:nvPr>
        </p:nvSpPr>
        <p:spPr/>
        <p:txBody>
          <a:bodyPr/>
          <a:lstStyle/>
          <a:p>
            <a:endParaRPr lang="tr-TR"/>
          </a:p>
        </p:txBody>
      </p:sp>
      <p:sp>
        <p:nvSpPr>
          <p:cNvPr id="4" name="Veri Yer Tutucusu 3"/>
          <p:cNvSpPr>
            <a:spLocks noGrp="1"/>
          </p:cNvSpPr>
          <p:nvPr>
            <p:ph type="dt" sz="half" idx="10"/>
          </p:nvPr>
        </p:nvSpPr>
        <p:spPr/>
        <p:txBody>
          <a:bodyPr/>
          <a:lstStyle/>
          <a:p>
            <a:fld id="{F11C07E7-3E61-4879-B7D5-3D4167B23236}" type="datetime1">
              <a:rPr lang="tr-TR" smtClean="0"/>
              <a:t>13.2.2018</a:t>
            </a:fld>
            <a:endParaRPr lang="en-US"/>
          </a:p>
        </p:txBody>
      </p:sp>
      <p:sp>
        <p:nvSpPr>
          <p:cNvPr id="5" name="Altbilgi Yer Tutucusu 4"/>
          <p:cNvSpPr>
            <a:spLocks noGrp="1"/>
          </p:cNvSpPr>
          <p:nvPr>
            <p:ph type="ftr" sz="quarter" idx="11"/>
          </p:nvPr>
        </p:nvSpPr>
        <p:spPr/>
        <p:txBody>
          <a:bodyPr/>
          <a:lstStyle/>
          <a:p>
            <a:r>
              <a:rPr lang="sv-SE" smtClean="0"/>
              <a:t>Öğr. Gör. Dr. Pınar Kızılhan</a:t>
            </a:r>
            <a:endParaRPr lang="en-US"/>
          </a:p>
        </p:txBody>
      </p:sp>
      <p:sp>
        <p:nvSpPr>
          <p:cNvPr id="6" name="Slayt Numarası Yer Tutucusu 5"/>
          <p:cNvSpPr>
            <a:spLocks noGrp="1"/>
          </p:cNvSpPr>
          <p:nvPr>
            <p:ph type="sldNum" sz="quarter" idx="12"/>
          </p:nvPr>
        </p:nvSpPr>
        <p:spPr/>
        <p:txBody>
          <a:bodyPr/>
          <a:lstStyle/>
          <a:p>
            <a:fld id="{3735AA43-12DF-489A-9130-8196819CBDCD}" type="slidenum">
              <a:rPr lang="en-US" smtClean="0"/>
              <a:pPr/>
              <a:t>26</a:t>
            </a:fld>
            <a:endParaRPr lang="en-US"/>
          </a:p>
        </p:txBody>
      </p:sp>
    </p:spTree>
    <p:extLst>
      <p:ext uri="{BB962C8B-B14F-4D97-AF65-F5344CB8AC3E}">
        <p14:creationId xmlns:p14="http://schemas.microsoft.com/office/powerpoint/2010/main" val="2910136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idx="1"/>
          </p:nvPr>
        </p:nvSpPr>
        <p:spPr>
          <a:xfrm>
            <a:off x="990600" y="1981200"/>
            <a:ext cx="7772400" cy="4648200"/>
          </a:xfrm>
        </p:spPr>
        <p:txBody>
          <a:bodyPr>
            <a:normAutofit fontScale="92500" lnSpcReduction="10000"/>
          </a:bodyPr>
          <a:lstStyle/>
          <a:p>
            <a:r>
              <a:rPr kumimoji="1" lang="en-US" dirty="0" err="1">
                <a:cs typeface="Times" pitchFamily="-39" charset="0"/>
              </a:rPr>
              <a:t>Korpus</a:t>
            </a:r>
            <a:r>
              <a:rPr kumimoji="1" lang="en-US" dirty="0">
                <a:cs typeface="Times" pitchFamily="-39" charset="0"/>
              </a:rPr>
              <a:t> </a:t>
            </a:r>
            <a:r>
              <a:rPr kumimoji="1" lang="en-US" dirty="0" err="1">
                <a:cs typeface="Times" pitchFamily="-39" charset="0"/>
              </a:rPr>
              <a:t>Kallosum</a:t>
            </a:r>
            <a:r>
              <a:rPr kumimoji="1" lang="en-US" dirty="0">
                <a:cs typeface="Times" pitchFamily="-39" charset="0"/>
              </a:rPr>
              <a:t> (</a:t>
            </a:r>
            <a:r>
              <a:rPr kumimoji="1" lang="en-US" dirty="0" err="1">
                <a:cs typeface="Times" pitchFamily="-39" charset="0"/>
              </a:rPr>
              <a:t>Beyin</a:t>
            </a:r>
            <a:r>
              <a:rPr kumimoji="1" lang="en-US" dirty="0">
                <a:cs typeface="Times" pitchFamily="-39" charset="0"/>
              </a:rPr>
              <a:t> </a:t>
            </a:r>
            <a:r>
              <a:rPr kumimoji="1" lang="en-US" dirty="0" err="1" smtClean="0">
                <a:cs typeface="Times" pitchFamily="-39" charset="0"/>
              </a:rPr>
              <a:t>yar</a:t>
            </a:r>
            <a:r>
              <a:rPr kumimoji="1" lang="tr-TR" dirty="0" smtClean="0">
                <a:cs typeface="Times" pitchFamily="-39" charset="0"/>
              </a:rPr>
              <a:t>ı </a:t>
            </a:r>
            <a:r>
              <a:rPr kumimoji="1" lang="en-US" dirty="0" err="1" smtClean="0">
                <a:cs typeface="Times" pitchFamily="-39" charset="0"/>
              </a:rPr>
              <a:t>kürelerini</a:t>
            </a:r>
            <a:r>
              <a:rPr kumimoji="1" lang="en-US" dirty="0" smtClean="0">
                <a:cs typeface="Times" pitchFamily="-39" charset="0"/>
              </a:rPr>
              <a:t> </a:t>
            </a:r>
            <a:r>
              <a:rPr kumimoji="1" lang="en-US" dirty="0" err="1" smtClean="0">
                <a:cs typeface="Times" pitchFamily="-39" charset="0"/>
              </a:rPr>
              <a:t>birle</a:t>
            </a:r>
            <a:r>
              <a:rPr kumimoji="1" lang="tr-TR" dirty="0" smtClean="0">
                <a:cs typeface="Times" pitchFamily="-39" charset="0"/>
              </a:rPr>
              <a:t>ş</a:t>
            </a:r>
            <a:r>
              <a:rPr kumimoji="1" lang="en-US" dirty="0" err="1" smtClean="0">
                <a:cs typeface="Times" pitchFamily="-39" charset="0"/>
              </a:rPr>
              <a:t>tiren</a:t>
            </a:r>
            <a:r>
              <a:rPr kumimoji="1" lang="en-US" dirty="0" smtClean="0">
                <a:cs typeface="Times" pitchFamily="-39" charset="0"/>
              </a:rPr>
              <a:t> </a:t>
            </a:r>
            <a:r>
              <a:rPr kumimoji="1" lang="en-US" dirty="0" err="1">
                <a:cs typeface="Times" pitchFamily="-39" charset="0"/>
              </a:rPr>
              <a:t>bölge</a:t>
            </a:r>
            <a:r>
              <a:rPr kumimoji="1" lang="en-US" dirty="0">
                <a:cs typeface="Times" pitchFamily="-39" charset="0"/>
              </a:rPr>
              <a:t>) </a:t>
            </a:r>
            <a:endParaRPr kumimoji="1" lang="tr-TR" dirty="0" smtClean="0">
              <a:cs typeface="Times" pitchFamily="-39" charset="0"/>
            </a:endParaRPr>
          </a:p>
          <a:p>
            <a:r>
              <a:rPr kumimoji="1" lang="en-US" dirty="0" err="1" smtClean="0">
                <a:cs typeface="Times" pitchFamily="-39" charset="0"/>
              </a:rPr>
              <a:t>Limbik</a:t>
            </a:r>
            <a:r>
              <a:rPr kumimoji="1" lang="en-US" dirty="0" smtClean="0">
                <a:cs typeface="Times" pitchFamily="-39" charset="0"/>
              </a:rPr>
              <a:t> </a:t>
            </a:r>
            <a:r>
              <a:rPr kumimoji="1" lang="en-US" dirty="0" err="1">
                <a:cs typeface="Times" pitchFamily="-39" charset="0"/>
              </a:rPr>
              <a:t>sistem</a:t>
            </a:r>
            <a:r>
              <a:rPr kumimoji="1" lang="en-US" dirty="0">
                <a:cs typeface="Times" pitchFamily="-39" charset="0"/>
              </a:rPr>
              <a:t> (</a:t>
            </a:r>
            <a:r>
              <a:rPr kumimoji="1" lang="en-US" dirty="0" err="1">
                <a:cs typeface="Times" pitchFamily="-39" charset="0"/>
              </a:rPr>
              <a:t>duygular</a:t>
            </a:r>
            <a:r>
              <a:rPr kumimoji="1" lang="en-US" dirty="0">
                <a:cs typeface="Times" pitchFamily="-39" charset="0"/>
              </a:rPr>
              <a:t>, </a:t>
            </a:r>
            <a:r>
              <a:rPr kumimoji="1" lang="en-US" dirty="0" err="1">
                <a:cs typeface="Times" pitchFamily="-39" charset="0"/>
              </a:rPr>
              <a:t>bellek</a:t>
            </a:r>
            <a:r>
              <a:rPr kumimoji="1" lang="en-US" dirty="0">
                <a:cs typeface="Times" pitchFamily="-39" charset="0"/>
              </a:rPr>
              <a:t>)</a:t>
            </a:r>
          </a:p>
          <a:p>
            <a:r>
              <a:rPr kumimoji="1" lang="en-US" dirty="0">
                <a:cs typeface="Times" pitchFamily="-39" charset="0"/>
              </a:rPr>
              <a:t>Frontal lob (</a:t>
            </a:r>
            <a:r>
              <a:rPr kumimoji="1" lang="en-US" dirty="0" err="1">
                <a:cs typeface="Times" pitchFamily="-39" charset="0"/>
              </a:rPr>
              <a:t>entellektüel</a:t>
            </a:r>
            <a:r>
              <a:rPr kumimoji="1" lang="en-US" dirty="0">
                <a:cs typeface="Times" pitchFamily="-39" charset="0"/>
              </a:rPr>
              <a:t> </a:t>
            </a:r>
            <a:r>
              <a:rPr kumimoji="1" lang="en-US" dirty="0" err="1" smtClean="0">
                <a:cs typeface="Times" pitchFamily="-39" charset="0"/>
              </a:rPr>
              <a:t>dü</a:t>
            </a:r>
            <a:r>
              <a:rPr kumimoji="1" lang="tr-TR" dirty="0" smtClean="0">
                <a:cs typeface="Times" pitchFamily="-39" charset="0"/>
              </a:rPr>
              <a:t>ş</a:t>
            </a:r>
            <a:r>
              <a:rPr kumimoji="1" lang="en-US" dirty="0" err="1" smtClean="0">
                <a:cs typeface="Times" pitchFamily="-39" charset="0"/>
              </a:rPr>
              <a:t>ünce</a:t>
            </a:r>
            <a:r>
              <a:rPr kumimoji="1" lang="en-US" dirty="0">
                <a:cs typeface="Times" pitchFamily="-39" charset="0"/>
              </a:rPr>
              <a:t>, </a:t>
            </a:r>
            <a:r>
              <a:rPr kumimoji="1" lang="en-US" dirty="0" err="1" smtClean="0">
                <a:cs typeface="Times" pitchFamily="-39" charset="0"/>
              </a:rPr>
              <a:t>konu</a:t>
            </a:r>
            <a:r>
              <a:rPr kumimoji="1" lang="tr-TR" dirty="0" smtClean="0">
                <a:cs typeface="Times" pitchFamily="-39" charset="0"/>
              </a:rPr>
              <a:t>ş</a:t>
            </a:r>
            <a:r>
              <a:rPr kumimoji="1" lang="en-US" dirty="0" smtClean="0">
                <a:cs typeface="Times" pitchFamily="-39" charset="0"/>
              </a:rPr>
              <a:t>ma</a:t>
            </a:r>
            <a:r>
              <a:rPr kumimoji="1" lang="en-US" dirty="0">
                <a:cs typeface="Times" pitchFamily="-39" charset="0"/>
              </a:rPr>
              <a:t>, </a:t>
            </a:r>
            <a:r>
              <a:rPr kumimoji="1" lang="en-US" dirty="0" err="1">
                <a:cs typeface="Times" pitchFamily="-39" charset="0"/>
              </a:rPr>
              <a:t>göz</a:t>
            </a:r>
            <a:r>
              <a:rPr kumimoji="1" lang="en-US" dirty="0">
                <a:cs typeface="Times" pitchFamily="-39" charset="0"/>
              </a:rPr>
              <a:t> </a:t>
            </a:r>
            <a:r>
              <a:rPr kumimoji="1" lang="en-US" dirty="0" err="1">
                <a:cs typeface="Times" pitchFamily="-39" charset="0"/>
              </a:rPr>
              <a:t>hareketleri</a:t>
            </a:r>
            <a:r>
              <a:rPr kumimoji="1" lang="en-US" dirty="0">
                <a:cs typeface="Times" pitchFamily="-39" charset="0"/>
              </a:rPr>
              <a:t>)</a:t>
            </a:r>
          </a:p>
          <a:p>
            <a:r>
              <a:rPr kumimoji="1" lang="en-US" dirty="0" err="1">
                <a:cs typeface="Times" pitchFamily="-39" charset="0"/>
              </a:rPr>
              <a:t>Hipotalamus</a:t>
            </a:r>
            <a:r>
              <a:rPr kumimoji="1" lang="en-US" dirty="0">
                <a:cs typeface="Times" pitchFamily="-39" charset="0"/>
              </a:rPr>
              <a:t> (</a:t>
            </a:r>
            <a:r>
              <a:rPr kumimoji="1" lang="en-US" dirty="0" err="1">
                <a:cs typeface="Times" pitchFamily="-39" charset="0"/>
              </a:rPr>
              <a:t>vücut</a:t>
            </a:r>
            <a:r>
              <a:rPr kumimoji="1" lang="en-US" dirty="0">
                <a:cs typeface="Times" pitchFamily="-39" charset="0"/>
              </a:rPr>
              <a:t> </a:t>
            </a:r>
            <a:r>
              <a:rPr kumimoji="1" lang="tr-TR" dirty="0" smtClean="0">
                <a:cs typeface="Times" pitchFamily="-39" charset="0"/>
              </a:rPr>
              <a:t> ı</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s</a:t>
            </a:r>
            <a:r>
              <a:rPr kumimoji="1" lang="tr-TR" dirty="0" smtClean="0">
                <a:cs typeface="Times" pitchFamily="-39" charset="0"/>
              </a:rPr>
              <a:t>ı</a:t>
            </a:r>
            <a:r>
              <a:rPr kumimoji="1" lang="en-US" dirty="0" smtClean="0">
                <a:cs typeface="Times" pitchFamily="-39" charset="0"/>
              </a:rPr>
              <a:t>, </a:t>
            </a:r>
            <a:r>
              <a:rPr kumimoji="1" lang="en-US" dirty="0" err="1">
                <a:cs typeface="Times" pitchFamily="-39" charset="0"/>
              </a:rPr>
              <a:t>iç</a:t>
            </a:r>
            <a:r>
              <a:rPr kumimoji="1" lang="en-US" dirty="0">
                <a:cs typeface="Times" pitchFamily="-39" charset="0"/>
              </a:rPr>
              <a:t> </a:t>
            </a:r>
            <a:r>
              <a:rPr kumimoji="1" lang="en-US" dirty="0" err="1" smtClean="0">
                <a:cs typeface="Times" pitchFamily="-39" charset="0"/>
              </a:rPr>
              <a:t>organlar</a:t>
            </a:r>
            <a:r>
              <a:rPr kumimoji="1" lang="tr-TR" dirty="0" smtClean="0">
                <a:cs typeface="Times" pitchFamily="-39" charset="0"/>
              </a:rPr>
              <a:t>ı</a:t>
            </a:r>
            <a:r>
              <a:rPr kumimoji="1" lang="en-US" dirty="0" smtClean="0">
                <a:cs typeface="Times" pitchFamily="-39" charset="0"/>
              </a:rPr>
              <a:t>n </a:t>
            </a:r>
            <a:r>
              <a:rPr kumimoji="1" lang="en-US" dirty="0" err="1">
                <a:cs typeface="Times" pitchFamily="-39" charset="0"/>
              </a:rPr>
              <a:t>kontrolü</a:t>
            </a:r>
            <a:r>
              <a:rPr kumimoji="1" lang="en-US" dirty="0">
                <a:cs typeface="Times" pitchFamily="-39" charset="0"/>
              </a:rPr>
              <a:t>) </a:t>
            </a:r>
            <a:endParaRPr kumimoji="1" lang="tr-TR" dirty="0" smtClean="0">
              <a:cs typeface="Times" pitchFamily="-39" charset="0"/>
            </a:endParaRPr>
          </a:p>
          <a:p>
            <a:r>
              <a:rPr kumimoji="1" lang="en-US" dirty="0" smtClean="0">
                <a:cs typeface="Times" pitchFamily="-39" charset="0"/>
              </a:rPr>
              <a:t>Temporal </a:t>
            </a:r>
            <a:r>
              <a:rPr kumimoji="1" lang="en-US" dirty="0">
                <a:cs typeface="Times" pitchFamily="-39" charset="0"/>
              </a:rPr>
              <a:t>lob (</a:t>
            </a:r>
            <a:r>
              <a:rPr kumimoji="1" lang="en-US" dirty="0" smtClean="0">
                <a:cs typeface="Times" pitchFamily="-39" charset="0"/>
              </a:rPr>
              <a:t>i</a:t>
            </a:r>
            <a:r>
              <a:rPr kumimoji="1" lang="tr-TR" dirty="0" smtClean="0">
                <a:cs typeface="Times" pitchFamily="-39" charset="0"/>
              </a:rPr>
              <a:t>ş</a:t>
            </a:r>
            <a:r>
              <a:rPr kumimoji="1" lang="en-US" dirty="0" err="1" smtClean="0">
                <a:cs typeface="Times" pitchFamily="-39" charset="0"/>
              </a:rPr>
              <a:t>itme</a:t>
            </a:r>
            <a:r>
              <a:rPr kumimoji="1" lang="en-US" dirty="0">
                <a:cs typeface="Times" pitchFamily="-39" charset="0"/>
              </a:rPr>
              <a:t>, </a:t>
            </a:r>
            <a:r>
              <a:rPr kumimoji="1" lang="en-US" dirty="0" err="1" smtClean="0">
                <a:cs typeface="Times" pitchFamily="-39" charset="0"/>
              </a:rPr>
              <a:t>alg</a:t>
            </a:r>
            <a:r>
              <a:rPr kumimoji="1" lang="tr-TR" dirty="0" smtClean="0">
                <a:cs typeface="Times" pitchFamily="-39" charset="0"/>
              </a:rPr>
              <a:t>ı</a:t>
            </a:r>
            <a:r>
              <a:rPr kumimoji="1" lang="en-US" dirty="0" smtClean="0">
                <a:cs typeface="Times" pitchFamily="-39" charset="0"/>
              </a:rPr>
              <a:t>lama</a:t>
            </a:r>
            <a:r>
              <a:rPr kumimoji="1" lang="en-US" dirty="0">
                <a:cs typeface="Times" pitchFamily="-39" charset="0"/>
              </a:rPr>
              <a:t>, </a:t>
            </a:r>
            <a:r>
              <a:rPr kumimoji="1" lang="en-US" dirty="0" err="1" smtClean="0">
                <a:cs typeface="Times" pitchFamily="-39" charset="0"/>
              </a:rPr>
              <a:t>yarat</a:t>
            </a:r>
            <a:r>
              <a:rPr kumimoji="1" lang="tr-TR" dirty="0" smtClean="0">
                <a:cs typeface="Times" pitchFamily="-39" charset="0"/>
              </a:rPr>
              <a:t>ı</a:t>
            </a:r>
            <a:r>
              <a:rPr kumimoji="1" lang="en-US" dirty="0" smtClean="0">
                <a:cs typeface="Times" pitchFamily="-39" charset="0"/>
              </a:rPr>
              <a:t>c</a:t>
            </a:r>
            <a:r>
              <a:rPr kumimoji="1" lang="tr-TR" dirty="0" smtClean="0">
                <a:cs typeface="Times" pitchFamily="-39" charset="0"/>
              </a:rPr>
              <a:t>ı</a:t>
            </a:r>
            <a:r>
              <a:rPr kumimoji="1" lang="en-US" dirty="0" smtClean="0">
                <a:cs typeface="Times" pitchFamily="-39" charset="0"/>
              </a:rPr>
              <a:t>l</a:t>
            </a:r>
            <a:r>
              <a:rPr kumimoji="1" lang="tr-TR" dirty="0" smtClean="0">
                <a:cs typeface="Times" pitchFamily="-39" charset="0"/>
              </a:rPr>
              <a:t>ı</a:t>
            </a:r>
            <a:r>
              <a:rPr kumimoji="1" lang="en-US" dirty="0" smtClean="0">
                <a:cs typeface="Times" pitchFamily="-39" charset="0"/>
              </a:rPr>
              <a:t>k</a:t>
            </a:r>
            <a:r>
              <a:rPr kumimoji="1" lang="en-US" dirty="0">
                <a:cs typeface="Times" pitchFamily="-39" charset="0"/>
              </a:rPr>
              <a:t>)</a:t>
            </a:r>
          </a:p>
          <a:p>
            <a:r>
              <a:rPr kumimoji="1" lang="en-US" dirty="0" err="1">
                <a:cs typeface="Times" pitchFamily="-39" charset="0"/>
              </a:rPr>
              <a:t>Beyin</a:t>
            </a:r>
            <a:r>
              <a:rPr kumimoji="1" lang="en-US" dirty="0">
                <a:cs typeface="Times" pitchFamily="-39" charset="0"/>
              </a:rPr>
              <a:t> </a:t>
            </a:r>
            <a:r>
              <a:rPr kumimoji="1" lang="en-US" dirty="0" smtClean="0">
                <a:cs typeface="Times" pitchFamily="-39" charset="0"/>
              </a:rPr>
              <a:t>Sap</a:t>
            </a:r>
            <a:r>
              <a:rPr kumimoji="1" lang="tr-TR" dirty="0" smtClean="0">
                <a:cs typeface="Times" pitchFamily="-39" charset="0"/>
              </a:rPr>
              <a:t>ı</a:t>
            </a:r>
            <a:r>
              <a:rPr kumimoji="1" lang="en-US" dirty="0" smtClean="0">
                <a:cs typeface="Times" pitchFamily="-39" charset="0"/>
              </a:rPr>
              <a:t> </a:t>
            </a:r>
            <a:r>
              <a:rPr kumimoji="1" lang="en-US" dirty="0">
                <a:cs typeface="Times" pitchFamily="-39" charset="0"/>
              </a:rPr>
              <a:t>(</a:t>
            </a:r>
            <a:r>
              <a:rPr kumimoji="1" lang="en-US" dirty="0" err="1">
                <a:cs typeface="Times" pitchFamily="-39" charset="0"/>
              </a:rPr>
              <a:t>refleksler</a:t>
            </a:r>
            <a:r>
              <a:rPr kumimoji="1" lang="en-US" dirty="0">
                <a:cs typeface="Times" pitchFamily="-39" charset="0"/>
              </a:rPr>
              <a:t>, </a:t>
            </a:r>
            <a:r>
              <a:rPr kumimoji="1" lang="en-US" dirty="0" err="1">
                <a:cs typeface="Times" pitchFamily="-39" charset="0"/>
              </a:rPr>
              <a:t>hayati</a:t>
            </a:r>
            <a:r>
              <a:rPr kumimoji="1" lang="en-US" dirty="0">
                <a:cs typeface="Times" pitchFamily="-39" charset="0"/>
              </a:rPr>
              <a:t> </a:t>
            </a:r>
            <a:r>
              <a:rPr kumimoji="1" lang="en-US" dirty="0" err="1" smtClean="0">
                <a:cs typeface="Times" pitchFamily="-39" charset="0"/>
              </a:rPr>
              <a:t>organlar</a:t>
            </a:r>
            <a:r>
              <a:rPr kumimoji="1" lang="tr-TR" dirty="0" smtClean="0">
                <a:cs typeface="Times" pitchFamily="-39" charset="0"/>
              </a:rPr>
              <a:t>ı</a:t>
            </a:r>
            <a:r>
              <a:rPr kumimoji="1" lang="en-US" dirty="0" smtClean="0">
                <a:cs typeface="Times" pitchFamily="-39" charset="0"/>
              </a:rPr>
              <a:t>n </a:t>
            </a:r>
            <a:r>
              <a:rPr kumimoji="1" lang="en-US" dirty="0" err="1">
                <a:cs typeface="Times" pitchFamily="-39" charset="0"/>
              </a:rPr>
              <a:t>kontrolü</a:t>
            </a:r>
            <a:r>
              <a:rPr kumimoji="1" lang="en-US" dirty="0">
                <a:cs typeface="Times" pitchFamily="-39" charset="0"/>
              </a:rPr>
              <a:t>)</a:t>
            </a:r>
          </a:p>
          <a:p>
            <a:r>
              <a:rPr kumimoji="1" lang="en-US" dirty="0" err="1">
                <a:cs typeface="Times" pitchFamily="-39" charset="0"/>
              </a:rPr>
              <a:t>Beyincik</a:t>
            </a:r>
            <a:r>
              <a:rPr kumimoji="1" lang="en-US" dirty="0">
                <a:cs typeface="Times" pitchFamily="-39" charset="0"/>
              </a:rPr>
              <a:t> (</a:t>
            </a:r>
            <a:r>
              <a:rPr kumimoji="1" lang="en-US" dirty="0" err="1">
                <a:cs typeface="Times" pitchFamily="-39" charset="0"/>
              </a:rPr>
              <a:t>hareketlerin</a:t>
            </a:r>
            <a:r>
              <a:rPr kumimoji="1" lang="en-US" dirty="0">
                <a:cs typeface="Times" pitchFamily="-39" charset="0"/>
              </a:rPr>
              <a:t> </a:t>
            </a:r>
            <a:r>
              <a:rPr kumimoji="1" lang="en-US" dirty="0" smtClean="0">
                <a:cs typeface="Times" pitchFamily="-39" charset="0"/>
              </a:rPr>
              <a:t>e</a:t>
            </a:r>
            <a:r>
              <a:rPr kumimoji="1" lang="tr-TR" dirty="0" smtClean="0">
                <a:cs typeface="Times" pitchFamily="-39" charset="0"/>
              </a:rPr>
              <a:t>ş</a:t>
            </a:r>
            <a:r>
              <a:rPr kumimoji="1" lang="en-US" dirty="0" err="1" smtClean="0">
                <a:cs typeface="Times" pitchFamily="-39" charset="0"/>
              </a:rPr>
              <a:t>güdümü</a:t>
            </a:r>
            <a:r>
              <a:rPr kumimoji="1" lang="en-US" dirty="0" smtClean="0">
                <a:cs typeface="Times" pitchFamily="-39" charset="0"/>
              </a:rPr>
              <a:t> </a:t>
            </a:r>
            <a:r>
              <a:rPr kumimoji="1" lang="en-US" dirty="0" err="1">
                <a:cs typeface="Times" pitchFamily="-39" charset="0"/>
              </a:rPr>
              <a:t>ve</a:t>
            </a:r>
            <a:r>
              <a:rPr kumimoji="1" lang="en-US" dirty="0">
                <a:cs typeface="Times" pitchFamily="-39" charset="0"/>
              </a:rPr>
              <a:t> </a:t>
            </a:r>
            <a:r>
              <a:rPr kumimoji="1" lang="en-US" dirty="0" err="1">
                <a:cs typeface="Times" pitchFamily="-39" charset="0"/>
              </a:rPr>
              <a:t>denge</a:t>
            </a:r>
            <a:r>
              <a:rPr kumimoji="1" lang="en-US" dirty="0">
                <a:cs typeface="Times" pitchFamily="-39" charset="0"/>
              </a:rPr>
              <a:t>)</a:t>
            </a:r>
          </a:p>
          <a:p>
            <a:r>
              <a:rPr kumimoji="1" lang="en-US" dirty="0" err="1">
                <a:cs typeface="Times" pitchFamily="-39" charset="0"/>
              </a:rPr>
              <a:t>Oksipital</a:t>
            </a:r>
            <a:r>
              <a:rPr kumimoji="1" lang="en-US" dirty="0">
                <a:cs typeface="Times" pitchFamily="-39" charset="0"/>
              </a:rPr>
              <a:t> lob (</a:t>
            </a:r>
            <a:r>
              <a:rPr kumimoji="1" lang="en-US" dirty="0" err="1">
                <a:cs typeface="Times" pitchFamily="-39" charset="0"/>
              </a:rPr>
              <a:t>görme</a:t>
            </a:r>
            <a:r>
              <a:rPr kumimoji="1" lang="en-US" dirty="0">
                <a:cs typeface="Times" pitchFamily="-39" charset="0"/>
              </a:rPr>
              <a:t>)</a:t>
            </a:r>
          </a:p>
          <a:p>
            <a:r>
              <a:rPr kumimoji="1" lang="en-US" dirty="0" err="1">
                <a:cs typeface="Times" pitchFamily="-39" charset="0"/>
              </a:rPr>
              <a:t>Talamus</a:t>
            </a:r>
            <a:r>
              <a:rPr kumimoji="1" lang="en-US" dirty="0">
                <a:cs typeface="Times" pitchFamily="-39" charset="0"/>
              </a:rPr>
              <a:t> (</a:t>
            </a:r>
            <a:r>
              <a:rPr kumimoji="1" lang="en-US" dirty="0" err="1">
                <a:cs typeface="Times" pitchFamily="-39" charset="0"/>
              </a:rPr>
              <a:t>bilgilerin</a:t>
            </a:r>
            <a:r>
              <a:rPr kumimoji="1" lang="en-US" dirty="0">
                <a:cs typeface="Times" pitchFamily="-39" charset="0"/>
              </a:rPr>
              <a:t> </a:t>
            </a:r>
            <a:r>
              <a:rPr kumimoji="1" lang="en-US" dirty="0" err="1">
                <a:cs typeface="Times" pitchFamily="-39" charset="0"/>
              </a:rPr>
              <a:t>istasyonu</a:t>
            </a:r>
            <a:r>
              <a:rPr kumimoji="1" lang="en-US" dirty="0">
                <a:cs typeface="Times" pitchFamily="-39" charset="0"/>
              </a:rPr>
              <a:t>)</a:t>
            </a:r>
          </a:p>
          <a:p>
            <a:r>
              <a:rPr kumimoji="1" lang="en-US" dirty="0">
                <a:cs typeface="Times" pitchFamily="-39" charset="0"/>
              </a:rPr>
              <a:t>Parietal lob</a:t>
            </a:r>
          </a:p>
          <a:p>
            <a:r>
              <a:rPr kumimoji="1" lang="en-US" dirty="0" err="1">
                <a:cs typeface="Times" pitchFamily="-39" charset="0"/>
              </a:rPr>
              <a:t>Duyu</a:t>
            </a:r>
            <a:r>
              <a:rPr kumimoji="1" lang="en-US" dirty="0">
                <a:cs typeface="Times" pitchFamily="-39" charset="0"/>
              </a:rPr>
              <a:t> </a:t>
            </a:r>
            <a:r>
              <a:rPr kumimoji="1" lang="en-US" dirty="0" err="1">
                <a:cs typeface="Times" pitchFamily="-39" charset="0"/>
              </a:rPr>
              <a:t>Korteksi</a:t>
            </a:r>
            <a:endParaRPr kumimoji="1" lang="en-US" dirty="0">
              <a:cs typeface="Times" pitchFamily="-39" charset="0"/>
            </a:endParaRPr>
          </a:p>
          <a:p>
            <a:r>
              <a:rPr kumimoji="1" lang="en-US" dirty="0">
                <a:cs typeface="Times" pitchFamily="-39" charset="0"/>
              </a:rPr>
              <a:t>Motor </a:t>
            </a:r>
            <a:r>
              <a:rPr kumimoji="1" lang="en-US" dirty="0" err="1">
                <a:cs typeface="Times" pitchFamily="-39" charset="0"/>
              </a:rPr>
              <a:t>Korteks</a:t>
            </a:r>
            <a:r>
              <a:rPr kumimoji="1" lang="en-US" dirty="0">
                <a:cs typeface="Times" pitchFamily="-39" charset="0"/>
              </a:rPr>
              <a:t> </a:t>
            </a:r>
            <a:r>
              <a:rPr kumimoji="1" lang="en-US" dirty="0" smtClean="0">
                <a:cs typeface="Times" pitchFamily="-39" charset="0"/>
              </a:rPr>
              <a:t>(</a:t>
            </a:r>
            <a:r>
              <a:rPr kumimoji="1" lang="tr-TR" dirty="0" smtClean="0">
                <a:cs typeface="Times" pitchFamily="-39" charset="0"/>
              </a:rPr>
              <a:t>İ</a:t>
            </a:r>
            <a:r>
              <a:rPr kumimoji="1" lang="en-US" dirty="0" err="1" smtClean="0">
                <a:cs typeface="Times" pitchFamily="-39" charset="0"/>
              </a:rPr>
              <a:t>stemli</a:t>
            </a:r>
            <a:r>
              <a:rPr kumimoji="1" lang="en-US" dirty="0" smtClean="0">
                <a:cs typeface="Times" pitchFamily="-39" charset="0"/>
              </a:rPr>
              <a:t> </a:t>
            </a:r>
            <a:r>
              <a:rPr kumimoji="1" lang="en-US" dirty="0" err="1">
                <a:cs typeface="Times" pitchFamily="-39" charset="0"/>
              </a:rPr>
              <a:t>kas</a:t>
            </a:r>
            <a:r>
              <a:rPr kumimoji="1" lang="en-US" dirty="0">
                <a:cs typeface="Times" pitchFamily="-39" charset="0"/>
              </a:rPr>
              <a:t> </a:t>
            </a:r>
            <a:r>
              <a:rPr kumimoji="1" lang="en-US" dirty="0" err="1">
                <a:cs typeface="Times" pitchFamily="-39" charset="0"/>
              </a:rPr>
              <a:t>hareketleri</a:t>
            </a:r>
            <a:r>
              <a:rPr kumimoji="1" lang="en-US" dirty="0">
                <a:cs typeface="Times" pitchFamily="-39" charset="0"/>
              </a:rPr>
              <a:t>)</a:t>
            </a:r>
          </a:p>
          <a:p>
            <a:endParaRPr kumimoji="1" lang="en-US" dirty="0">
              <a:cs typeface="Times" pitchFamily="-39" charset="0"/>
            </a:endParaRPr>
          </a:p>
        </p:txBody>
      </p:sp>
      <p:sp>
        <p:nvSpPr>
          <p:cNvPr id="2" name="Veri Yer Tutucusu 1"/>
          <p:cNvSpPr>
            <a:spLocks noGrp="1"/>
          </p:cNvSpPr>
          <p:nvPr>
            <p:ph type="dt" sz="half" idx="10"/>
          </p:nvPr>
        </p:nvSpPr>
        <p:spPr/>
        <p:txBody>
          <a:bodyPr/>
          <a:lstStyle/>
          <a:p>
            <a:fld id="{C5C6F81B-08DE-4527-9C6F-FD411E67F019}"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27</a:t>
            </a:fld>
            <a:endParaRPr lang="en-US"/>
          </a:p>
        </p:txBody>
      </p:sp>
    </p:spTree>
  </p:cSld>
  <p:clrMapOvr>
    <a:masterClrMapping/>
  </p:clrMapOvr>
  <p:transition advTm="6895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Beyin sapı (</a:t>
            </a:r>
            <a:r>
              <a:rPr lang="tr-TR" dirty="0" err="1" smtClean="0"/>
              <a:t>Brainstem</a:t>
            </a:r>
            <a:r>
              <a:rPr lang="tr-TR" dirty="0" smtClean="0"/>
              <a:t>)</a:t>
            </a:r>
          </a:p>
          <a:p>
            <a:r>
              <a:rPr lang="tr-TR" dirty="0" smtClean="0"/>
              <a:t>Beyincik (</a:t>
            </a:r>
            <a:r>
              <a:rPr lang="tr-TR" dirty="0" err="1" smtClean="0"/>
              <a:t>Cerebellum</a:t>
            </a:r>
            <a:r>
              <a:rPr lang="tr-TR" dirty="0" smtClean="0"/>
              <a:t>): Otomatik sinir sistemi</a:t>
            </a:r>
          </a:p>
          <a:p>
            <a:r>
              <a:rPr lang="tr-TR" dirty="0" err="1" smtClean="0"/>
              <a:t>Limbic</a:t>
            </a:r>
            <a:r>
              <a:rPr lang="tr-TR" dirty="0" smtClean="0"/>
              <a:t> sistem (</a:t>
            </a:r>
            <a:r>
              <a:rPr lang="tr-TR" dirty="0" err="1" smtClean="0"/>
              <a:t>Emotion</a:t>
            </a:r>
            <a:r>
              <a:rPr lang="tr-TR" dirty="0" smtClean="0"/>
              <a:t>): Duygusal beyin, duygusal zeka</a:t>
            </a:r>
          </a:p>
          <a:p>
            <a:r>
              <a:rPr lang="tr-TR" dirty="0" smtClean="0"/>
              <a:t>Korteks (</a:t>
            </a:r>
            <a:r>
              <a:rPr lang="tr-TR" dirty="0" err="1" smtClean="0"/>
              <a:t>reason</a:t>
            </a:r>
            <a:endParaRPr lang="tr-TR" dirty="0" smtClean="0"/>
          </a:p>
          <a:p>
            <a:r>
              <a:rPr lang="tr-TR" dirty="0" smtClean="0"/>
              <a:t>/</a:t>
            </a:r>
            <a:r>
              <a:rPr lang="tr-TR" dirty="0" err="1" smtClean="0"/>
              <a:t>logic</a:t>
            </a:r>
            <a:r>
              <a:rPr lang="tr-TR" dirty="0" smtClean="0"/>
              <a:t>): Mantık, akıl yürütme, problem çözme, plan ve planlama, yaratıcılık.</a:t>
            </a:r>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28</a:t>
            </a:fld>
            <a:endParaRPr lang="en-US"/>
          </a:p>
        </p:txBody>
      </p:sp>
      <p:sp>
        <p:nvSpPr>
          <p:cNvPr id="6" name="Başlık 5"/>
          <p:cNvSpPr>
            <a:spLocks noGrp="1"/>
          </p:cNvSpPr>
          <p:nvPr>
            <p:ph type="title"/>
          </p:nvPr>
        </p:nvSpPr>
        <p:spPr/>
        <p:txBody>
          <a:bodyPr>
            <a:normAutofit/>
          </a:bodyPr>
          <a:lstStyle/>
          <a:p>
            <a:r>
              <a:rPr lang="tr-TR" sz="3600" dirty="0"/>
              <a:t>Beynin en önemli bölümleri ve </a:t>
            </a:r>
            <a:r>
              <a:rPr lang="tr-TR" sz="3600" dirty="0" smtClean="0"/>
              <a:t>görevleri</a:t>
            </a:r>
            <a:r>
              <a:rPr lang="tr-TR" sz="3600" dirty="0"/>
              <a:t/>
            </a:r>
            <a:br>
              <a:rPr lang="tr-TR" sz="3600" dirty="0"/>
            </a:br>
            <a:endParaRPr lang="tr-TR" sz="3600" dirty="0"/>
          </a:p>
        </p:txBody>
      </p:sp>
    </p:spTree>
    <p:extLst>
      <p:ext uri="{BB962C8B-B14F-4D97-AF65-F5344CB8AC3E}">
        <p14:creationId xmlns:p14="http://schemas.microsoft.com/office/powerpoint/2010/main" val="399703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err="1"/>
              <a:t>Hebb’in</a:t>
            </a:r>
            <a:r>
              <a:rPr lang="tr-TR" dirty="0"/>
              <a:t> </a:t>
            </a:r>
            <a:r>
              <a:rPr lang="tr-TR" dirty="0" err="1">
                <a:solidFill>
                  <a:schemeClr val="tx2">
                    <a:lumMod val="60000"/>
                    <a:lumOff val="40000"/>
                  </a:schemeClr>
                </a:solidFill>
              </a:rPr>
              <a:t>Nörofizyolojik</a:t>
            </a:r>
            <a:r>
              <a:rPr lang="tr-TR" dirty="0">
                <a:solidFill>
                  <a:schemeClr val="tx2">
                    <a:lumMod val="60000"/>
                    <a:lumOff val="40000"/>
                  </a:schemeClr>
                </a:solidFill>
              </a:rPr>
              <a:t> </a:t>
            </a:r>
            <a:r>
              <a:rPr lang="tr-TR" dirty="0" err="1" smtClean="0">
                <a:solidFill>
                  <a:schemeClr val="tx2">
                    <a:lumMod val="60000"/>
                    <a:lumOff val="40000"/>
                  </a:schemeClr>
                </a:solidFill>
              </a:rPr>
              <a:t>Kuramı’</a:t>
            </a:r>
            <a:r>
              <a:rPr lang="tr-TR" dirty="0" err="1" smtClean="0"/>
              <a:t>nın</a:t>
            </a:r>
            <a:r>
              <a:rPr lang="tr-TR" dirty="0" smtClean="0"/>
              <a:t> </a:t>
            </a:r>
            <a:r>
              <a:rPr lang="tr-TR" dirty="0"/>
              <a:t>bulguları çerçevesinde beynin iki yarı küresinin farklı bilgiyi işlediği görülmüştür. Hiçbir yarı kürenin diğerinden üstün olmadığı ve her ikisine de gereksinim duyulduğu kanıtlanmıştır.</a:t>
            </a:r>
          </a:p>
          <a:p>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3</a:t>
            </a:fld>
            <a:endParaRPr lang="en-US"/>
          </a:p>
        </p:txBody>
      </p:sp>
      <p:sp>
        <p:nvSpPr>
          <p:cNvPr id="6" name="Başlık 5"/>
          <p:cNvSpPr>
            <a:spLocks noGrp="1"/>
          </p:cNvSpPr>
          <p:nvPr>
            <p:ph type="title"/>
          </p:nvPr>
        </p:nvSpPr>
        <p:spPr/>
        <p:txBody>
          <a:bodyPr>
            <a:normAutofit/>
          </a:bodyPr>
          <a:lstStyle/>
          <a:p>
            <a:pPr algn="l"/>
            <a:r>
              <a:rPr lang="tr-TR" sz="3600" dirty="0" err="1" smtClean="0">
                <a:solidFill>
                  <a:schemeClr val="bg1"/>
                </a:solidFill>
              </a:rPr>
              <a:t>Hebb’in</a:t>
            </a:r>
            <a:r>
              <a:rPr lang="tr-TR" sz="3600" dirty="0" smtClean="0">
                <a:solidFill>
                  <a:schemeClr val="bg1"/>
                </a:solidFill>
              </a:rPr>
              <a:t> </a:t>
            </a:r>
            <a:r>
              <a:rPr lang="tr-TR" sz="3600" dirty="0" err="1">
                <a:solidFill>
                  <a:schemeClr val="bg1"/>
                </a:solidFill>
              </a:rPr>
              <a:t>Nörofizyolojik</a:t>
            </a:r>
            <a:r>
              <a:rPr lang="tr-TR" sz="3600" dirty="0">
                <a:solidFill>
                  <a:schemeClr val="bg1"/>
                </a:solidFill>
              </a:rPr>
              <a:t> Kuramı</a:t>
            </a:r>
            <a:r>
              <a:rPr lang="tr-TR" sz="3600" dirty="0" smtClean="0">
                <a:solidFill>
                  <a:schemeClr val="bg1"/>
                </a:solidFill>
              </a:rPr>
              <a:t> </a:t>
            </a:r>
            <a:endParaRPr lang="tr-TR" sz="3600" dirty="0">
              <a:solidFill>
                <a:schemeClr val="bg1"/>
              </a:solidFill>
            </a:endParaRPr>
          </a:p>
        </p:txBody>
      </p:sp>
    </p:spTree>
    <p:extLst>
      <p:ext uri="{BB962C8B-B14F-4D97-AF65-F5344CB8AC3E}">
        <p14:creationId xmlns:p14="http://schemas.microsoft.com/office/powerpoint/2010/main" val="2075395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dirty="0"/>
              <a:t>Beyinlerinin yarısı hasar görmüş kişiler üzerinde yapılan araştırmalar, beynin değişik bölgelerinin işlevleri konusunda, çok değerli ipuçları vermektedir. Sol yarı küre konuşma işlevinden, sağ yarı küre ise uzamsal ve algılama işlevinden sorumludur. </a:t>
            </a:r>
          </a:p>
          <a:p>
            <a:pPr algn="just"/>
            <a:endParaRPr lang="tr-TR" dirty="0"/>
          </a:p>
          <a:p>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4</a:t>
            </a:fld>
            <a:endParaRPr lang="en-US"/>
          </a:p>
        </p:txBody>
      </p:sp>
      <p:sp>
        <p:nvSpPr>
          <p:cNvPr id="6" name="Başlık 5"/>
          <p:cNvSpPr>
            <a:spLocks noGrp="1"/>
          </p:cNvSpPr>
          <p:nvPr>
            <p:ph type="title"/>
          </p:nvPr>
        </p:nvSpPr>
        <p:spPr/>
        <p:txBody>
          <a:bodyPr/>
          <a:lstStyle/>
          <a:p>
            <a:pPr algn="l"/>
            <a:r>
              <a:rPr lang="tr-TR" dirty="0" smtClean="0"/>
              <a:t>Beyin araştırmaları</a:t>
            </a:r>
            <a:endParaRPr lang="tr-TR" dirty="0"/>
          </a:p>
        </p:txBody>
      </p:sp>
    </p:spTree>
    <p:extLst>
      <p:ext uri="{BB962C8B-B14F-4D97-AF65-F5344CB8AC3E}">
        <p14:creationId xmlns:p14="http://schemas.microsoft.com/office/powerpoint/2010/main" val="359722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62001" y="2362200"/>
            <a:ext cx="7518400" cy="3763963"/>
          </a:xfrm>
        </p:spPr>
        <p:txBody>
          <a:bodyPr/>
          <a:lstStyle/>
          <a:p>
            <a:pPr algn="just"/>
            <a:endParaRPr lang="tr-TR" dirty="0" smtClean="0"/>
          </a:p>
          <a:p>
            <a:pPr algn="just"/>
            <a:r>
              <a:rPr lang="tr-TR" dirty="0" smtClean="0"/>
              <a:t>Beynin </a:t>
            </a:r>
            <a:r>
              <a:rPr lang="tr-TR" dirty="0"/>
              <a:t>bir bölümünün daha </a:t>
            </a:r>
            <a:r>
              <a:rPr lang="tr-TR" dirty="0" smtClean="0"/>
              <a:t>sık </a:t>
            </a:r>
            <a:r>
              <a:rPr lang="tr-TR" dirty="0"/>
              <a:t>biçimde kullanılması. </a:t>
            </a:r>
            <a:endParaRPr lang="tr-TR" dirty="0" smtClean="0"/>
          </a:p>
          <a:p>
            <a:pPr algn="just"/>
            <a:endParaRPr lang="tr-TR" dirty="0"/>
          </a:p>
          <a:p>
            <a:pPr algn="just"/>
            <a:r>
              <a:rPr lang="tr-TR" dirty="0" smtClean="0"/>
              <a:t>Örneğin </a:t>
            </a:r>
            <a:r>
              <a:rPr lang="tr-TR" dirty="0"/>
              <a:t>beynin sol yarı küresini kullananlar okuyarak öğrenmeye yatkınken, sağ yarı küreyi etkin kullananlar, görerek ve deneyerek öğrenmektedir. </a:t>
            </a:r>
          </a:p>
          <a:p>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5</a:t>
            </a:fld>
            <a:endParaRPr lang="en-US"/>
          </a:p>
        </p:txBody>
      </p:sp>
      <p:sp>
        <p:nvSpPr>
          <p:cNvPr id="6" name="Başlık 5"/>
          <p:cNvSpPr>
            <a:spLocks noGrp="1"/>
          </p:cNvSpPr>
          <p:nvPr>
            <p:ph type="title"/>
          </p:nvPr>
        </p:nvSpPr>
        <p:spPr/>
        <p:txBody>
          <a:bodyPr/>
          <a:lstStyle/>
          <a:p>
            <a:r>
              <a:rPr lang="tr-TR" dirty="0" err="1"/>
              <a:t>Herman</a:t>
            </a:r>
            <a:r>
              <a:rPr lang="tr-TR" dirty="0"/>
              <a:t>: Beyin başatlığı kavramı: </a:t>
            </a:r>
          </a:p>
        </p:txBody>
      </p:sp>
    </p:spTree>
    <p:extLst>
      <p:ext uri="{BB962C8B-B14F-4D97-AF65-F5344CB8AC3E}">
        <p14:creationId xmlns:p14="http://schemas.microsoft.com/office/powerpoint/2010/main" val="2125040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09601" y="2209800"/>
            <a:ext cx="7670800" cy="3916363"/>
          </a:xfrm>
        </p:spPr>
        <p:txBody>
          <a:bodyPr>
            <a:normAutofit fontScale="85000" lnSpcReduction="20000"/>
          </a:bodyPr>
          <a:lstStyle/>
          <a:p>
            <a:pPr algn="just"/>
            <a:r>
              <a:rPr lang="tr-TR" dirty="0"/>
              <a:t>Beyin yarı küreleri üzerindeki çalışmalar derinleştikçe, beyin çeyreklere ayrılarak, incelenmiştir. </a:t>
            </a:r>
            <a:endParaRPr lang="tr-TR" dirty="0" smtClean="0"/>
          </a:p>
          <a:p>
            <a:pPr algn="just"/>
            <a:endParaRPr lang="tr-TR" dirty="0"/>
          </a:p>
          <a:p>
            <a:pPr algn="just"/>
            <a:r>
              <a:rPr lang="tr-TR" dirty="0" err="1" smtClean="0"/>
              <a:t>Kolb</a:t>
            </a:r>
            <a:r>
              <a:rPr lang="tr-TR" dirty="0" smtClean="0"/>
              <a:t> </a:t>
            </a:r>
            <a:r>
              <a:rPr lang="tr-TR" dirty="0"/>
              <a:t>dört </a:t>
            </a:r>
            <a:r>
              <a:rPr lang="tr-TR" dirty="0" err="1"/>
              <a:t>çeyrekli</a:t>
            </a:r>
            <a:r>
              <a:rPr lang="tr-TR" dirty="0"/>
              <a:t> beyin modeli üzerinde ayrıntılı çalışmalar yapmıştır. Bu modelde beyin; </a:t>
            </a:r>
            <a:endParaRPr lang="tr-TR" dirty="0" smtClean="0"/>
          </a:p>
          <a:p>
            <a:pPr algn="just"/>
            <a:endParaRPr lang="tr-TR" dirty="0" smtClean="0"/>
          </a:p>
          <a:p>
            <a:pPr algn="just"/>
            <a:r>
              <a:rPr lang="tr-TR" dirty="0" smtClean="0"/>
              <a:t>sol-üst </a:t>
            </a:r>
            <a:r>
              <a:rPr lang="tr-TR" dirty="0"/>
              <a:t>(A); </a:t>
            </a:r>
            <a:endParaRPr lang="tr-TR" dirty="0" smtClean="0"/>
          </a:p>
          <a:p>
            <a:pPr algn="just"/>
            <a:r>
              <a:rPr lang="tr-TR" dirty="0" smtClean="0"/>
              <a:t>sol-alt </a:t>
            </a:r>
            <a:r>
              <a:rPr lang="tr-TR" dirty="0"/>
              <a:t>(B); </a:t>
            </a:r>
            <a:endParaRPr lang="tr-TR" dirty="0" smtClean="0"/>
          </a:p>
          <a:p>
            <a:pPr algn="just"/>
            <a:r>
              <a:rPr lang="tr-TR" dirty="0" smtClean="0"/>
              <a:t>sağ </a:t>
            </a:r>
            <a:r>
              <a:rPr lang="tr-TR" dirty="0"/>
              <a:t>alt (C) ve </a:t>
            </a:r>
            <a:endParaRPr lang="tr-TR" dirty="0" smtClean="0"/>
          </a:p>
          <a:p>
            <a:pPr algn="just"/>
            <a:r>
              <a:rPr lang="tr-TR" dirty="0" smtClean="0"/>
              <a:t>sağ-üst </a:t>
            </a:r>
            <a:r>
              <a:rPr lang="tr-TR" dirty="0"/>
              <a:t>(D) </a:t>
            </a:r>
            <a:endParaRPr lang="tr-TR" dirty="0" smtClean="0"/>
          </a:p>
          <a:p>
            <a:pPr marL="0" indent="0" algn="just">
              <a:buNone/>
            </a:pPr>
            <a:endParaRPr lang="tr-TR" dirty="0"/>
          </a:p>
          <a:p>
            <a:pPr marL="0" indent="0" algn="just">
              <a:buNone/>
            </a:pPr>
            <a:r>
              <a:rPr lang="tr-TR" dirty="0" smtClean="0"/>
              <a:t>olmak </a:t>
            </a:r>
            <a:r>
              <a:rPr lang="tr-TR" dirty="0"/>
              <a:t>üzere dört çeyreğe ayrılmıştır.</a:t>
            </a:r>
          </a:p>
          <a:p>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6</a:t>
            </a:fld>
            <a:endParaRPr lang="en-US"/>
          </a:p>
        </p:txBody>
      </p:sp>
      <p:sp>
        <p:nvSpPr>
          <p:cNvPr id="6" name="Başlık 5"/>
          <p:cNvSpPr>
            <a:spLocks noGrp="1"/>
          </p:cNvSpPr>
          <p:nvPr>
            <p:ph type="title"/>
          </p:nvPr>
        </p:nvSpPr>
        <p:spPr/>
        <p:txBody>
          <a:bodyPr>
            <a:normAutofit/>
          </a:bodyPr>
          <a:lstStyle/>
          <a:p>
            <a:pPr algn="l"/>
            <a:r>
              <a:rPr lang="tr-TR" sz="3600" dirty="0" smtClean="0"/>
              <a:t>Beynin yarıküreleri</a:t>
            </a:r>
            <a:endParaRPr lang="tr-TR" sz="3600" dirty="0"/>
          </a:p>
        </p:txBody>
      </p:sp>
    </p:spTree>
    <p:extLst>
      <p:ext uri="{BB962C8B-B14F-4D97-AF65-F5344CB8AC3E}">
        <p14:creationId xmlns:p14="http://schemas.microsoft.com/office/powerpoint/2010/main" val="2930945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5801" y="2362200"/>
            <a:ext cx="7594600" cy="3763963"/>
          </a:xfrm>
        </p:spPr>
        <p:txBody>
          <a:bodyPr>
            <a:normAutofit fontScale="85000" lnSpcReduction="10000"/>
          </a:bodyPr>
          <a:lstStyle/>
          <a:p>
            <a:pPr algn="just"/>
            <a:r>
              <a:rPr lang="tr-TR" dirty="0"/>
              <a:t>Buna göre mantıksal, olgusal, eleştirel, teknik, nicel ve </a:t>
            </a:r>
            <a:r>
              <a:rPr lang="tr-TR" dirty="0" err="1"/>
              <a:t>ayrıştırıcılık</a:t>
            </a:r>
            <a:r>
              <a:rPr lang="tr-TR" dirty="0"/>
              <a:t> ağırlıklı olarak A çeyreğinin özellikleri olarak </a:t>
            </a:r>
            <a:r>
              <a:rPr lang="tr-TR" dirty="0" smtClean="0"/>
              <a:t>sıralanırken;</a:t>
            </a:r>
          </a:p>
          <a:p>
            <a:pPr algn="just"/>
            <a:endParaRPr lang="tr-TR" dirty="0" smtClean="0"/>
          </a:p>
          <a:p>
            <a:pPr algn="just"/>
            <a:r>
              <a:rPr lang="tr-TR" dirty="0" smtClean="0"/>
              <a:t>yapısal </a:t>
            </a:r>
            <a:r>
              <a:rPr lang="tr-TR" dirty="0"/>
              <a:t>ardışık, planlı, organize edici, </a:t>
            </a:r>
            <a:r>
              <a:rPr lang="tr-TR" dirty="0" smtClean="0"/>
              <a:t>ayrıştırıcı </a:t>
            </a:r>
            <a:r>
              <a:rPr lang="tr-TR" dirty="0"/>
              <a:t>ve </a:t>
            </a:r>
            <a:r>
              <a:rPr lang="tr-TR" dirty="0" err="1"/>
              <a:t>varolan</a:t>
            </a:r>
            <a:r>
              <a:rPr lang="tr-TR" dirty="0"/>
              <a:t> durumu koruyucu özellikler ise B </a:t>
            </a:r>
            <a:r>
              <a:rPr lang="tr-TR" dirty="0" smtClean="0"/>
              <a:t>çeyreğinin, </a:t>
            </a:r>
          </a:p>
          <a:p>
            <a:pPr algn="just"/>
            <a:endParaRPr lang="tr-TR" dirty="0" smtClean="0"/>
          </a:p>
          <a:p>
            <a:pPr algn="just"/>
            <a:r>
              <a:rPr lang="tr-TR" dirty="0" smtClean="0"/>
              <a:t>C </a:t>
            </a:r>
            <a:r>
              <a:rPr lang="tr-TR" dirty="0"/>
              <a:t>çeyreği, ilişkisel, duygusal, tinsel bir yapı ortaya koyarken, </a:t>
            </a:r>
            <a:endParaRPr lang="tr-TR" dirty="0" smtClean="0"/>
          </a:p>
          <a:p>
            <a:pPr algn="just"/>
            <a:endParaRPr lang="tr-TR" dirty="0"/>
          </a:p>
          <a:p>
            <a:pPr algn="just"/>
            <a:r>
              <a:rPr lang="tr-TR" dirty="0" smtClean="0"/>
              <a:t>D </a:t>
            </a:r>
            <a:r>
              <a:rPr lang="tr-TR" dirty="0"/>
              <a:t>çeyreği baskın olan beyinde görsel, sezgisel yenilikçi, imgesel, kavramsal ve geleneksel özellikler daha ön plana çıkmaktadır. Bir insan hiçbir zaman bir çeyrek beyin egemenliğinde yaşamamaktadır. </a:t>
            </a:r>
          </a:p>
          <a:p>
            <a:pPr algn="just"/>
            <a:endParaRPr lang="tr-TR" dirty="0"/>
          </a:p>
          <a:p>
            <a:endParaRPr lang="tr-TR" dirty="0"/>
          </a:p>
        </p:txBody>
      </p:sp>
      <p:sp>
        <p:nvSpPr>
          <p:cNvPr id="3" name="Veri Yer Tutucusu 2"/>
          <p:cNvSpPr>
            <a:spLocks noGrp="1"/>
          </p:cNvSpPr>
          <p:nvPr>
            <p:ph type="dt" sz="half" idx="10"/>
          </p:nvPr>
        </p:nvSpPr>
        <p:spPr/>
        <p:txBody>
          <a:bodyPr/>
          <a:lstStyle/>
          <a:p>
            <a:fld id="{44013277-054C-4872-BF61-2B6F9080C5DC}" type="datetime1">
              <a:rPr lang="tr-TR" smtClean="0"/>
              <a:t>13.2.2018</a:t>
            </a:fld>
            <a:endParaRPr lang="en-US"/>
          </a:p>
        </p:txBody>
      </p:sp>
      <p:sp>
        <p:nvSpPr>
          <p:cNvPr id="4" name="Altbilgi Yer Tutucusu 3"/>
          <p:cNvSpPr>
            <a:spLocks noGrp="1"/>
          </p:cNvSpPr>
          <p:nvPr>
            <p:ph type="ftr" sz="quarter" idx="11"/>
          </p:nvPr>
        </p:nvSpPr>
        <p:spPr/>
        <p:txBody>
          <a:bodyPr/>
          <a:lstStyle/>
          <a:p>
            <a:r>
              <a:rPr lang="sv-SE" smtClean="0"/>
              <a:t>Öğr. Gör. Dr. Pınar Kızılhan</a:t>
            </a:r>
            <a:endParaRPr lang="en-US"/>
          </a:p>
        </p:txBody>
      </p:sp>
      <p:sp>
        <p:nvSpPr>
          <p:cNvPr id="5" name="Slayt Numarası Yer Tutucusu 4"/>
          <p:cNvSpPr>
            <a:spLocks noGrp="1"/>
          </p:cNvSpPr>
          <p:nvPr>
            <p:ph type="sldNum" sz="quarter" idx="12"/>
          </p:nvPr>
        </p:nvSpPr>
        <p:spPr/>
        <p:txBody>
          <a:bodyPr/>
          <a:lstStyle/>
          <a:p>
            <a:fld id="{3735AA43-12DF-489A-9130-8196819CBDCD}" type="slidenum">
              <a:rPr lang="en-US" smtClean="0"/>
              <a:pPr/>
              <a:t>7</a:t>
            </a:fld>
            <a:endParaRPr lang="en-US"/>
          </a:p>
        </p:txBody>
      </p:sp>
      <p:sp>
        <p:nvSpPr>
          <p:cNvPr id="6" name="Başlık 5"/>
          <p:cNvSpPr>
            <a:spLocks noGrp="1"/>
          </p:cNvSpPr>
          <p:nvPr>
            <p:ph type="title"/>
          </p:nvPr>
        </p:nvSpPr>
        <p:spPr/>
        <p:txBody>
          <a:bodyPr>
            <a:normAutofit/>
          </a:bodyPr>
          <a:lstStyle/>
          <a:p>
            <a:pPr algn="l"/>
            <a:r>
              <a:rPr lang="tr-TR" sz="3600" dirty="0"/>
              <a:t>Beynin yarıküreleri</a:t>
            </a:r>
            <a:endParaRPr lang="tr-TR" sz="3600" dirty="0"/>
          </a:p>
        </p:txBody>
      </p:sp>
    </p:spTree>
    <p:extLst>
      <p:ext uri="{BB962C8B-B14F-4D97-AF65-F5344CB8AC3E}">
        <p14:creationId xmlns:p14="http://schemas.microsoft.com/office/powerpoint/2010/main" val="1531189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193638" y="1967088"/>
            <a:ext cx="8493162" cy="4648200"/>
          </a:xfrm>
        </p:spPr>
        <p:txBody>
          <a:bodyPr>
            <a:normAutofit/>
          </a:bodyPr>
          <a:lstStyle/>
          <a:p>
            <a:pPr marL="112713" indent="0" algn="just">
              <a:lnSpc>
                <a:spcPct val="90000"/>
              </a:lnSpc>
              <a:buFont typeface="Wingdings" pitchFamily="-39" charset="2"/>
              <a:buNone/>
            </a:pPr>
            <a:endParaRPr kumimoji="1" lang="tr-TR" dirty="0" smtClean="0">
              <a:solidFill>
                <a:schemeClr val="accent1">
                  <a:lumMod val="50000"/>
                </a:schemeClr>
              </a:solidFill>
              <a:latin typeface="Candara" panose="020E0502030303020204" pitchFamily="34" charset="0"/>
              <a:cs typeface="Times" pitchFamily="-39" charset="0"/>
            </a:endParaRPr>
          </a:p>
          <a:p>
            <a:pPr marL="112713" indent="0" algn="just">
              <a:lnSpc>
                <a:spcPct val="90000"/>
              </a:lnSpc>
              <a:buFont typeface="Wingdings" pitchFamily="-39" charset="2"/>
              <a:buNone/>
            </a:pPr>
            <a:r>
              <a:rPr kumimoji="1" lang="en-US" dirty="0" err="1" smtClean="0">
                <a:solidFill>
                  <a:schemeClr val="accent1">
                    <a:lumMod val="50000"/>
                  </a:schemeClr>
                </a:solidFill>
                <a:latin typeface="Candara" panose="020E0502030303020204" pitchFamily="34" charset="0"/>
                <a:cs typeface="Times" pitchFamily="-39" charset="0"/>
              </a:rPr>
              <a:t>Beynin</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nas</a:t>
            </a:r>
            <a:r>
              <a:rPr kumimoji="1" lang="tr-TR" dirty="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l </a:t>
            </a:r>
            <a:r>
              <a:rPr kumimoji="1" lang="en-US" dirty="0" err="1" smtClean="0">
                <a:solidFill>
                  <a:schemeClr val="accent1">
                    <a:lumMod val="50000"/>
                  </a:schemeClr>
                </a:solidFill>
                <a:latin typeface="Candara" panose="020E0502030303020204" pitchFamily="34" charset="0"/>
                <a:cs typeface="Times" pitchFamily="-39" charset="0"/>
              </a:rPr>
              <a:t>çal</a:t>
            </a:r>
            <a:r>
              <a:rPr kumimoji="1" lang="tr-TR" dirty="0" err="1" smtClean="0">
                <a:solidFill>
                  <a:schemeClr val="accent1">
                    <a:lumMod val="50000"/>
                  </a:schemeClr>
                </a:solidFill>
                <a:latin typeface="Candara" panose="020E0502030303020204" pitchFamily="34" charset="0"/>
                <a:cs typeface="Times" pitchFamily="-39" charset="0"/>
              </a:rPr>
              <a:t>ı</a:t>
            </a:r>
            <a:r>
              <a:rPr kumimoji="1" lang="tr-TR" dirty="0" err="1">
                <a:solidFill>
                  <a:schemeClr val="accent1">
                    <a:lumMod val="50000"/>
                  </a:schemeClr>
                </a:solidFill>
                <a:latin typeface="Candara" panose="020E0502030303020204" pitchFamily="34" charset="0"/>
                <a:cs typeface="Times" pitchFamily="-39" charset="0"/>
              </a:rPr>
              <a:t>ş</a:t>
            </a:r>
            <a:r>
              <a:rPr kumimoji="1" lang="en-US" dirty="0" smtClean="0">
                <a:solidFill>
                  <a:schemeClr val="accent1">
                    <a:lumMod val="50000"/>
                  </a:schemeClr>
                </a:solidFill>
                <a:latin typeface="Candara" panose="020E0502030303020204" pitchFamily="34" charset="0"/>
                <a:cs typeface="Times" pitchFamily="-39" charset="0"/>
              </a:rPr>
              <a:t>t</a:t>
            </a:r>
            <a:r>
              <a:rPr kumimoji="1" lang="tr-TR" dirty="0" err="1" smtClean="0">
                <a:solidFill>
                  <a:schemeClr val="accent1">
                    <a:lumMod val="50000"/>
                  </a:schemeClr>
                </a:solidFill>
                <a:latin typeface="Candara" panose="020E0502030303020204" pitchFamily="34" charset="0"/>
                <a:cs typeface="Times" pitchFamily="-39" charset="0"/>
              </a:rPr>
              <a:t>ığ</a:t>
            </a:r>
            <a:r>
              <a:rPr kumimoji="1" lang="tr-TR" dirty="0" err="1">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duygular</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n </a:t>
            </a:r>
            <a:r>
              <a:rPr kumimoji="1" lang="en-US" dirty="0" err="1" smtClean="0">
                <a:solidFill>
                  <a:schemeClr val="accent1">
                    <a:lumMod val="50000"/>
                  </a:schemeClr>
                </a:solidFill>
                <a:latin typeface="Candara" panose="020E0502030303020204" pitchFamily="34" charset="0"/>
                <a:cs typeface="Times" pitchFamily="-39" charset="0"/>
              </a:rPr>
              <a:t>nas</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l </a:t>
            </a:r>
            <a:r>
              <a:rPr kumimoji="1" lang="en-US" dirty="0" err="1" smtClean="0">
                <a:solidFill>
                  <a:schemeClr val="accent1">
                    <a:lumMod val="50000"/>
                  </a:schemeClr>
                </a:solidFill>
                <a:latin typeface="Candara" panose="020E0502030303020204" pitchFamily="34" charset="0"/>
                <a:cs typeface="Times" pitchFamily="-39" charset="0"/>
              </a:rPr>
              <a:t>olu</a:t>
            </a:r>
            <a:r>
              <a:rPr kumimoji="1" lang="tr-TR" dirty="0" smtClean="0">
                <a:solidFill>
                  <a:schemeClr val="accent1">
                    <a:lumMod val="50000"/>
                  </a:schemeClr>
                </a:solidFill>
                <a:latin typeface="Candara" panose="020E0502030303020204" pitchFamily="34" charset="0"/>
                <a:cs typeface="Times" pitchFamily="-39" charset="0"/>
              </a:rPr>
              <a:t>ş</a:t>
            </a:r>
            <a:r>
              <a:rPr kumimoji="1" lang="en-US" dirty="0" err="1" smtClean="0">
                <a:solidFill>
                  <a:schemeClr val="accent1">
                    <a:lumMod val="50000"/>
                  </a:schemeClr>
                </a:solidFill>
                <a:latin typeface="Candara" panose="020E0502030303020204" pitchFamily="34" charset="0"/>
                <a:cs typeface="Times" pitchFamily="-39" charset="0"/>
              </a:rPr>
              <a:t>tu</a:t>
            </a:r>
            <a:r>
              <a:rPr kumimoji="1" lang="tr-TR" dirty="0" smtClean="0">
                <a:solidFill>
                  <a:schemeClr val="accent1">
                    <a:lumMod val="50000"/>
                  </a:schemeClr>
                </a:solidFill>
                <a:latin typeface="Candara" panose="020E0502030303020204" pitchFamily="34" charset="0"/>
                <a:cs typeface="Times" pitchFamily="-39" charset="0"/>
              </a:rPr>
              <a:t>ğ</a:t>
            </a:r>
            <a:r>
              <a:rPr kumimoji="1" lang="en-US" dirty="0" smtClean="0">
                <a:solidFill>
                  <a:schemeClr val="accent1">
                    <a:lumMod val="50000"/>
                  </a:schemeClr>
                </a:solidFill>
                <a:latin typeface="Candara" panose="020E0502030303020204" pitchFamily="34" charset="0"/>
                <a:cs typeface="Times" pitchFamily="-39" charset="0"/>
              </a:rPr>
              <a:t>u</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haf</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err="1" smtClean="0">
                <a:solidFill>
                  <a:schemeClr val="accent1">
                    <a:lumMod val="50000"/>
                  </a:schemeClr>
                </a:solidFill>
                <a:latin typeface="Candara" panose="020E0502030303020204" pitchFamily="34" charset="0"/>
                <a:cs typeface="Times" pitchFamily="-39" charset="0"/>
              </a:rPr>
              <a:t>za</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ve</a:t>
            </a:r>
            <a:r>
              <a:rPr kumimoji="1" lang="en-US" dirty="0">
                <a:solidFill>
                  <a:schemeClr val="accent1">
                    <a:lumMod val="50000"/>
                  </a:schemeClr>
                </a:solidFill>
                <a:latin typeface="Candara" panose="020E0502030303020204" pitchFamily="34" charset="0"/>
                <a:cs typeface="Times" pitchFamily="-39" charset="0"/>
              </a:rPr>
              <a:t> </a:t>
            </a:r>
            <a:r>
              <a:rPr kumimoji="1" lang="en-US" dirty="0" smtClean="0">
                <a:solidFill>
                  <a:schemeClr val="accent1">
                    <a:lumMod val="50000"/>
                  </a:schemeClr>
                </a:solidFill>
                <a:latin typeface="Candara" panose="020E0502030303020204" pitchFamily="34" charset="0"/>
                <a:cs typeface="Times" pitchFamily="-39" charset="0"/>
              </a:rPr>
              <a:t>ö</a:t>
            </a:r>
            <a:r>
              <a:rPr kumimoji="1" lang="tr-TR" dirty="0" smtClean="0">
                <a:solidFill>
                  <a:schemeClr val="accent1">
                    <a:lumMod val="50000"/>
                  </a:schemeClr>
                </a:solidFill>
                <a:latin typeface="Candara" panose="020E0502030303020204" pitchFamily="34" charset="0"/>
                <a:cs typeface="Times" pitchFamily="-39" charset="0"/>
              </a:rPr>
              <a:t>ğ</a:t>
            </a:r>
            <a:r>
              <a:rPr kumimoji="1" lang="en-US" dirty="0" err="1" smtClean="0">
                <a:solidFill>
                  <a:schemeClr val="accent1">
                    <a:lumMod val="50000"/>
                  </a:schemeClr>
                </a:solidFill>
                <a:latin typeface="Candara" panose="020E0502030303020204" pitchFamily="34" charset="0"/>
                <a:cs typeface="Times" pitchFamily="-39" charset="0"/>
              </a:rPr>
              <a:t>renmenin</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mekanizmalar</a:t>
            </a:r>
            <a:r>
              <a:rPr kumimoji="1" lang="tr-TR" dirty="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a:solidFill>
                  <a:schemeClr val="accent1">
                    <a:lumMod val="50000"/>
                  </a:schemeClr>
                </a:solidFill>
                <a:latin typeface="Candara" panose="020E0502030303020204" pitchFamily="34" charset="0"/>
                <a:cs typeface="Times" pitchFamily="-39" charset="0"/>
              </a:rPr>
              <a:t>tam </a:t>
            </a:r>
            <a:r>
              <a:rPr kumimoji="1" lang="en-US" dirty="0" err="1">
                <a:solidFill>
                  <a:schemeClr val="accent1">
                    <a:lumMod val="50000"/>
                  </a:schemeClr>
                </a:solidFill>
                <a:latin typeface="Candara" panose="020E0502030303020204" pitchFamily="34" charset="0"/>
                <a:cs typeface="Times" pitchFamily="-39" charset="0"/>
              </a:rPr>
              <a:t>olarak</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bilinmiyor</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Beyin</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vücuttaki</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tüm</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organlar</a:t>
            </a:r>
            <a:r>
              <a:rPr kumimoji="1" lang="tr-TR" dirty="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kontrol</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etmekle</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kalmay</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p </a:t>
            </a:r>
            <a:r>
              <a:rPr kumimoji="1" lang="en-US" dirty="0" err="1" smtClean="0">
                <a:solidFill>
                  <a:schemeClr val="accent1">
                    <a:lumMod val="50000"/>
                  </a:schemeClr>
                </a:solidFill>
                <a:latin typeface="Candara" panose="020E0502030303020204" pitchFamily="34" charset="0"/>
                <a:cs typeface="Times" pitchFamily="-39" charset="0"/>
              </a:rPr>
              <a:t>duygular</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m</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z</a:t>
            </a:r>
            <a:r>
              <a:rPr kumimoji="1" lang="tr-TR" dirty="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dü</a:t>
            </a:r>
            <a:r>
              <a:rPr kumimoji="1" lang="tr-TR" dirty="0" smtClean="0">
                <a:solidFill>
                  <a:schemeClr val="accent1">
                    <a:lumMod val="50000"/>
                  </a:schemeClr>
                </a:solidFill>
                <a:latin typeface="Candara" panose="020E0502030303020204" pitchFamily="34" charset="0"/>
                <a:cs typeface="Times" pitchFamily="-39" charset="0"/>
              </a:rPr>
              <a:t>ş</a:t>
            </a:r>
            <a:r>
              <a:rPr kumimoji="1" lang="en-US" dirty="0" err="1" smtClean="0">
                <a:solidFill>
                  <a:schemeClr val="accent1">
                    <a:lumMod val="50000"/>
                  </a:schemeClr>
                </a:solidFill>
                <a:latin typeface="Candara" panose="020E0502030303020204" pitchFamily="34" charset="0"/>
                <a:cs typeface="Times" pitchFamily="-39" charset="0"/>
              </a:rPr>
              <a:t>üncelerimizi</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ve</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hayallerimizi</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yönlendiriyor</a:t>
            </a:r>
            <a:r>
              <a:rPr kumimoji="1" lang="en-US" dirty="0">
                <a:solidFill>
                  <a:schemeClr val="accent1">
                    <a:lumMod val="50000"/>
                  </a:schemeClr>
                </a:solidFill>
                <a:latin typeface="Candara" panose="020E0502030303020204" pitchFamily="34" charset="0"/>
                <a:cs typeface="Times" pitchFamily="-39" charset="0"/>
              </a:rPr>
              <a:t>. </a:t>
            </a:r>
          </a:p>
        </p:txBody>
      </p:sp>
      <p:sp>
        <p:nvSpPr>
          <p:cNvPr id="9218" name="Rectangle 2"/>
          <p:cNvSpPr>
            <a:spLocks noGrp="1" noChangeArrowheads="1"/>
          </p:cNvSpPr>
          <p:nvPr>
            <p:ph type="title"/>
          </p:nvPr>
        </p:nvSpPr>
        <p:spPr/>
        <p:txBody>
          <a:bodyPr/>
          <a:lstStyle/>
          <a:p>
            <a:endParaRPr kumimoji="1" lang="en-US" dirty="0"/>
          </a:p>
        </p:txBody>
      </p:sp>
      <p:sp>
        <p:nvSpPr>
          <p:cNvPr id="2" name="Veri Yer Tutucusu 1"/>
          <p:cNvSpPr>
            <a:spLocks noGrp="1"/>
          </p:cNvSpPr>
          <p:nvPr>
            <p:ph type="dt" sz="half" idx="10"/>
          </p:nvPr>
        </p:nvSpPr>
        <p:spPr/>
        <p:txBody>
          <a:bodyPr/>
          <a:lstStyle/>
          <a:p>
            <a:fld id="{ECC441C1-D049-4081-9CC1-D25D2F651C6D}"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8</a:t>
            </a:fld>
            <a:endParaRPr lang="en-US"/>
          </a:p>
        </p:txBody>
      </p:sp>
    </p:spTree>
  </p:cSld>
  <p:clrMapOvr>
    <a:masterClrMapping/>
  </p:clrMapOvr>
  <p:transition advTm="9967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animEffect transition="in" filter="wipe(left)">
                                      <p:cBhvr>
                                        <p:cTn id="7" dur="5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193638" y="1981200"/>
            <a:ext cx="8188362" cy="4343400"/>
          </a:xfrm>
        </p:spPr>
        <p:txBody>
          <a:bodyPr/>
          <a:lstStyle/>
          <a:p>
            <a:pPr lvl="3" algn="just">
              <a:lnSpc>
                <a:spcPct val="150000"/>
              </a:lnSpc>
              <a:spcBef>
                <a:spcPct val="0"/>
              </a:spcBef>
              <a:buFont typeface="Wingdings" pitchFamily="-39" charset="2"/>
              <a:buNone/>
            </a:pPr>
            <a:endParaRPr kumimoji="1" lang="tr-TR" dirty="0" smtClean="0">
              <a:solidFill>
                <a:schemeClr val="accent1">
                  <a:lumMod val="50000"/>
                </a:schemeClr>
              </a:solidFill>
              <a:latin typeface="Candara" panose="020E0502030303020204" pitchFamily="34" charset="0"/>
              <a:cs typeface="Times" pitchFamily="-39" charset="0"/>
            </a:endParaRPr>
          </a:p>
          <a:p>
            <a:pPr lvl="3" algn="just">
              <a:lnSpc>
                <a:spcPct val="150000"/>
              </a:lnSpc>
              <a:spcBef>
                <a:spcPct val="0"/>
              </a:spcBef>
              <a:buFont typeface="Wingdings" pitchFamily="-39" charset="2"/>
              <a:buNone/>
            </a:pPr>
            <a:endParaRPr kumimoji="1" lang="tr-TR" dirty="0">
              <a:solidFill>
                <a:schemeClr val="accent1">
                  <a:lumMod val="50000"/>
                </a:schemeClr>
              </a:solidFill>
              <a:latin typeface="Candara" panose="020E0502030303020204" pitchFamily="34" charset="0"/>
              <a:cs typeface="Times" pitchFamily="-39" charset="0"/>
            </a:endParaRPr>
          </a:p>
          <a:p>
            <a:pPr lvl="3" algn="just">
              <a:lnSpc>
                <a:spcPct val="150000"/>
              </a:lnSpc>
              <a:spcBef>
                <a:spcPct val="0"/>
              </a:spcBef>
              <a:buFont typeface="Wingdings" pitchFamily="-39" charset="2"/>
              <a:buNone/>
            </a:pPr>
            <a:r>
              <a:rPr kumimoji="1" lang="tr-TR" dirty="0" smtClean="0">
                <a:solidFill>
                  <a:schemeClr val="accent1">
                    <a:lumMod val="50000"/>
                  </a:schemeClr>
                </a:solidFill>
                <a:latin typeface="Candara" panose="020E0502030303020204" pitchFamily="34" charset="0"/>
                <a:cs typeface="Times" pitchFamily="-39" charset="0"/>
              </a:rPr>
              <a:t>	</a:t>
            </a:r>
            <a:r>
              <a:rPr kumimoji="1" lang="en-US" dirty="0" smtClean="0">
                <a:solidFill>
                  <a:schemeClr val="accent1">
                    <a:lumMod val="50000"/>
                  </a:schemeClr>
                </a:solidFill>
                <a:latin typeface="Candara" panose="020E0502030303020204" pitchFamily="34" charset="0"/>
                <a:cs typeface="Times" pitchFamily="-39" charset="0"/>
              </a:rPr>
              <a:t>MÖ </a:t>
            </a:r>
            <a:r>
              <a:rPr kumimoji="1" lang="en-US" dirty="0">
                <a:solidFill>
                  <a:schemeClr val="accent1">
                    <a:lumMod val="50000"/>
                  </a:schemeClr>
                </a:solidFill>
                <a:latin typeface="Candara" panose="020E0502030303020204" pitchFamily="34" charset="0"/>
                <a:cs typeface="Times" pitchFamily="-39" charset="0"/>
              </a:rPr>
              <a:t>2000’li </a:t>
            </a:r>
            <a:r>
              <a:rPr kumimoji="1" lang="en-US" dirty="0" smtClean="0">
                <a:solidFill>
                  <a:schemeClr val="accent1">
                    <a:lumMod val="50000"/>
                  </a:schemeClr>
                </a:solidFill>
                <a:latin typeface="Candara" panose="020E0502030303020204" pitchFamily="34" charset="0"/>
                <a:cs typeface="Times" pitchFamily="-39" charset="0"/>
              </a:rPr>
              <a:t>y</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err="1" smtClean="0">
                <a:solidFill>
                  <a:schemeClr val="accent1">
                    <a:lumMod val="50000"/>
                  </a:schemeClr>
                </a:solidFill>
                <a:latin typeface="Candara" panose="020E0502030303020204" pitchFamily="34" charset="0"/>
                <a:cs typeface="Times" pitchFamily="-39" charset="0"/>
              </a:rPr>
              <a:t>llardan</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kalma</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kafataslar</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err="1" smtClean="0">
                <a:solidFill>
                  <a:schemeClr val="accent1">
                    <a:lumMod val="50000"/>
                  </a:schemeClr>
                </a:solidFill>
                <a:latin typeface="Candara" panose="020E0502030303020204" pitchFamily="34" charset="0"/>
                <a:cs typeface="Times" pitchFamily="-39" charset="0"/>
              </a:rPr>
              <a:t>ndaki</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delikler</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a:solidFill>
                  <a:schemeClr val="accent1">
                    <a:lumMod val="50000"/>
                  </a:schemeClr>
                </a:solidFill>
                <a:latin typeface="Candara" panose="020E0502030303020204" pitchFamily="34" charset="0"/>
                <a:cs typeface="Times" pitchFamily="-39" charset="0"/>
              </a:rPr>
              <a:t>ilk </a:t>
            </a:r>
            <a:r>
              <a:rPr kumimoji="1" lang="en-US" dirty="0" err="1">
                <a:solidFill>
                  <a:schemeClr val="accent1">
                    <a:lumMod val="50000"/>
                  </a:schemeClr>
                </a:solidFill>
                <a:latin typeface="Candara" panose="020E0502030303020204" pitchFamily="34" charset="0"/>
                <a:cs typeface="Times" pitchFamily="-39" charset="0"/>
              </a:rPr>
              <a:t>beyin</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ameliyatlarnn</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bu</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ça</a:t>
            </a:r>
            <a:r>
              <a:rPr kumimoji="1" lang="tr-TR" dirty="0" smtClean="0">
                <a:solidFill>
                  <a:schemeClr val="accent1">
                    <a:lumMod val="50000"/>
                  </a:schemeClr>
                </a:solidFill>
                <a:latin typeface="Candara" panose="020E0502030303020204" pitchFamily="34" charset="0"/>
                <a:cs typeface="Times" pitchFamily="-39" charset="0"/>
              </a:rPr>
              <a:t>ğ</a:t>
            </a:r>
            <a:r>
              <a:rPr kumimoji="1" lang="en-US" dirty="0" err="1" smtClean="0">
                <a:solidFill>
                  <a:schemeClr val="accent1">
                    <a:lumMod val="50000"/>
                  </a:schemeClr>
                </a:solidFill>
                <a:latin typeface="Candara" panose="020E0502030303020204" pitchFamily="34" charset="0"/>
                <a:cs typeface="Times" pitchFamily="-39" charset="0"/>
              </a:rPr>
              <a:t>larda</a:t>
            </a:r>
            <a:r>
              <a:rPr kumimoji="1" lang="en-US" dirty="0" smtClean="0">
                <a:solidFill>
                  <a:schemeClr val="accent1">
                    <a:lumMod val="50000"/>
                  </a:schemeClr>
                </a:solidFill>
                <a:latin typeface="Candara" panose="020E0502030303020204" pitchFamily="34" charset="0"/>
                <a:cs typeface="Times" pitchFamily="-39" charset="0"/>
              </a:rPr>
              <a:t> yap</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err="1" smtClean="0">
                <a:solidFill>
                  <a:schemeClr val="accent1">
                    <a:lumMod val="50000"/>
                  </a:schemeClr>
                </a:solidFill>
                <a:latin typeface="Candara" panose="020E0502030303020204" pitchFamily="34" charset="0"/>
                <a:cs typeface="Times" pitchFamily="-39" charset="0"/>
              </a:rPr>
              <a:t>ld</a:t>
            </a:r>
            <a:r>
              <a:rPr kumimoji="1" lang="tr-TR" dirty="0" err="1" smtClean="0">
                <a:solidFill>
                  <a:schemeClr val="accent1">
                    <a:lumMod val="50000"/>
                  </a:schemeClr>
                </a:solidFill>
                <a:latin typeface="Candara" panose="020E0502030303020204" pitchFamily="34" charset="0"/>
                <a:cs typeface="Times" pitchFamily="-39" charset="0"/>
              </a:rPr>
              <a:t>ığ</a:t>
            </a:r>
            <a:r>
              <a:rPr kumimoji="1" lang="tr-TR" dirty="0" err="1">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n</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gösteriyor</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Dü</a:t>
            </a:r>
            <a:r>
              <a:rPr kumimoji="1" lang="tr-TR" dirty="0" smtClean="0">
                <a:solidFill>
                  <a:schemeClr val="accent1">
                    <a:lumMod val="50000"/>
                  </a:schemeClr>
                </a:solidFill>
                <a:latin typeface="Candara" panose="020E0502030303020204" pitchFamily="34" charset="0"/>
                <a:cs typeface="Times" pitchFamily="-39" charset="0"/>
              </a:rPr>
              <a:t>ş</a:t>
            </a:r>
            <a:r>
              <a:rPr kumimoji="1" lang="en-US" dirty="0" err="1" smtClean="0">
                <a:solidFill>
                  <a:schemeClr val="accent1">
                    <a:lumMod val="50000"/>
                  </a:schemeClr>
                </a:solidFill>
                <a:latin typeface="Candara" panose="020E0502030303020204" pitchFamily="34" charset="0"/>
                <a:cs typeface="Times" pitchFamily="-39" charset="0"/>
              </a:rPr>
              <a:t>ünce</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ve</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duygular</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n </a:t>
            </a:r>
            <a:r>
              <a:rPr kumimoji="1" lang="en-US" dirty="0" err="1" smtClean="0">
                <a:solidFill>
                  <a:schemeClr val="accent1">
                    <a:lumMod val="50000"/>
                  </a:schemeClr>
                </a:solidFill>
                <a:latin typeface="Candara" panose="020E0502030303020204" pitchFamily="34" charset="0"/>
                <a:cs typeface="Times" pitchFamily="-39" charset="0"/>
              </a:rPr>
              <a:t>kayna</a:t>
            </a:r>
            <a:r>
              <a:rPr kumimoji="1" lang="tr-TR" dirty="0" err="1" smtClean="0">
                <a:solidFill>
                  <a:schemeClr val="accent1">
                    <a:lumMod val="50000"/>
                  </a:schemeClr>
                </a:solidFill>
                <a:latin typeface="Candara" panose="020E0502030303020204" pitchFamily="34" charset="0"/>
                <a:cs typeface="Times" pitchFamily="-39" charset="0"/>
              </a:rPr>
              <a:t>ğ</a:t>
            </a:r>
            <a:r>
              <a:rPr kumimoji="1" lang="tr-TR" dirty="0" err="1">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n</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n </a:t>
            </a:r>
            <a:r>
              <a:rPr kumimoji="1" lang="en-US" dirty="0" err="1">
                <a:solidFill>
                  <a:schemeClr val="accent1">
                    <a:lumMod val="50000"/>
                  </a:schemeClr>
                </a:solidFill>
                <a:latin typeface="Candara" panose="020E0502030303020204" pitchFamily="34" charset="0"/>
                <a:cs typeface="Times" pitchFamily="-39" charset="0"/>
              </a:rPr>
              <a:t>kalp</a:t>
            </a:r>
            <a:r>
              <a:rPr kumimoji="1" lang="en-US" dirty="0">
                <a:solidFill>
                  <a:schemeClr val="accent1">
                    <a:lumMod val="50000"/>
                  </a:schemeClr>
                </a:solidFill>
                <a:latin typeface="Candara" panose="020E0502030303020204" pitchFamily="34" charset="0"/>
                <a:cs typeface="Times" pitchFamily="-39" charset="0"/>
              </a:rPr>
              <a:t> </a:t>
            </a:r>
            <a:r>
              <a:rPr kumimoji="1" lang="en-US" dirty="0" smtClean="0">
                <a:solidFill>
                  <a:schemeClr val="accent1">
                    <a:lumMod val="50000"/>
                  </a:schemeClr>
                </a:solidFill>
                <a:latin typeface="Candara" panose="020E0502030303020204" pitchFamily="34" charset="0"/>
                <a:cs typeface="Times" pitchFamily="-39" charset="0"/>
              </a:rPr>
              <a:t>de</a:t>
            </a:r>
            <a:r>
              <a:rPr kumimoji="1" lang="tr-TR" dirty="0" smtClean="0">
                <a:solidFill>
                  <a:schemeClr val="accent1">
                    <a:lumMod val="50000"/>
                  </a:schemeClr>
                </a:solidFill>
                <a:latin typeface="Candara" panose="020E0502030303020204" pitchFamily="34" charset="0"/>
                <a:cs typeface="Times" pitchFamily="-39" charset="0"/>
              </a:rPr>
              <a:t>ğ</a:t>
            </a:r>
            <a:r>
              <a:rPr kumimoji="1" lang="en-US" dirty="0" err="1" smtClean="0">
                <a:solidFill>
                  <a:schemeClr val="accent1">
                    <a:lumMod val="50000"/>
                  </a:schemeClr>
                </a:solidFill>
                <a:latin typeface="Candara" panose="020E0502030303020204" pitchFamily="34" charset="0"/>
                <a:cs typeface="Times" pitchFamily="-39" charset="0"/>
              </a:rPr>
              <a:t>il</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a:solidFill>
                  <a:schemeClr val="accent1">
                    <a:lumMod val="50000"/>
                  </a:schemeClr>
                </a:solidFill>
                <a:latin typeface="Candara" panose="020E0502030303020204" pitchFamily="34" charset="0"/>
                <a:cs typeface="Times" pitchFamily="-39" charset="0"/>
              </a:rPr>
              <a:t>de </a:t>
            </a:r>
            <a:r>
              <a:rPr kumimoji="1" lang="en-US" dirty="0" err="1" smtClean="0">
                <a:solidFill>
                  <a:schemeClr val="accent1">
                    <a:lumMod val="50000"/>
                  </a:schemeClr>
                </a:solidFill>
                <a:latin typeface="Candara" panose="020E0502030303020204" pitchFamily="34" charset="0"/>
                <a:cs typeface="Times" pitchFamily="-39" charset="0"/>
              </a:rPr>
              <a:t>beyin</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oldu</a:t>
            </a:r>
            <a:r>
              <a:rPr kumimoji="1" lang="tr-TR" dirty="0" smtClean="0">
                <a:solidFill>
                  <a:schemeClr val="accent1">
                    <a:lumMod val="50000"/>
                  </a:schemeClr>
                </a:solidFill>
                <a:latin typeface="Candara" panose="020E0502030303020204" pitchFamily="34" charset="0"/>
                <a:cs typeface="Times" pitchFamily="-39" charset="0"/>
              </a:rPr>
              <a:t>ğ</a:t>
            </a:r>
            <a:r>
              <a:rPr kumimoji="1" lang="en-US" dirty="0" err="1" smtClean="0">
                <a:solidFill>
                  <a:schemeClr val="accent1">
                    <a:lumMod val="50000"/>
                  </a:schemeClr>
                </a:solidFill>
                <a:latin typeface="Candara" panose="020E0502030303020204" pitchFamily="34" charset="0"/>
                <a:cs typeface="Times" pitchFamily="-39" charset="0"/>
              </a:rPr>
              <a:t>unu</a:t>
            </a:r>
            <a:r>
              <a:rPr kumimoji="1" lang="en-US" dirty="0">
                <a:solidFill>
                  <a:schemeClr val="accent1">
                    <a:lumMod val="50000"/>
                  </a:schemeClr>
                </a:solidFill>
                <a:latin typeface="Candara" panose="020E0502030303020204" pitchFamily="34" charset="0"/>
                <a:cs typeface="Times" pitchFamily="-39" charset="0"/>
              </a:rPr>
              <a:t>, ilk </a:t>
            </a:r>
            <a:r>
              <a:rPr kumimoji="1" lang="en-US" dirty="0" err="1">
                <a:solidFill>
                  <a:schemeClr val="accent1">
                    <a:lumMod val="50000"/>
                  </a:schemeClr>
                </a:solidFill>
                <a:latin typeface="Candara" panose="020E0502030303020204" pitchFamily="34" charset="0"/>
                <a:cs typeface="Times" pitchFamily="-39" charset="0"/>
              </a:rPr>
              <a:t>olarak</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Alkmaeon</a:t>
            </a:r>
            <a:r>
              <a:rPr kumimoji="1" lang="en-US" dirty="0" smtClean="0">
                <a:solidFill>
                  <a:schemeClr val="accent1">
                    <a:lumMod val="50000"/>
                  </a:schemeClr>
                </a:solidFill>
                <a:latin typeface="Candara" panose="020E0502030303020204" pitchFamily="34" charset="0"/>
                <a:cs typeface="Times" pitchFamily="-39" charset="0"/>
              </a:rPr>
              <a:t> ad</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err="1" smtClean="0">
                <a:solidFill>
                  <a:schemeClr val="accent1">
                    <a:lumMod val="50000"/>
                  </a:schemeClr>
                </a:solidFill>
                <a:latin typeface="Candara" panose="020E0502030303020204" pitchFamily="34" charset="0"/>
                <a:cs typeface="Times" pitchFamily="-39" charset="0"/>
              </a:rPr>
              <a:t>nda</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bir</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bilim</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adam</a:t>
            </a:r>
            <a:r>
              <a:rPr kumimoji="1" lang="tr-TR" dirty="0" smtClean="0">
                <a:solidFill>
                  <a:schemeClr val="accent1">
                    <a:lumMod val="50000"/>
                  </a:schemeClr>
                </a:solidFill>
                <a:latin typeface="Candara" panose="020E0502030303020204" pitchFamily="34" charset="0"/>
                <a:cs typeface="Times" pitchFamily="-39" charset="0"/>
              </a:rPr>
              <a:t>ı </a:t>
            </a:r>
            <a:r>
              <a:rPr kumimoji="1" lang="en-US" dirty="0" smtClean="0">
                <a:solidFill>
                  <a:schemeClr val="accent1">
                    <a:lumMod val="50000"/>
                  </a:schemeClr>
                </a:solidFill>
                <a:latin typeface="Candara" panose="020E0502030303020204" pitchFamily="34" charset="0"/>
                <a:cs typeface="Times" pitchFamily="-39" charset="0"/>
              </a:rPr>
              <a:t>MÖ </a:t>
            </a:r>
            <a:r>
              <a:rPr kumimoji="1" lang="en-US" dirty="0">
                <a:solidFill>
                  <a:schemeClr val="accent1">
                    <a:lumMod val="50000"/>
                  </a:schemeClr>
                </a:solidFill>
                <a:latin typeface="Candara" panose="020E0502030303020204" pitchFamily="34" charset="0"/>
                <a:cs typeface="Times" pitchFamily="-39" charset="0"/>
              </a:rPr>
              <a:t>450 </a:t>
            </a:r>
            <a:r>
              <a:rPr kumimoji="1" lang="en-US" dirty="0" smtClean="0">
                <a:solidFill>
                  <a:schemeClr val="accent1">
                    <a:lumMod val="50000"/>
                  </a:schemeClr>
                </a:solidFill>
                <a:latin typeface="Candara" panose="020E0502030303020204" pitchFamily="34" charset="0"/>
                <a:cs typeface="Times" pitchFamily="-39" charset="0"/>
              </a:rPr>
              <a:t>y</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smtClean="0">
                <a:solidFill>
                  <a:schemeClr val="accent1">
                    <a:lumMod val="50000"/>
                  </a:schemeClr>
                </a:solidFill>
                <a:latin typeface="Candara" panose="020E0502030303020204" pitchFamily="34" charset="0"/>
                <a:cs typeface="Times" pitchFamily="-39" charset="0"/>
              </a:rPr>
              <a:t>l</a:t>
            </a:r>
            <a:r>
              <a:rPr kumimoji="1" lang="tr-TR" dirty="0" smtClean="0">
                <a:solidFill>
                  <a:schemeClr val="accent1">
                    <a:lumMod val="50000"/>
                  </a:schemeClr>
                </a:solidFill>
                <a:latin typeface="Candara" panose="020E0502030303020204" pitchFamily="34" charset="0"/>
                <a:cs typeface="Times" pitchFamily="-39" charset="0"/>
              </a:rPr>
              <a:t>ı</a:t>
            </a:r>
            <a:r>
              <a:rPr kumimoji="1" lang="en-US" dirty="0" err="1" smtClean="0">
                <a:solidFill>
                  <a:schemeClr val="accent1">
                    <a:lumMod val="50000"/>
                  </a:schemeClr>
                </a:solidFill>
                <a:latin typeface="Candara" panose="020E0502030303020204" pitchFamily="34" charset="0"/>
                <a:cs typeface="Times" pitchFamily="-39" charset="0"/>
              </a:rPr>
              <a:t>nda</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gösterdi</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Göz</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sinirlerini</a:t>
            </a:r>
            <a:r>
              <a:rPr kumimoji="1" lang="en-US" dirty="0" smtClean="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beynin</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içerisine</a:t>
            </a:r>
            <a:r>
              <a:rPr kumimoji="1" lang="en-US" dirty="0">
                <a:solidFill>
                  <a:schemeClr val="accent1">
                    <a:lumMod val="50000"/>
                  </a:schemeClr>
                </a:solidFill>
                <a:latin typeface="Candara" panose="020E0502030303020204" pitchFamily="34" charset="0"/>
                <a:cs typeface="Times" pitchFamily="-39" charset="0"/>
              </a:rPr>
              <a:t> </a:t>
            </a:r>
            <a:r>
              <a:rPr kumimoji="1" lang="en-US" dirty="0" err="1">
                <a:solidFill>
                  <a:schemeClr val="accent1">
                    <a:lumMod val="50000"/>
                  </a:schemeClr>
                </a:solidFill>
                <a:latin typeface="Candara" panose="020E0502030303020204" pitchFamily="34" charset="0"/>
                <a:cs typeface="Times" pitchFamily="-39" charset="0"/>
              </a:rPr>
              <a:t>kadar</a:t>
            </a:r>
            <a:r>
              <a:rPr kumimoji="1" lang="en-US" dirty="0">
                <a:solidFill>
                  <a:schemeClr val="accent1">
                    <a:lumMod val="50000"/>
                  </a:schemeClr>
                </a:solidFill>
                <a:latin typeface="Candara" panose="020E0502030303020204" pitchFamily="34" charset="0"/>
                <a:cs typeface="Times" pitchFamily="-39" charset="0"/>
              </a:rPr>
              <a:t> </a:t>
            </a:r>
            <a:r>
              <a:rPr kumimoji="1" lang="en-US" dirty="0" err="1" smtClean="0">
                <a:solidFill>
                  <a:schemeClr val="accent1">
                    <a:lumMod val="50000"/>
                  </a:schemeClr>
                </a:solidFill>
                <a:latin typeface="Candara" panose="020E0502030303020204" pitchFamily="34" charset="0"/>
                <a:cs typeface="Times" pitchFamily="-39" charset="0"/>
              </a:rPr>
              <a:t>takip</a:t>
            </a:r>
            <a:r>
              <a:rPr kumimoji="1" lang="en-US" dirty="0" smtClean="0">
                <a:solidFill>
                  <a:schemeClr val="accent1">
                    <a:lumMod val="50000"/>
                  </a:schemeClr>
                </a:solidFill>
                <a:latin typeface="Candara" panose="020E0502030303020204" pitchFamily="34" charset="0"/>
                <a:cs typeface="Times" pitchFamily="-39" charset="0"/>
              </a:rPr>
              <a:t> e</a:t>
            </a:r>
            <a:r>
              <a:rPr kumimoji="1" lang="tr-TR" dirty="0" err="1" smtClean="0">
                <a:solidFill>
                  <a:schemeClr val="accent1">
                    <a:lumMod val="50000"/>
                  </a:schemeClr>
                </a:solidFill>
                <a:latin typeface="Candara" panose="020E0502030303020204" pitchFamily="34" charset="0"/>
                <a:cs typeface="Times" pitchFamily="-39" charset="0"/>
              </a:rPr>
              <a:t>tti</a:t>
            </a:r>
            <a:r>
              <a:rPr kumimoji="1" lang="tr-TR" dirty="0" smtClean="0">
                <a:solidFill>
                  <a:schemeClr val="accent1">
                    <a:lumMod val="50000"/>
                  </a:schemeClr>
                </a:solidFill>
                <a:latin typeface="Candara" panose="020E0502030303020204" pitchFamily="34" charset="0"/>
                <a:cs typeface="Times" pitchFamily="-39" charset="0"/>
              </a:rPr>
              <a:t>. </a:t>
            </a:r>
            <a:endParaRPr kumimoji="1" lang="en-US" sz="1800" dirty="0">
              <a:solidFill>
                <a:schemeClr val="accent1">
                  <a:lumMod val="50000"/>
                </a:schemeClr>
              </a:solidFill>
              <a:latin typeface="Candara" panose="020E0502030303020204" pitchFamily="34" charset="0"/>
              <a:cs typeface="Times" pitchFamily="-39" charset="0"/>
            </a:endParaRPr>
          </a:p>
        </p:txBody>
      </p:sp>
      <p:sp>
        <p:nvSpPr>
          <p:cNvPr id="2050" name="Rectangle 2"/>
          <p:cNvSpPr>
            <a:spLocks noGrp="1" noChangeArrowheads="1"/>
          </p:cNvSpPr>
          <p:nvPr>
            <p:ph type="title"/>
          </p:nvPr>
        </p:nvSpPr>
        <p:spPr/>
        <p:txBody>
          <a:bodyPr/>
          <a:lstStyle/>
          <a:p>
            <a:endParaRPr kumimoji="1" lang="en-US" dirty="0"/>
          </a:p>
        </p:txBody>
      </p:sp>
      <p:sp>
        <p:nvSpPr>
          <p:cNvPr id="2" name="Veri Yer Tutucusu 1"/>
          <p:cNvSpPr>
            <a:spLocks noGrp="1"/>
          </p:cNvSpPr>
          <p:nvPr>
            <p:ph type="dt" sz="half" idx="10"/>
          </p:nvPr>
        </p:nvSpPr>
        <p:spPr/>
        <p:txBody>
          <a:bodyPr/>
          <a:lstStyle/>
          <a:p>
            <a:fld id="{15AD105D-F00F-4E23-89E4-DACD5B626006}" type="datetime1">
              <a:rPr lang="tr-TR" smtClean="0"/>
              <a:t>13.2.2018</a:t>
            </a:fld>
            <a:endParaRPr lang="en-US"/>
          </a:p>
        </p:txBody>
      </p:sp>
      <p:sp>
        <p:nvSpPr>
          <p:cNvPr id="3" name="Altbilgi Yer Tutucusu 2"/>
          <p:cNvSpPr>
            <a:spLocks noGrp="1"/>
          </p:cNvSpPr>
          <p:nvPr>
            <p:ph type="ftr" sz="quarter" idx="11"/>
          </p:nvPr>
        </p:nvSpPr>
        <p:spPr/>
        <p:txBody>
          <a:bodyPr/>
          <a:lstStyle/>
          <a:p>
            <a:r>
              <a:rPr lang="sv-SE" smtClean="0"/>
              <a:t>Öğr. Gör. Dr. Pınar Kızılhan</a:t>
            </a:r>
            <a:endParaRPr lang="en-US"/>
          </a:p>
        </p:txBody>
      </p:sp>
      <p:sp>
        <p:nvSpPr>
          <p:cNvPr id="4" name="Slayt Numarası Yer Tutucusu 3"/>
          <p:cNvSpPr>
            <a:spLocks noGrp="1"/>
          </p:cNvSpPr>
          <p:nvPr>
            <p:ph type="sldNum" sz="quarter" idx="12"/>
          </p:nvPr>
        </p:nvSpPr>
        <p:spPr/>
        <p:txBody>
          <a:bodyPr/>
          <a:lstStyle/>
          <a:p>
            <a:fld id="{3735AA43-12DF-489A-9130-8196819CBDCD}" type="slidenum">
              <a:rPr lang="en-US" smtClean="0"/>
              <a:pPr/>
              <a:t>9</a:t>
            </a:fld>
            <a:endParaRPr lang="en-US"/>
          </a:p>
        </p:txBody>
      </p:sp>
    </p:spTree>
    <p:custDataLst>
      <p:tags r:id="rId1"/>
    </p:custDataLst>
  </p:cSld>
  <p:clrMapOvr>
    <a:masterClrMapping/>
  </p:clrMapOvr>
  <p:transition advTm="11281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Effect transition="in" filter="wipe(left)">
                                      <p:cBhvr>
                                        <p:cTn id="7" dur="500"/>
                                        <p:tgtEl>
                                          <p:spTgt spid="2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8|15.6"/>
</p:tagLst>
</file>

<file path=ppt/tags/tag2.xml><?xml version="1.0" encoding="utf-8"?>
<p:tagLst xmlns:a="http://schemas.openxmlformats.org/drawingml/2006/main" xmlns:r="http://schemas.openxmlformats.org/officeDocument/2006/relationships" xmlns:p="http://schemas.openxmlformats.org/presentationml/2006/main">
  <p:tag name="TIMING" val="|7.4"/>
</p:tagLst>
</file>

<file path=ppt/tags/tag3.xml><?xml version="1.0" encoding="utf-8"?>
<p:tagLst xmlns:a="http://schemas.openxmlformats.org/drawingml/2006/main" xmlns:r="http://schemas.openxmlformats.org/officeDocument/2006/relationships" xmlns:p="http://schemas.openxmlformats.org/presentationml/2006/main">
  <p:tag name="TIMING" val="|3.5|62.9"/>
</p:tagLst>
</file>

<file path=ppt/tags/tag4.xml><?xml version="1.0" encoding="utf-8"?>
<p:tagLst xmlns:a="http://schemas.openxmlformats.org/drawingml/2006/main" xmlns:r="http://schemas.openxmlformats.org/officeDocument/2006/relationships" xmlns:p="http://schemas.openxmlformats.org/presentationml/2006/main">
  <p:tag name="TIMING" val="|43.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1782</TotalTime>
  <Words>2106</Words>
  <Application>Microsoft Office PowerPoint</Application>
  <PresentationFormat>Ekran Gösterisi (4:3)</PresentationFormat>
  <Paragraphs>214</Paragraphs>
  <Slides>28</Slides>
  <Notes>13</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28</vt:i4>
      </vt:variant>
    </vt:vector>
  </HeadingPairs>
  <TitlesOfParts>
    <vt:vector size="35" baseType="lpstr">
      <vt:lpstr>Arial</vt:lpstr>
      <vt:lpstr>Candara</vt:lpstr>
      <vt:lpstr>Comic Sans MS</vt:lpstr>
      <vt:lpstr>Symbol</vt:lpstr>
      <vt:lpstr>Times</vt:lpstr>
      <vt:lpstr>Wingdings</vt:lpstr>
      <vt:lpstr>Waveform</vt:lpstr>
      <vt:lpstr>  EĞİTİMDE ETKİN ÖĞRENME BEYİN TEMELLİ ÖĞRENME </vt:lpstr>
      <vt:lpstr>Beyin ve Stil </vt:lpstr>
      <vt:lpstr>Hebb’in Nörofizyolojik Kuramı </vt:lpstr>
      <vt:lpstr>Beyin araştırmaları</vt:lpstr>
      <vt:lpstr>Herman: Beyin başatlığı kavramı: </vt:lpstr>
      <vt:lpstr>Beynin yarıküreleri</vt:lpstr>
      <vt:lpstr>Beynin yarıküreleri</vt:lpstr>
      <vt:lpstr>PowerPoint Sunusu</vt:lpstr>
      <vt:lpstr>PowerPoint Sunusu</vt:lpstr>
      <vt:lpstr>PowerPoint Sunusu</vt:lpstr>
      <vt:lpstr>PowerPoint Sunusu</vt:lpstr>
      <vt:lpstr>PowerPoint Sunusu</vt:lpstr>
      <vt:lpstr>PowerPoint Sunusu</vt:lpstr>
      <vt:lpstr>PowerPoint Sunusu</vt:lpstr>
      <vt:lpstr>Beynin Yapısı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Beynin en önemli bölümleri ve görevleri </vt:lpstr>
    </vt:vector>
  </TitlesOfParts>
  <Company>Philosophy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What is philosophy?</dc:title>
  <dc:creator>R. Stufflebeam</dc:creator>
  <cp:lastModifiedBy>packardbellpc</cp:lastModifiedBy>
  <cp:revision>169</cp:revision>
  <cp:lastPrinted>2012-03-02T13:08:28Z</cp:lastPrinted>
  <dcterms:created xsi:type="dcterms:W3CDTF">2000-08-24T16:31:37Z</dcterms:created>
  <dcterms:modified xsi:type="dcterms:W3CDTF">2018-02-13T18:58:18Z</dcterms:modified>
</cp:coreProperties>
</file>