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41"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9FB00D6-CEB4-4DB0-8090-3BACE96034D8}"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A17E26-63C0-4FAF-8EA7-32D4A7B6906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FB00D6-CEB4-4DB0-8090-3BACE96034D8}"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A17E26-63C0-4FAF-8EA7-32D4A7B6906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FB00D6-CEB4-4DB0-8090-3BACE96034D8}"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A17E26-63C0-4FAF-8EA7-32D4A7B6906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FB00D6-CEB4-4DB0-8090-3BACE96034D8}"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A17E26-63C0-4FAF-8EA7-32D4A7B6906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FB00D6-CEB4-4DB0-8090-3BACE96034D8}"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A17E26-63C0-4FAF-8EA7-32D4A7B6906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9FB00D6-CEB4-4DB0-8090-3BACE96034D8}"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A17E26-63C0-4FAF-8EA7-32D4A7B6906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9FB00D6-CEB4-4DB0-8090-3BACE96034D8}" type="datetimeFigureOut">
              <a:rPr lang="tr-TR" smtClean="0"/>
              <a:t>09.05.2020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4A17E26-63C0-4FAF-8EA7-32D4A7B6906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9FB00D6-CEB4-4DB0-8090-3BACE96034D8}" type="datetimeFigureOut">
              <a:rPr lang="tr-TR" smtClean="0"/>
              <a:t>09.05.2020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4A17E26-63C0-4FAF-8EA7-32D4A7B6906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FB00D6-CEB4-4DB0-8090-3BACE96034D8}" type="datetimeFigureOut">
              <a:rPr lang="tr-TR" smtClean="0"/>
              <a:t>09.05.2020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4A17E26-63C0-4FAF-8EA7-32D4A7B6906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FB00D6-CEB4-4DB0-8090-3BACE96034D8}"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A17E26-63C0-4FAF-8EA7-32D4A7B6906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FB00D6-CEB4-4DB0-8090-3BACE96034D8}"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A17E26-63C0-4FAF-8EA7-32D4A7B6906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FB00D6-CEB4-4DB0-8090-3BACE96034D8}" type="datetimeFigureOut">
              <a:rPr lang="tr-TR" smtClean="0"/>
              <a:t>09.05.2020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A17E26-63C0-4FAF-8EA7-32D4A7B6906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nn-NO" dirty="0" smtClean="0"/>
              <a:t>Sosyal Güvenlik Kurumu Ve Elektronik Devlet</a:t>
            </a:r>
            <a:br>
              <a:rPr lang="nn-NO" dirty="0" smtClean="0"/>
            </a:br>
            <a:endParaRPr lang="tr-TR" dirty="0"/>
          </a:p>
        </p:txBody>
      </p:sp>
      <p:sp>
        <p:nvSpPr>
          <p:cNvPr id="3" name="Subtitle 2"/>
          <p:cNvSpPr>
            <a:spLocks noGrp="1"/>
          </p:cNvSpPr>
          <p:nvPr>
            <p:ph type="subTitle" idx="1"/>
          </p:nvPr>
        </p:nvSpPr>
        <p:spPr/>
        <p:txBody>
          <a:bodyPr/>
          <a:lstStyle/>
          <a:p>
            <a:r>
              <a:rPr lang="tr-TR" dirty="0" smtClean="0"/>
              <a:t>9. HAFTA</a:t>
            </a:r>
          </a:p>
          <a:p>
            <a:r>
              <a:rPr lang="tr-TR" dirty="0" smtClean="0"/>
              <a:t>KAYSİS</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62500" lnSpcReduction="20000"/>
          </a:bodyPr>
          <a:lstStyle/>
          <a:p>
            <a:r>
              <a:rPr lang="tr-TR" dirty="0"/>
              <a:t>4B İsteğe Bağlı İlk Tescil Kaydı</a:t>
            </a:r>
            <a:endParaRPr lang="tr-TR" b="1" dirty="0"/>
          </a:p>
          <a:p>
            <a:r>
              <a:rPr lang="tr-TR" dirty="0"/>
              <a:t/>
            </a:r>
            <a:br>
              <a:rPr lang="tr-TR" dirty="0"/>
            </a:br>
            <a:r>
              <a:rPr lang="tr-TR" dirty="0"/>
              <a:t>4B Ödeme Dökümü</a:t>
            </a:r>
            <a:endParaRPr lang="tr-TR" b="1" dirty="0"/>
          </a:p>
          <a:p>
            <a:r>
              <a:rPr lang="tr-TR" dirty="0"/>
              <a:t/>
            </a:r>
            <a:br>
              <a:rPr lang="tr-TR" dirty="0"/>
            </a:br>
            <a:r>
              <a:rPr lang="tr-TR" dirty="0"/>
              <a:t>4B Tescil Kaydı</a:t>
            </a:r>
            <a:endParaRPr lang="tr-TR" b="1" dirty="0"/>
          </a:p>
          <a:p>
            <a:r>
              <a:rPr lang="tr-TR" dirty="0"/>
              <a:t/>
            </a:r>
            <a:br>
              <a:rPr lang="tr-TR" dirty="0"/>
            </a:br>
            <a:r>
              <a:rPr lang="tr-TR" dirty="0"/>
              <a:t>4B(Bağkur)Günlük Kazanç Beyanı Girişi</a:t>
            </a:r>
            <a:endParaRPr lang="tr-TR" b="1" dirty="0"/>
          </a:p>
          <a:p>
            <a:r>
              <a:rPr lang="tr-TR" dirty="0"/>
              <a:t/>
            </a:r>
            <a:br>
              <a:rPr lang="tr-TR" dirty="0"/>
            </a:br>
            <a:r>
              <a:rPr lang="tr-TR" dirty="0"/>
              <a:t>4B Kapsamında Toptan Ödeme İhyası</a:t>
            </a:r>
            <a:endParaRPr lang="tr-TR" b="1" dirty="0"/>
          </a:p>
          <a:p>
            <a:r>
              <a:rPr lang="tr-TR" dirty="0"/>
              <a:t/>
            </a:r>
            <a:br>
              <a:rPr lang="tr-TR" dirty="0"/>
            </a:br>
            <a:r>
              <a:rPr lang="tr-TR" dirty="0"/>
              <a:t>4C İsteğe Bağlı Ödeme Dökümü</a:t>
            </a:r>
            <a:endParaRPr lang="tr-TR" b="1" dirty="0"/>
          </a:p>
          <a:p>
            <a:r>
              <a:rPr lang="tr-TR" dirty="0"/>
              <a:t/>
            </a:r>
            <a:br>
              <a:rPr lang="tr-TR" dirty="0"/>
            </a:br>
            <a:r>
              <a:rPr lang="tr-TR" dirty="0"/>
              <a:t>4C Tescil Kaydı</a:t>
            </a:r>
            <a:endParaRPr lang="tr-TR" b="1" dirty="0"/>
          </a:p>
          <a:p>
            <a:r>
              <a:rPr lang="tr-TR" dirty="0"/>
              <a:t/>
            </a:r>
            <a:br>
              <a:rPr lang="tr-TR" dirty="0"/>
            </a:br>
            <a:r>
              <a:rPr lang="tr-TR" dirty="0" smtClean="0"/>
              <a:t>ve benzeri işlemler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a:t>KAYSİS, kamu kurumlarının teşkilat yapısından, sunulan hizmetlere, hizmetlerde kullanılan belgelerden, belgelerde bulunan bilgilere kadar kamu yönetiminde yer alan unsurların mevzuat dayanaklarıyla birlikte tespit edilerek elektronik ortamda tanımlandığı, geliştirilen e-Devlet uygulamalarının birbirine tek merkezden entegre edilerek a-Devlete (Akıllı Devlet) geçilmesini sağlayacak temel bir bilgi sistemidir.</a:t>
            </a:r>
          </a:p>
          <a:p>
            <a:r>
              <a:rPr lang="tr-TR" dirty="0" smtClean="0"/>
              <a:t/>
            </a:r>
            <a:br>
              <a:rPr lang="tr-TR" dirty="0" smtClean="0"/>
            </a:b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a:t>DETSİS, Türkiye Cumhuriyeti devlet teşkilatı içerisinde yer alan kurum ve kuruluşlar ile bunların merkez, taşra ve yurtdışı teşkilatlarında bulunan her düzeydeki birimlerinin hiyerarşik yapıya uygun olarak kayıt altına alındığı ve e-Devlet çalışmalarında esas alınmak üzere T.C. Devlet Teşkilatı Numarası ile tanımlandığı sistemdir.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DETSİS içerisinde yer alan veriler kurumlarda geliştirilen uygulamalar kapsamında kullanılmak üzere web servis yoluyla paylaşılmaktadır. DETSİS web servis erişim yetkisi resmi yazı ile talep edilebilecektir.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Hizmet envanteri sistemi</a:t>
            </a:r>
            <a:endParaRPr lang="tr-TR" dirty="0"/>
          </a:p>
        </p:txBody>
      </p:sp>
      <p:sp>
        <p:nvSpPr>
          <p:cNvPr id="3" name="Content Placeholder 2"/>
          <p:cNvSpPr>
            <a:spLocks noGrp="1"/>
          </p:cNvSpPr>
          <p:nvPr>
            <p:ph idx="1"/>
          </p:nvPr>
        </p:nvSpPr>
        <p:spPr/>
        <p:txBody>
          <a:bodyPr/>
          <a:lstStyle/>
          <a:p>
            <a:r>
              <a:rPr lang="tr-TR" dirty="0"/>
              <a:t>Kamu kurumları tarafından vatandaşlara, özel sektöre, sivil toplum kuruluşlarına ya da diğer kamu kurumlarına sunulan hizmetlerin operasyonel düzeyde tespit edilerek Hizmet Envanteri Numarası ile elektronik ortamda tanımlandığı ve ulusal süreç haritalarının oluşturulacağı sistemdir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10000"/>
          </a:bodyPr>
          <a:lstStyle/>
          <a:p>
            <a:r>
              <a:rPr lang="tr-TR" dirty="0"/>
              <a:t>Kamu Mevzuat Sistemi (KMS), yürürlükte olan tüm mevzuatın kayıt altına alındığı ve tek merkezden vatandaşlara ilan edildiği sistemdir. Sistemde Resmi Gazete’de yayımlanarak yürürlüğe giren tüm mevzuat ile bakanlıklar, bağlı/ilgili/ilişkili/koordine kuruluşlar, belediyeler ve üniversiteler tarafından resmi gazetede yayımlanmadan yürürlüğe konulan her türden ikincil mevzuat da yer almaktadır. </a:t>
            </a:r>
            <a:endParaRPr lang="tr-TR" dirty="0" smtClean="0"/>
          </a:p>
          <a:p>
            <a:r>
              <a:rPr lang="tr-TR" dirty="0" smtClean="0"/>
              <a:t>Ancak </a:t>
            </a:r>
            <a:r>
              <a:rPr lang="tr-TR" dirty="0"/>
              <a:t>Resmi Gazete’de yayımlanan Bakanlar Kurulu Kararlarının sisteme kayıt çalışmaları yakın bir tarihte başlatılacaktır.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E-devlet ve sosyal güvenlik işlemleri</a:t>
            </a:r>
            <a:endParaRPr lang="tr-TR" dirty="0"/>
          </a:p>
        </p:txBody>
      </p:sp>
      <p:sp>
        <p:nvSpPr>
          <p:cNvPr id="3" name="Content Placeholder 2"/>
          <p:cNvSpPr>
            <a:spLocks noGrp="1"/>
          </p:cNvSpPr>
          <p:nvPr>
            <p:ph idx="1"/>
          </p:nvPr>
        </p:nvSpPr>
        <p:spPr/>
        <p:txBody>
          <a:bodyPr/>
          <a:lstStyle/>
          <a:p>
            <a:r>
              <a:rPr lang="tr-TR" dirty="0"/>
              <a:t>SGK Tescil ve Hizmet </a:t>
            </a:r>
            <a:r>
              <a:rPr lang="tr-TR" dirty="0" smtClean="0"/>
              <a:t>Dökümü</a:t>
            </a:r>
          </a:p>
          <a:p>
            <a:r>
              <a:rPr lang="tr-TR" dirty="0"/>
              <a:t>Sosyal Güvenlik Kayıt Belgesi </a:t>
            </a:r>
            <a:r>
              <a:rPr lang="tr-TR" dirty="0" smtClean="0"/>
              <a:t>Sorgulama</a:t>
            </a:r>
          </a:p>
          <a:p>
            <a:r>
              <a:rPr lang="tr-TR" dirty="0"/>
              <a:t>4A Hizmet </a:t>
            </a:r>
            <a:r>
              <a:rPr lang="tr-TR" dirty="0" smtClean="0"/>
              <a:t>Dökümü</a:t>
            </a:r>
          </a:p>
          <a:p>
            <a:r>
              <a:rPr lang="tr-TR" dirty="0"/>
              <a:t>4A/4B İşgöremezlik Ödemesi </a:t>
            </a:r>
            <a:r>
              <a:rPr lang="tr-TR" dirty="0" smtClean="0"/>
              <a:t>Görme</a:t>
            </a:r>
          </a:p>
          <a:p>
            <a:r>
              <a:rPr lang="tr-TR" dirty="0"/>
              <a:t>4B İş Göremezlik Raporu Çalışmazlık Beyan </a:t>
            </a:r>
            <a:r>
              <a:rPr lang="tr-TR" dirty="0" smtClean="0"/>
              <a:t>İşlemleri</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47500" lnSpcReduction="20000"/>
          </a:bodyPr>
          <a:lstStyle/>
          <a:p>
            <a:r>
              <a:rPr lang="tr-TR" dirty="0"/>
              <a:t>4A Askerlik Borçlanması Başvurusu</a:t>
            </a:r>
          </a:p>
          <a:p>
            <a:r>
              <a:rPr lang="tr-TR" dirty="0"/>
              <a:t>4A Doğum Borçlanması Başvurusu</a:t>
            </a:r>
          </a:p>
          <a:p>
            <a:r>
              <a:rPr lang="tr-TR" b="0" dirty="0" smtClean="0"/>
              <a:t> Son Kez 4/A Sigortalısı Olanların Avukatlık Stajında Geçen Süreleri Borçlanma Başvurusu ve Takibi</a:t>
            </a:r>
          </a:p>
          <a:p>
            <a:r>
              <a:rPr lang="tr-TR" dirty="0" smtClean="0"/>
              <a:t/>
            </a:r>
            <a:br>
              <a:rPr lang="tr-TR" dirty="0" smtClean="0"/>
            </a:br>
            <a:r>
              <a:rPr lang="tr-TR" dirty="0"/>
              <a:t> Son Kez 4/A Sigortalısı Olanların Doktora veya Tıpta Geçen Uzmanlık Süreleri Borçlanma Başvurusu ve Takibi</a:t>
            </a:r>
            <a:endParaRPr lang="tr-TR" b="1" dirty="0"/>
          </a:p>
          <a:p>
            <a:r>
              <a:rPr lang="tr-TR" dirty="0"/>
              <a:t/>
            </a:r>
            <a:br>
              <a:rPr lang="tr-TR" dirty="0"/>
            </a:br>
            <a:r>
              <a:rPr lang="tr-TR" dirty="0"/>
              <a:t> 4A On Günden Az Süreli Ev Hizmeti Çalışan Kişi Sorgulama</a:t>
            </a:r>
            <a:endParaRPr lang="tr-TR" b="1" dirty="0"/>
          </a:p>
          <a:p>
            <a:r>
              <a:rPr lang="tr-TR" dirty="0"/>
              <a:t/>
            </a:r>
            <a:br>
              <a:rPr lang="tr-TR" dirty="0"/>
            </a:br>
            <a:r>
              <a:rPr lang="tr-TR" b="0" dirty="0" smtClean="0"/>
              <a:t>  4A On Günden Az Süreli Ev Hizmetleri İşveren Başvuru ve Sorgulama</a:t>
            </a:r>
          </a:p>
          <a:p>
            <a:r>
              <a:rPr lang="tr-TR" dirty="0" smtClean="0"/>
              <a:t/>
            </a:r>
            <a:br>
              <a:rPr lang="tr-TR" dirty="0" smtClean="0"/>
            </a:br>
            <a:r>
              <a:rPr lang="tr-TR" b="0" dirty="0" smtClean="0"/>
              <a:t>  4A Sigortalı Tescil Kaydı Tespiti</a:t>
            </a:r>
          </a:p>
          <a:p>
            <a:r>
              <a:rPr lang="tr-TR" dirty="0" smtClean="0"/>
              <a:t/>
            </a:r>
            <a:br>
              <a:rPr lang="tr-TR" dirty="0" smtClean="0"/>
            </a:br>
            <a:r>
              <a:rPr lang="tr-TR" dirty="0"/>
              <a:t> 4A(SSK) Sigortalılarının Kendini Bildirmesi</a:t>
            </a:r>
            <a:endParaRPr lang="tr-TR" b="1" dirty="0"/>
          </a:p>
          <a:p>
            <a:r>
              <a:rPr lang="tr-TR" dirty="0"/>
              <a:t/>
            </a:r>
            <a:br>
              <a:rPr lang="tr-TR" dirty="0"/>
            </a:br>
            <a:endParaRPr lang="tr-TR" b="1" dirty="0"/>
          </a:p>
          <a:p>
            <a:r>
              <a:rPr lang="tr-TR" dirty="0"/>
              <a:t/>
            </a:r>
            <a:br>
              <a:rPr lang="tr-TR" dirty="0"/>
            </a:b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 4B Askerlik Borçlanması Başvurusu</a:t>
            </a:r>
            <a:endParaRPr lang="tr-TR" b="1" dirty="0" smtClean="0"/>
          </a:p>
          <a:p>
            <a:r>
              <a:rPr lang="tr-TR" dirty="0" smtClean="0"/>
              <a:t/>
            </a:r>
            <a:br>
              <a:rPr lang="tr-TR" dirty="0" smtClean="0"/>
            </a:br>
            <a:r>
              <a:rPr lang="tr-TR" dirty="0" smtClean="0"/>
              <a:t> 4B Basamak Bilgisi</a:t>
            </a:r>
            <a:endParaRPr lang="tr-TR" b="1" dirty="0" smtClean="0"/>
          </a:p>
          <a:p>
            <a:r>
              <a:rPr lang="tr-TR" dirty="0" smtClean="0"/>
              <a:t/>
            </a:r>
            <a:br>
              <a:rPr lang="tr-TR" dirty="0" smtClean="0"/>
            </a:br>
            <a:r>
              <a:rPr lang="tr-TR" dirty="0" smtClean="0"/>
              <a:t> 4B Borç Durumu</a:t>
            </a:r>
            <a:endParaRPr lang="tr-TR" b="1" dirty="0" smtClean="0"/>
          </a:p>
          <a:p>
            <a:r>
              <a:rPr lang="tr-TR" dirty="0" smtClean="0"/>
              <a:t/>
            </a:r>
            <a:br>
              <a:rPr lang="tr-TR" dirty="0" smtClean="0"/>
            </a:br>
            <a:r>
              <a:rPr lang="tr-TR" dirty="0" smtClean="0"/>
              <a:t> Elektronik ortamda düzenlenen yurt dışı hizmet/ikamet belgeleriyle yurt dışı borçlanma talebinde bulunulması</a:t>
            </a:r>
            <a:endParaRPr lang="tr-TR" b="1" dirty="0" smtClean="0"/>
          </a:p>
          <a:p>
            <a:r>
              <a:rPr lang="tr-TR" dirty="0" smtClean="0"/>
              <a:t/>
            </a:r>
            <a:br>
              <a:rPr lang="tr-TR" dirty="0" smtClean="0"/>
            </a:br>
            <a:r>
              <a:rPr lang="tr-TR" dirty="0" smtClean="0"/>
              <a:t> 4B Hizmet Bilgisi</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625</TotalTime>
  <Words>288</Words>
  <Application>Microsoft Office PowerPoint</Application>
  <PresentationFormat>On-screen Show (4:3)</PresentationFormat>
  <Paragraphs>40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Sosyal Güvenlik Kurumu Ve Elektronik Devlet </vt:lpstr>
      <vt:lpstr>Slide 2</vt:lpstr>
      <vt:lpstr>Slide 3</vt:lpstr>
      <vt:lpstr>Slide 4</vt:lpstr>
      <vt:lpstr>Hizmet envanteri sistemi</vt:lpstr>
      <vt:lpstr>Slide 6</vt:lpstr>
      <vt:lpstr>E-devlet ve sosyal güvenlik işlemleri</vt:lpstr>
      <vt:lpstr>Slide 8</vt:lpstr>
      <vt:lpstr>Slide 9</vt:lpstr>
      <vt:lpstr>Slide 10</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Kurumu Ve Elektronik Devlet </dc:title>
  <dc:creator>Tuğba&amp;Cihan</dc:creator>
  <cp:lastModifiedBy>Tuğba&amp;Cihan</cp:lastModifiedBy>
  <cp:revision>1</cp:revision>
  <dcterms:created xsi:type="dcterms:W3CDTF">2020-05-08T21:15:19Z</dcterms:created>
  <dcterms:modified xsi:type="dcterms:W3CDTF">2020-05-09T07:40:52Z</dcterms:modified>
</cp:coreProperties>
</file>