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71" r:id="rId4"/>
    <p:sldId id="272" r:id="rId5"/>
    <p:sldId id="277" r:id="rId6"/>
    <p:sldId id="278" r:id="rId7"/>
    <p:sldId id="279" r:id="rId8"/>
    <p:sldId id="280" r:id="rId9"/>
    <p:sldId id="281" r:id="rId10"/>
    <p:sldId id="282" r:id="rId11"/>
    <p:sldId id="28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2" y="2497873"/>
            <a:ext cx="9879979" cy="845856"/>
          </a:xfrm>
        </p:spPr>
        <p:txBody>
          <a:bodyPr>
            <a:noAutofit/>
          </a:bodyPr>
          <a:lstStyle/>
          <a:p>
            <a:r>
              <a:rPr lang="en-US" sz="5400" dirty="0"/>
              <a:t>JEM434 UZAKTAN ALGILAMA</a:t>
            </a:r>
            <a:endParaRPr lang="x-none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943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11</a:t>
            </a:r>
            <a:r>
              <a:rPr lang="tr-TR" sz="3200" dirty="0" smtClean="0"/>
              <a:t>.</a:t>
            </a:r>
            <a:r>
              <a:rPr lang="en-US" sz="3200" dirty="0" smtClean="0"/>
              <a:t> EĞİTİM VERİSİ OLUŞTURMA 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57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84715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8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263" y="624394"/>
            <a:ext cx="9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2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454577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58589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2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519891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063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12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6" y="389263"/>
            <a:ext cx="6080000" cy="3420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26" y="3054085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5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2955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7746273" y="3955630"/>
            <a:ext cx="339635" cy="454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7746273" y="44101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618514" y="5952309"/>
            <a:ext cx="1306286" cy="6662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7271657" y="558297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r-T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003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663583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143" y="3132463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42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2772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1489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43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45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45526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53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45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01834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5200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1003</TotalTime>
  <Words>16</Words>
  <Application>Microsoft Office PowerPoint</Application>
  <PresentationFormat>Geniş ekran</PresentationFormat>
  <Paragraphs>5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Gallery</vt:lpstr>
      <vt:lpstr>JEM434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247</cp:revision>
  <dcterms:created xsi:type="dcterms:W3CDTF">2020-10-16T08:01:35Z</dcterms:created>
  <dcterms:modified xsi:type="dcterms:W3CDTF">2021-04-02T10:22:48Z</dcterms:modified>
</cp:coreProperties>
</file>