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4"/>
    <p:restoredTop sz="94718"/>
  </p:normalViewPr>
  <p:slideViewPr>
    <p:cSldViewPr snapToGrid="0" snapToObjects="1">
      <p:cViewPr varScale="1">
        <p:scale>
          <a:sx n="88" d="100"/>
          <a:sy n="88" d="100"/>
        </p:scale>
        <p:origin x="58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19220-10A0-3B40-9845-4303857806EE}" type="datetimeFigureOut">
              <a:rPr lang="en-US" smtClean="0"/>
              <a:t>12/14/17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6AD39-16B2-934B-9731-46035C3876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397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19220-10A0-3B40-9845-4303857806EE}" type="datetimeFigureOut">
              <a:rPr lang="en-US" smtClean="0"/>
              <a:t>12/14/17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6AD39-16B2-934B-9731-46035C3876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6947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19220-10A0-3B40-9845-4303857806EE}" type="datetimeFigureOut">
              <a:rPr lang="en-US" smtClean="0"/>
              <a:t>12/14/17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6AD39-16B2-934B-9731-46035C3876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2329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19220-10A0-3B40-9845-4303857806EE}" type="datetimeFigureOut">
              <a:rPr lang="en-US" smtClean="0"/>
              <a:t>12/14/17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6AD39-16B2-934B-9731-46035C3876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742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19220-10A0-3B40-9845-4303857806EE}" type="datetimeFigureOut">
              <a:rPr lang="en-US" smtClean="0"/>
              <a:t>12/14/17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6AD39-16B2-934B-9731-46035C3876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4386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19220-10A0-3B40-9845-4303857806EE}" type="datetimeFigureOut">
              <a:rPr lang="en-US" smtClean="0"/>
              <a:t>12/14/17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6AD39-16B2-934B-9731-46035C3876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2957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19220-10A0-3B40-9845-4303857806EE}" type="datetimeFigureOut">
              <a:rPr lang="en-US" smtClean="0"/>
              <a:t>12/14/17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6AD39-16B2-934B-9731-46035C3876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3080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19220-10A0-3B40-9845-4303857806EE}" type="datetimeFigureOut">
              <a:rPr lang="en-US" smtClean="0"/>
              <a:t>12/14/17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6AD39-16B2-934B-9731-46035C3876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726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19220-10A0-3B40-9845-4303857806EE}" type="datetimeFigureOut">
              <a:rPr lang="en-US" smtClean="0"/>
              <a:t>12/14/17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6AD39-16B2-934B-9731-46035C3876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974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19220-10A0-3B40-9845-4303857806EE}" type="datetimeFigureOut">
              <a:rPr lang="en-US" smtClean="0"/>
              <a:t>12/14/17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6AD39-16B2-934B-9731-46035C3876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932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19220-10A0-3B40-9845-4303857806EE}" type="datetimeFigureOut">
              <a:rPr lang="en-US" smtClean="0"/>
              <a:t>12/14/17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6AD39-16B2-934B-9731-46035C3876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967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D19220-10A0-3B40-9845-4303857806EE}" type="datetimeFigureOut">
              <a:rPr lang="en-US" smtClean="0"/>
              <a:t>12/14/17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C6AD39-16B2-934B-9731-46035C3876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816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YÖNERGE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6982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857250" indent="-857250">
              <a:buFont typeface="Arial" charset="0"/>
              <a:buChar char="•"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Çocuklara</a:t>
            </a:r>
            <a:r>
              <a:rPr lang="en-US" dirty="0" smtClean="0"/>
              <a:t> 4 </a:t>
            </a:r>
            <a:r>
              <a:rPr lang="en-US" dirty="0" err="1" smtClean="0"/>
              <a:t>işlemi</a:t>
            </a:r>
            <a:r>
              <a:rPr lang="en-US" dirty="0" smtClean="0"/>
              <a:t> </a:t>
            </a:r>
            <a:r>
              <a:rPr lang="en-US" dirty="0" err="1" smtClean="0"/>
              <a:t>öğreten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az</a:t>
            </a:r>
            <a:r>
              <a:rPr lang="en-US" dirty="0" smtClean="0"/>
              <a:t> 6 </a:t>
            </a:r>
            <a:r>
              <a:rPr lang="en-US" dirty="0" err="1" smtClean="0"/>
              <a:t>slayttan</a:t>
            </a:r>
            <a:r>
              <a:rPr lang="en-US" dirty="0" smtClean="0"/>
              <a:t> </a:t>
            </a:r>
            <a:r>
              <a:rPr lang="en-US" dirty="0" err="1" smtClean="0"/>
              <a:t>oluşan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sunu</a:t>
            </a:r>
            <a:r>
              <a:rPr lang="en-US" dirty="0" smtClean="0"/>
              <a:t> </a:t>
            </a:r>
            <a:r>
              <a:rPr lang="en-US" dirty="0" err="1" smtClean="0"/>
              <a:t>hazırlayın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Youtube’dan</a:t>
            </a:r>
            <a:r>
              <a:rPr lang="en-US" dirty="0" smtClean="0"/>
              <a:t> </a:t>
            </a:r>
            <a:r>
              <a:rPr lang="en-US" dirty="0" err="1" smtClean="0"/>
              <a:t>vb</a:t>
            </a:r>
            <a:r>
              <a:rPr lang="en-US" dirty="0" smtClean="0"/>
              <a:t> </a:t>
            </a:r>
            <a:r>
              <a:rPr lang="en-US" dirty="0" err="1" smtClean="0"/>
              <a:t>eğitsel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video </a:t>
            </a:r>
            <a:r>
              <a:rPr lang="en-US" dirty="0" err="1" smtClean="0"/>
              <a:t>indirip</a:t>
            </a:r>
            <a:r>
              <a:rPr lang="en-US" dirty="0" smtClean="0"/>
              <a:t> </a:t>
            </a:r>
            <a:r>
              <a:rPr lang="en-US" dirty="0" err="1" smtClean="0"/>
              <a:t>slaytlarınıza</a:t>
            </a:r>
            <a:r>
              <a:rPr lang="en-US" dirty="0" smtClean="0"/>
              <a:t> </a:t>
            </a:r>
            <a:r>
              <a:rPr lang="en-US" dirty="0" err="1" smtClean="0"/>
              <a:t>ekleyebilirsiniz</a:t>
            </a:r>
            <a:r>
              <a:rPr lang="en-US" dirty="0" smtClean="0"/>
              <a:t>.</a:t>
            </a:r>
            <a:endParaRPr lang="en-US" dirty="0" smtClean="0"/>
          </a:p>
          <a:p>
            <a:r>
              <a:rPr lang="en-US" dirty="0" err="1" smtClean="0"/>
              <a:t>Sununuzun</a:t>
            </a:r>
            <a:r>
              <a:rPr lang="en-US" dirty="0" smtClean="0"/>
              <a:t> </a:t>
            </a:r>
            <a:r>
              <a:rPr lang="en-US" dirty="0" err="1" smtClean="0"/>
              <a:t>sonunda</a:t>
            </a:r>
            <a:r>
              <a:rPr lang="en-US" dirty="0" smtClean="0"/>
              <a:t> </a:t>
            </a:r>
            <a:r>
              <a:rPr lang="en-US" dirty="0" err="1" smtClean="0"/>
              <a:t>mutlaka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değerlendirme</a:t>
            </a:r>
            <a:r>
              <a:rPr lang="en-US" dirty="0" smtClean="0"/>
              <a:t> </a:t>
            </a:r>
            <a:r>
              <a:rPr lang="en-US" dirty="0" err="1" smtClean="0"/>
              <a:t>sorusu</a:t>
            </a:r>
            <a:r>
              <a:rPr lang="en-US" dirty="0" smtClean="0"/>
              <a:t> </a:t>
            </a:r>
            <a:r>
              <a:rPr lang="en-US" dirty="0" err="1" smtClean="0"/>
              <a:t>olsun</a:t>
            </a:r>
            <a:r>
              <a:rPr lang="en-US" dirty="0" smtClean="0"/>
              <a:t>.</a:t>
            </a:r>
            <a:endParaRPr lang="en-US" dirty="0" smtClean="0"/>
          </a:p>
          <a:p>
            <a:r>
              <a:rPr lang="en-US" dirty="0" err="1" smtClean="0"/>
              <a:t>Sununuzu</a:t>
            </a:r>
            <a:r>
              <a:rPr lang="en-US" dirty="0" smtClean="0"/>
              <a:t> </a:t>
            </a:r>
            <a:r>
              <a:rPr lang="en-US" dirty="0" err="1" smtClean="0"/>
              <a:t>hazırlarken</a:t>
            </a:r>
            <a:r>
              <a:rPr lang="en-US" dirty="0" smtClean="0"/>
              <a:t> </a:t>
            </a:r>
            <a:r>
              <a:rPr lang="en-US" dirty="0" err="1"/>
              <a:t>t</a:t>
            </a:r>
            <a:r>
              <a:rPr lang="en-US" dirty="0" err="1" smtClean="0"/>
              <a:t>asarım</a:t>
            </a:r>
            <a:r>
              <a:rPr lang="en-US" dirty="0" smtClean="0"/>
              <a:t> </a:t>
            </a:r>
            <a:r>
              <a:rPr lang="en-US" dirty="0" err="1" smtClean="0"/>
              <a:t>ilkelerini</a:t>
            </a:r>
            <a:r>
              <a:rPr lang="en-US" dirty="0" smtClean="0"/>
              <a:t> </a:t>
            </a:r>
            <a:r>
              <a:rPr lang="en-US" dirty="0" err="1" smtClean="0"/>
              <a:t>dikkate</a:t>
            </a:r>
            <a:r>
              <a:rPr lang="en-US" dirty="0" smtClean="0"/>
              <a:t> </a:t>
            </a:r>
            <a:r>
              <a:rPr lang="en-US" dirty="0" err="1" smtClean="0"/>
              <a:t>alın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00192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37</Words>
  <Application>Microsoft Macintosh PowerPoint</Application>
  <PresentationFormat>Widescreen</PresentationFormat>
  <Paragraphs>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Calibri</vt:lpstr>
      <vt:lpstr>Calibri Light</vt:lpstr>
      <vt:lpstr>Arial</vt:lpstr>
      <vt:lpstr>Office Theme</vt:lpstr>
      <vt:lpstr>YÖNERGE</vt:lpstr>
      <vt:lpstr>PowerPoint Presentation</vt:lpstr>
    </vt:vector>
  </TitlesOfParts>
  <Company/>
  <LinksUpToDate>false</LinksUpToDate>
  <SharedDoc>false</SharedDoc>
  <HyperlinksChanged>false</HyperlinksChanged>
  <AppVersion>15.0029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</dc:creator>
  <cp:lastModifiedBy>A</cp:lastModifiedBy>
  <cp:revision>3</cp:revision>
  <dcterms:created xsi:type="dcterms:W3CDTF">2017-12-14T20:17:19Z</dcterms:created>
  <dcterms:modified xsi:type="dcterms:W3CDTF">2017-12-14T20:22:12Z</dcterms:modified>
</cp:coreProperties>
</file>