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4488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5392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694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006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1880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6258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5608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0966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1603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846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931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64916-F1F6-4A88-9318-207DE7ECDAB6}" type="datetimeFigureOut">
              <a:rPr lang="tr-TR" smtClean="0"/>
              <a:t>28.02.2019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C246D-F25F-4A21-AAF7-AEA73233A37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2278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Siyasal iletişim Dersi 1. Hafta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1689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Tanışma, ders hakkında genel bilgilendirme, öğrencinin bilgi ve beklentilerinin </a:t>
            </a:r>
            <a:r>
              <a:rPr lang="tr-TR" dirty="0" smtClean="0"/>
              <a:t>değerlendirilmesi.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9692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İlk dersimizde siyasal iletişime ilişkin genel bir tablo çiziyoruz.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Türkçe ve yabancı dilde yayınlanmış temel kitaplar üzerinden siyasal iletişim alanının akademik profilini değerlendiriyoruz.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95153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Derste işlenecek temel konulara giriş yapıyoruz. 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Siyasal iletişimin tanımı, kapsamı</a:t>
            </a:r>
          </a:p>
          <a:p>
            <a:r>
              <a:rPr lang="tr-TR" dirty="0"/>
              <a:t>Akademik bir disiplin olarak siyasal iletişim </a:t>
            </a:r>
            <a:endParaRPr lang="tr-TR" dirty="0" smtClean="0"/>
          </a:p>
          <a:p>
            <a:r>
              <a:rPr lang="tr-TR" dirty="0" smtClean="0"/>
              <a:t>Siyasal iletişimin diğer disiplinlerle ilişkisi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8601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Basın </a:t>
            </a:r>
            <a:r>
              <a:rPr lang="tr-TR" dirty="0"/>
              <a:t>özgürlüğü</a:t>
            </a:r>
          </a:p>
          <a:p>
            <a:r>
              <a:rPr lang="tr-TR" dirty="0"/>
              <a:t>Retorik</a:t>
            </a:r>
          </a:p>
          <a:p>
            <a:r>
              <a:rPr lang="tr-TR" dirty="0"/>
              <a:t>Propaganda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0810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Kamusal alan</a:t>
            </a:r>
          </a:p>
          <a:p>
            <a:r>
              <a:rPr lang="tr-TR" dirty="0" smtClean="0"/>
              <a:t>Kamuoyu, kamuoyu araştırmaları</a:t>
            </a:r>
          </a:p>
          <a:p>
            <a:r>
              <a:rPr lang="tr-TR" dirty="0" smtClean="0"/>
              <a:t>Siyasal kampanyalar, siyasal reklam</a:t>
            </a:r>
          </a:p>
          <a:p>
            <a:r>
              <a:rPr lang="tr-TR" dirty="0" smtClean="0"/>
              <a:t>Dijital siyasal iletişim </a:t>
            </a:r>
          </a:p>
          <a:p>
            <a:r>
              <a:rPr lang="tr-TR" dirty="0" smtClean="0"/>
              <a:t>Siyasal iletişim literatüründeki </a:t>
            </a:r>
            <a:r>
              <a:rPr lang="tr-TR" smtClean="0"/>
              <a:t>son </a:t>
            </a:r>
            <a:r>
              <a:rPr lang="tr-TR" smtClean="0"/>
              <a:t>tartışmalar.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589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91</Words>
  <Application>Microsoft Office PowerPoint</Application>
  <PresentationFormat>Geniş ekran</PresentationFormat>
  <Paragraphs>21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Siyasal iletişim Dersi 1. Hafta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HKARAASLAN</dc:creator>
  <cp:lastModifiedBy>HKARAASLAN</cp:lastModifiedBy>
  <cp:revision>7</cp:revision>
  <dcterms:created xsi:type="dcterms:W3CDTF">2019-02-27T11:07:37Z</dcterms:created>
  <dcterms:modified xsi:type="dcterms:W3CDTF">2019-02-28T12:48:32Z</dcterms:modified>
</cp:coreProperties>
</file>