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694" r:id="rId2"/>
  </p:sldMasterIdLst>
  <p:notesMasterIdLst>
    <p:notesMasterId r:id="rId34"/>
  </p:notesMasterIdLst>
  <p:handoutMasterIdLst>
    <p:handoutMasterId r:id="rId35"/>
  </p:handoutMasterIdLst>
  <p:sldIdLst>
    <p:sldId id="399" r:id="rId3"/>
    <p:sldId id="386" r:id="rId4"/>
    <p:sldId id="389" r:id="rId5"/>
    <p:sldId id="391" r:id="rId6"/>
    <p:sldId id="392" r:id="rId7"/>
    <p:sldId id="395" r:id="rId8"/>
    <p:sldId id="257" r:id="rId9"/>
    <p:sldId id="276" r:id="rId10"/>
    <p:sldId id="308" r:id="rId11"/>
    <p:sldId id="311" r:id="rId12"/>
    <p:sldId id="315" r:id="rId13"/>
    <p:sldId id="322" r:id="rId14"/>
    <p:sldId id="329" r:id="rId15"/>
    <p:sldId id="335" r:id="rId16"/>
    <p:sldId id="397" r:id="rId17"/>
    <p:sldId id="289" r:id="rId18"/>
    <p:sldId id="345" r:id="rId19"/>
    <p:sldId id="346" r:id="rId20"/>
    <p:sldId id="350" r:id="rId21"/>
    <p:sldId id="354" r:id="rId22"/>
    <p:sldId id="356" r:id="rId23"/>
    <p:sldId id="357" r:id="rId24"/>
    <p:sldId id="361" r:id="rId25"/>
    <p:sldId id="363" r:id="rId26"/>
    <p:sldId id="366" r:id="rId27"/>
    <p:sldId id="373" r:id="rId28"/>
    <p:sldId id="375" r:id="rId29"/>
    <p:sldId id="377" r:id="rId30"/>
    <p:sldId id="382" r:id="rId31"/>
    <p:sldId id="297" r:id="rId32"/>
    <p:sldId id="282" r:id="rId33"/>
  </p:sldIdLst>
  <p:sldSz cx="9144000" cy="6858000" type="screen4x3"/>
  <p:notesSz cx="6742113" cy="9872663"/>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32" autoAdjust="0"/>
    <p:restoredTop sz="94660"/>
  </p:normalViewPr>
  <p:slideViewPr>
    <p:cSldViewPr>
      <p:cViewPr varScale="1">
        <p:scale>
          <a:sx n="72" d="100"/>
          <a:sy n="72" d="100"/>
        </p:scale>
        <p:origin x="16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54DF7B-230F-4410-80E0-67BB0E7441B6}"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tr-TR"/>
        </a:p>
      </dgm:t>
    </dgm:pt>
    <dgm:pt modelId="{573CA233-E4D9-4FDF-A8C0-871640F58E6D}">
      <dgm:prSet phldrT="[Metin]"/>
      <dgm:spPr/>
      <dgm:t>
        <a:bodyPr/>
        <a:lstStyle/>
        <a:p>
          <a:r>
            <a:rPr lang="tr-TR" b="1" dirty="0">
              <a:solidFill>
                <a:srgbClr val="FF0000"/>
              </a:solidFill>
              <a:latin typeface="Comic Sans MS" pitchFamily="66" charset="0"/>
            </a:rPr>
            <a:t>GÜNLÜK EĞİTİM AKIŞI</a:t>
          </a:r>
        </a:p>
      </dgm:t>
    </dgm:pt>
    <dgm:pt modelId="{8E5A6EFC-89FF-4EFD-AEDB-7DE794D264F8}" type="parTrans" cxnId="{C398DC8D-45D5-4302-B90C-EBD3D12B1DA5}">
      <dgm:prSet/>
      <dgm:spPr/>
      <dgm:t>
        <a:bodyPr/>
        <a:lstStyle/>
        <a:p>
          <a:endParaRPr lang="tr-TR"/>
        </a:p>
      </dgm:t>
    </dgm:pt>
    <dgm:pt modelId="{5012A475-345B-4D81-B222-8A6A1A7416A4}" type="sibTrans" cxnId="{C398DC8D-45D5-4302-B90C-EBD3D12B1DA5}">
      <dgm:prSet/>
      <dgm:spPr/>
      <dgm:t>
        <a:bodyPr/>
        <a:lstStyle/>
        <a:p>
          <a:endParaRPr lang="tr-TR"/>
        </a:p>
      </dgm:t>
    </dgm:pt>
    <dgm:pt modelId="{04D01BD3-DEE9-4646-9230-CD7C2EB6FAF6}">
      <dgm:prSet/>
      <dgm:spPr>
        <a:solidFill>
          <a:srgbClr val="FF0066"/>
        </a:solidFill>
      </dgm:spPr>
      <dgm:t>
        <a:bodyPr/>
        <a:lstStyle/>
        <a:p>
          <a:r>
            <a:rPr lang="tr-TR" b="1" dirty="0">
              <a:solidFill>
                <a:schemeClr val="tx1"/>
              </a:solidFill>
              <a:latin typeface="Times New Roman" panose="02020603050405020304" pitchFamily="18" charset="0"/>
              <a:cs typeface="Times New Roman" panose="02020603050405020304" pitchFamily="18" charset="0"/>
            </a:rPr>
            <a:t>Güne Başlama Zamanı</a:t>
          </a:r>
        </a:p>
      </dgm:t>
    </dgm:pt>
    <dgm:pt modelId="{96FAB4A8-CCDF-4274-AE8A-AFA178762A4E}" type="parTrans" cxnId="{324F96B5-7429-4754-8197-3302572009D5}">
      <dgm:prSet/>
      <dgm:spPr/>
      <dgm:t>
        <a:bodyPr/>
        <a:lstStyle/>
        <a:p>
          <a:endParaRPr lang="tr-TR"/>
        </a:p>
      </dgm:t>
    </dgm:pt>
    <dgm:pt modelId="{D5C6FED1-2E42-4685-996B-8BE50670796B}" type="sibTrans" cxnId="{324F96B5-7429-4754-8197-3302572009D5}">
      <dgm:prSet/>
      <dgm:spPr/>
      <dgm:t>
        <a:bodyPr/>
        <a:lstStyle/>
        <a:p>
          <a:endParaRPr lang="tr-TR"/>
        </a:p>
      </dgm:t>
    </dgm:pt>
    <dgm:pt modelId="{08E965E7-4D50-4E7E-B133-28838CE04A70}">
      <dgm:prSet phldrT="[Metin]"/>
      <dgm:spPr>
        <a:solidFill>
          <a:srgbClr val="FFFF00">
            <a:alpha val="90000"/>
          </a:srgbClr>
        </a:solidFill>
      </dgm:spPr>
      <dgm:t>
        <a:bodyPr/>
        <a:lstStyle/>
        <a:p>
          <a:r>
            <a:rPr lang="tr-TR" b="1" dirty="0">
              <a:solidFill>
                <a:schemeClr val="tx1"/>
              </a:solidFill>
              <a:latin typeface="Times New Roman" panose="02020603050405020304" pitchFamily="18" charset="0"/>
              <a:cs typeface="Times New Roman" panose="02020603050405020304" pitchFamily="18" charset="0"/>
            </a:rPr>
            <a:t>Öğrenme Merkezlerinde Oyun</a:t>
          </a:r>
        </a:p>
      </dgm:t>
    </dgm:pt>
    <dgm:pt modelId="{41D7D4F3-6954-4987-94B7-FEA714013EF6}" type="parTrans" cxnId="{8100AC38-B134-44BE-986B-E4DD161FE90E}">
      <dgm:prSet/>
      <dgm:spPr/>
      <dgm:t>
        <a:bodyPr/>
        <a:lstStyle/>
        <a:p>
          <a:endParaRPr lang="tr-TR"/>
        </a:p>
      </dgm:t>
    </dgm:pt>
    <dgm:pt modelId="{CDF24353-8186-4ACE-9A07-F5323786B133}" type="sibTrans" cxnId="{8100AC38-B134-44BE-986B-E4DD161FE90E}">
      <dgm:prSet/>
      <dgm:spPr/>
      <dgm:t>
        <a:bodyPr/>
        <a:lstStyle/>
        <a:p>
          <a:endParaRPr lang="tr-TR"/>
        </a:p>
      </dgm:t>
    </dgm:pt>
    <dgm:pt modelId="{77FAB677-9D85-44DF-B0C3-78063A907FDE}">
      <dgm:prSet phldrT="[Metin]"/>
      <dgm:spPr>
        <a:solidFill>
          <a:srgbClr val="7030A0">
            <a:alpha val="90000"/>
          </a:srgbClr>
        </a:solidFill>
      </dgm:spPr>
      <dgm:t>
        <a:bodyPr/>
        <a:lstStyle/>
        <a:p>
          <a:r>
            <a:rPr lang="tr-TR" b="1" dirty="0">
              <a:solidFill>
                <a:schemeClr val="tx1"/>
              </a:solidFill>
              <a:latin typeface="Times New Roman" panose="02020603050405020304" pitchFamily="18" charset="0"/>
              <a:cs typeface="Times New Roman" panose="02020603050405020304" pitchFamily="18" charset="0"/>
            </a:rPr>
            <a:t>Etkinlik Zamanı</a:t>
          </a:r>
        </a:p>
      </dgm:t>
    </dgm:pt>
    <dgm:pt modelId="{52B30738-E508-41BE-B558-BE73CD14C365}" type="parTrans" cxnId="{C66CBE3C-8805-437B-BFF4-A3FA3C5BABC8}">
      <dgm:prSet/>
      <dgm:spPr/>
      <dgm:t>
        <a:bodyPr/>
        <a:lstStyle/>
        <a:p>
          <a:endParaRPr lang="tr-TR"/>
        </a:p>
      </dgm:t>
    </dgm:pt>
    <dgm:pt modelId="{C153C0D9-DFEE-41AD-B470-1266A95DFA0E}" type="sibTrans" cxnId="{C66CBE3C-8805-437B-BFF4-A3FA3C5BABC8}">
      <dgm:prSet/>
      <dgm:spPr/>
      <dgm:t>
        <a:bodyPr/>
        <a:lstStyle/>
        <a:p>
          <a:endParaRPr lang="tr-TR"/>
        </a:p>
      </dgm:t>
    </dgm:pt>
    <dgm:pt modelId="{99DB7982-9F4C-4706-895B-564E6426885E}">
      <dgm:prSet phldrT="[Metin]"/>
      <dgm:spPr>
        <a:solidFill>
          <a:srgbClr val="00B050"/>
        </a:solidFill>
      </dgm:spPr>
      <dgm:t>
        <a:bodyPr/>
        <a:lstStyle/>
        <a:p>
          <a:r>
            <a:rPr lang="tr-TR" b="1" dirty="0">
              <a:solidFill>
                <a:schemeClr val="tx1"/>
              </a:solidFill>
              <a:latin typeface="Times New Roman" panose="02020603050405020304" pitchFamily="18" charset="0"/>
              <a:cs typeface="Times New Roman" panose="02020603050405020304" pitchFamily="18" charset="0"/>
            </a:rPr>
            <a:t>Günü Değerlendirme Zamanı</a:t>
          </a:r>
        </a:p>
      </dgm:t>
    </dgm:pt>
    <dgm:pt modelId="{743EC2AA-C019-4284-8070-AE9634BAF770}" type="parTrans" cxnId="{D280125A-BFAB-4EF2-8109-F9C0BAB2B0F0}">
      <dgm:prSet/>
      <dgm:spPr/>
      <dgm:t>
        <a:bodyPr/>
        <a:lstStyle/>
        <a:p>
          <a:endParaRPr lang="tr-TR"/>
        </a:p>
      </dgm:t>
    </dgm:pt>
    <dgm:pt modelId="{D90139D6-006C-46D3-A6CC-F60EACC3FD04}" type="sibTrans" cxnId="{D280125A-BFAB-4EF2-8109-F9C0BAB2B0F0}">
      <dgm:prSet/>
      <dgm:spPr/>
      <dgm:t>
        <a:bodyPr/>
        <a:lstStyle/>
        <a:p>
          <a:endParaRPr lang="tr-TR"/>
        </a:p>
      </dgm:t>
    </dgm:pt>
    <dgm:pt modelId="{2A239E1C-2ACF-4FFC-B87A-EF68709AACEA}" type="pres">
      <dgm:prSet presAssocID="{9C54DF7B-230F-4410-80E0-67BB0E7441B6}" presName="list" presStyleCnt="0">
        <dgm:presLayoutVars>
          <dgm:dir/>
          <dgm:animLvl val="lvl"/>
        </dgm:presLayoutVars>
      </dgm:prSet>
      <dgm:spPr/>
    </dgm:pt>
    <dgm:pt modelId="{BC4205E1-98E2-4606-8B9E-36676CD2FDF3}" type="pres">
      <dgm:prSet presAssocID="{573CA233-E4D9-4FDF-A8C0-871640F58E6D}" presName="posSpace" presStyleCnt="0"/>
      <dgm:spPr/>
    </dgm:pt>
    <dgm:pt modelId="{A25B945C-445E-48AD-89CF-58242E872F15}" type="pres">
      <dgm:prSet presAssocID="{573CA233-E4D9-4FDF-A8C0-871640F58E6D}" presName="vertFlow" presStyleCnt="0"/>
      <dgm:spPr/>
    </dgm:pt>
    <dgm:pt modelId="{02AF06FA-CF72-4A9A-80D7-4B34BD8626F7}" type="pres">
      <dgm:prSet presAssocID="{573CA233-E4D9-4FDF-A8C0-871640F58E6D}" presName="topSpace" presStyleCnt="0"/>
      <dgm:spPr/>
    </dgm:pt>
    <dgm:pt modelId="{BD246209-56EA-424A-806F-6B69BB80B7EF}" type="pres">
      <dgm:prSet presAssocID="{573CA233-E4D9-4FDF-A8C0-871640F58E6D}" presName="firstComp" presStyleCnt="0"/>
      <dgm:spPr/>
    </dgm:pt>
    <dgm:pt modelId="{C86FF6A0-E3D6-4E11-8054-4FB8E4E5C5DE}" type="pres">
      <dgm:prSet presAssocID="{573CA233-E4D9-4FDF-A8C0-871640F58E6D}" presName="firstChild" presStyleLbl="bgAccFollowNode1" presStyleIdx="0" presStyleCnt="4" custLinFactNeighborX="1786" custLinFactNeighborY="-1107"/>
      <dgm:spPr/>
    </dgm:pt>
    <dgm:pt modelId="{CC4AAC4E-F0B4-404F-A165-A531B534DC57}" type="pres">
      <dgm:prSet presAssocID="{573CA233-E4D9-4FDF-A8C0-871640F58E6D}" presName="firstChildTx" presStyleLbl="bgAccFollowNode1" presStyleIdx="0" presStyleCnt="4">
        <dgm:presLayoutVars>
          <dgm:bulletEnabled val="1"/>
        </dgm:presLayoutVars>
      </dgm:prSet>
      <dgm:spPr/>
    </dgm:pt>
    <dgm:pt modelId="{27F9E802-04EF-4034-ADC7-6302E6C9605A}" type="pres">
      <dgm:prSet presAssocID="{08E965E7-4D50-4E7E-B133-28838CE04A70}" presName="comp" presStyleCnt="0"/>
      <dgm:spPr/>
    </dgm:pt>
    <dgm:pt modelId="{CDFAFC78-E5D4-478F-847D-30C29A638A58}" type="pres">
      <dgm:prSet presAssocID="{08E965E7-4D50-4E7E-B133-28838CE04A70}" presName="child" presStyleLbl="bgAccFollowNode1" presStyleIdx="1" presStyleCnt="4"/>
      <dgm:spPr/>
    </dgm:pt>
    <dgm:pt modelId="{000A3B75-DCFE-4FA9-951F-0AF2099F64FA}" type="pres">
      <dgm:prSet presAssocID="{08E965E7-4D50-4E7E-B133-28838CE04A70}" presName="childTx" presStyleLbl="bgAccFollowNode1" presStyleIdx="1" presStyleCnt="4">
        <dgm:presLayoutVars>
          <dgm:bulletEnabled val="1"/>
        </dgm:presLayoutVars>
      </dgm:prSet>
      <dgm:spPr/>
    </dgm:pt>
    <dgm:pt modelId="{CEAB77D0-C796-4772-8580-043A07A765CC}" type="pres">
      <dgm:prSet presAssocID="{77FAB677-9D85-44DF-B0C3-78063A907FDE}" presName="comp" presStyleCnt="0"/>
      <dgm:spPr/>
    </dgm:pt>
    <dgm:pt modelId="{283EB17A-AAEC-4978-8AFF-2D71E433018A}" type="pres">
      <dgm:prSet presAssocID="{77FAB677-9D85-44DF-B0C3-78063A907FDE}" presName="child" presStyleLbl="bgAccFollowNode1" presStyleIdx="2" presStyleCnt="4" custLinFactNeighborX="1603" custLinFactNeighborY="-254"/>
      <dgm:spPr/>
    </dgm:pt>
    <dgm:pt modelId="{1B871E16-E9DD-47F1-9ED4-880D02663265}" type="pres">
      <dgm:prSet presAssocID="{77FAB677-9D85-44DF-B0C3-78063A907FDE}" presName="childTx" presStyleLbl="bgAccFollowNode1" presStyleIdx="2" presStyleCnt="4">
        <dgm:presLayoutVars>
          <dgm:bulletEnabled val="1"/>
        </dgm:presLayoutVars>
      </dgm:prSet>
      <dgm:spPr/>
    </dgm:pt>
    <dgm:pt modelId="{CF2F3358-68DD-439F-92A5-04769265AE6E}" type="pres">
      <dgm:prSet presAssocID="{99DB7982-9F4C-4706-895B-564E6426885E}" presName="comp" presStyleCnt="0"/>
      <dgm:spPr/>
    </dgm:pt>
    <dgm:pt modelId="{01A14410-4A0C-435E-A5E8-CF720E606B97}" type="pres">
      <dgm:prSet presAssocID="{99DB7982-9F4C-4706-895B-564E6426885E}" presName="child" presStyleLbl="bgAccFollowNode1" presStyleIdx="3" presStyleCnt="4"/>
      <dgm:spPr/>
    </dgm:pt>
    <dgm:pt modelId="{8F1744EB-C5AA-4EA6-9530-3CF5FE29A675}" type="pres">
      <dgm:prSet presAssocID="{99DB7982-9F4C-4706-895B-564E6426885E}" presName="childTx" presStyleLbl="bgAccFollowNode1" presStyleIdx="3" presStyleCnt="4">
        <dgm:presLayoutVars>
          <dgm:bulletEnabled val="1"/>
        </dgm:presLayoutVars>
      </dgm:prSet>
      <dgm:spPr/>
    </dgm:pt>
    <dgm:pt modelId="{C5279F1C-382B-40D5-9226-A843EA1CDA6E}" type="pres">
      <dgm:prSet presAssocID="{573CA233-E4D9-4FDF-A8C0-871640F58E6D}" presName="negSpace" presStyleCnt="0"/>
      <dgm:spPr/>
    </dgm:pt>
    <dgm:pt modelId="{C1D6F701-C418-45EA-9C28-E21B74E956E9}" type="pres">
      <dgm:prSet presAssocID="{573CA233-E4D9-4FDF-A8C0-871640F58E6D}" presName="circle" presStyleLbl="node1" presStyleIdx="0" presStyleCnt="1" custScaleX="222077" custScaleY="163890" custLinFactNeighborX="-66589" custLinFactNeighborY="-287"/>
      <dgm:spPr/>
    </dgm:pt>
  </dgm:ptLst>
  <dgm:cxnLst>
    <dgm:cxn modelId="{66EF0105-D73A-4F1F-A2CD-D38B3BD85609}" type="presOf" srcId="{08E965E7-4D50-4E7E-B133-28838CE04A70}" destId="{000A3B75-DCFE-4FA9-951F-0AF2099F64FA}" srcOrd="1" destOrd="0" presId="urn:microsoft.com/office/officeart/2005/8/layout/hList9"/>
    <dgm:cxn modelId="{7910EB10-2591-453C-A4E5-C94A02D6CED1}" type="presOf" srcId="{573CA233-E4D9-4FDF-A8C0-871640F58E6D}" destId="{C1D6F701-C418-45EA-9C28-E21B74E956E9}" srcOrd="0" destOrd="0" presId="urn:microsoft.com/office/officeart/2005/8/layout/hList9"/>
    <dgm:cxn modelId="{8100AC38-B134-44BE-986B-E4DD161FE90E}" srcId="{573CA233-E4D9-4FDF-A8C0-871640F58E6D}" destId="{08E965E7-4D50-4E7E-B133-28838CE04A70}" srcOrd="1" destOrd="0" parTransId="{41D7D4F3-6954-4987-94B7-FEA714013EF6}" sibTransId="{CDF24353-8186-4ACE-9A07-F5323786B133}"/>
    <dgm:cxn modelId="{C66CBE3C-8805-437B-BFF4-A3FA3C5BABC8}" srcId="{573CA233-E4D9-4FDF-A8C0-871640F58E6D}" destId="{77FAB677-9D85-44DF-B0C3-78063A907FDE}" srcOrd="2" destOrd="0" parTransId="{52B30738-E508-41BE-B558-BE73CD14C365}" sibTransId="{C153C0D9-DFEE-41AD-B470-1266A95DFA0E}"/>
    <dgm:cxn modelId="{D280125A-BFAB-4EF2-8109-F9C0BAB2B0F0}" srcId="{573CA233-E4D9-4FDF-A8C0-871640F58E6D}" destId="{99DB7982-9F4C-4706-895B-564E6426885E}" srcOrd="3" destOrd="0" parTransId="{743EC2AA-C019-4284-8070-AE9634BAF770}" sibTransId="{D90139D6-006C-46D3-A6CC-F60EACC3FD04}"/>
    <dgm:cxn modelId="{14976E7F-751D-448B-93F1-6BBEFBA50B36}" type="presOf" srcId="{99DB7982-9F4C-4706-895B-564E6426885E}" destId="{01A14410-4A0C-435E-A5E8-CF720E606B97}" srcOrd="0" destOrd="0" presId="urn:microsoft.com/office/officeart/2005/8/layout/hList9"/>
    <dgm:cxn modelId="{077F9E88-1667-4BF7-90ED-BEBC9F355735}" type="presOf" srcId="{99DB7982-9F4C-4706-895B-564E6426885E}" destId="{8F1744EB-C5AA-4EA6-9530-3CF5FE29A675}" srcOrd="1" destOrd="0" presId="urn:microsoft.com/office/officeart/2005/8/layout/hList9"/>
    <dgm:cxn modelId="{C398DC8D-45D5-4302-B90C-EBD3D12B1DA5}" srcId="{9C54DF7B-230F-4410-80E0-67BB0E7441B6}" destId="{573CA233-E4D9-4FDF-A8C0-871640F58E6D}" srcOrd="0" destOrd="0" parTransId="{8E5A6EFC-89FF-4EFD-AEDB-7DE794D264F8}" sibTransId="{5012A475-345B-4D81-B222-8A6A1A7416A4}"/>
    <dgm:cxn modelId="{5BA31CA7-7A5C-4C8C-90E0-43E2F81FB7D1}" type="presOf" srcId="{77FAB677-9D85-44DF-B0C3-78063A907FDE}" destId="{1B871E16-E9DD-47F1-9ED4-880D02663265}" srcOrd="1" destOrd="0" presId="urn:microsoft.com/office/officeart/2005/8/layout/hList9"/>
    <dgm:cxn modelId="{7BAE6AA9-00F1-486A-B4C6-B231E2B42E5C}" type="presOf" srcId="{9C54DF7B-230F-4410-80E0-67BB0E7441B6}" destId="{2A239E1C-2ACF-4FFC-B87A-EF68709AACEA}" srcOrd="0" destOrd="0" presId="urn:microsoft.com/office/officeart/2005/8/layout/hList9"/>
    <dgm:cxn modelId="{324F96B5-7429-4754-8197-3302572009D5}" srcId="{573CA233-E4D9-4FDF-A8C0-871640F58E6D}" destId="{04D01BD3-DEE9-4646-9230-CD7C2EB6FAF6}" srcOrd="0" destOrd="0" parTransId="{96FAB4A8-CCDF-4274-AE8A-AFA178762A4E}" sibTransId="{D5C6FED1-2E42-4685-996B-8BE50670796B}"/>
    <dgm:cxn modelId="{1D6682B7-256B-4673-B5DD-579272832768}" type="presOf" srcId="{08E965E7-4D50-4E7E-B133-28838CE04A70}" destId="{CDFAFC78-E5D4-478F-847D-30C29A638A58}" srcOrd="0" destOrd="0" presId="urn:microsoft.com/office/officeart/2005/8/layout/hList9"/>
    <dgm:cxn modelId="{2568EABD-F5C8-4C91-BC8B-689BC1C15587}" type="presOf" srcId="{04D01BD3-DEE9-4646-9230-CD7C2EB6FAF6}" destId="{CC4AAC4E-F0B4-404F-A165-A531B534DC57}" srcOrd="1" destOrd="0" presId="urn:microsoft.com/office/officeart/2005/8/layout/hList9"/>
    <dgm:cxn modelId="{E47200D0-EA48-4B2F-BA1D-35CB1FA4EC30}" type="presOf" srcId="{77FAB677-9D85-44DF-B0C3-78063A907FDE}" destId="{283EB17A-AAEC-4978-8AFF-2D71E433018A}" srcOrd="0" destOrd="0" presId="urn:microsoft.com/office/officeart/2005/8/layout/hList9"/>
    <dgm:cxn modelId="{AC0939F0-1BF6-443F-BCFB-18AC790408C8}" type="presOf" srcId="{04D01BD3-DEE9-4646-9230-CD7C2EB6FAF6}" destId="{C86FF6A0-E3D6-4E11-8054-4FB8E4E5C5DE}" srcOrd="0" destOrd="0" presId="urn:microsoft.com/office/officeart/2005/8/layout/hList9"/>
    <dgm:cxn modelId="{429831F7-3510-49DE-98FB-57C120E7E64F}" type="presParOf" srcId="{2A239E1C-2ACF-4FFC-B87A-EF68709AACEA}" destId="{BC4205E1-98E2-4606-8B9E-36676CD2FDF3}" srcOrd="0" destOrd="0" presId="urn:microsoft.com/office/officeart/2005/8/layout/hList9"/>
    <dgm:cxn modelId="{DD4F4A36-A2F2-4C65-BE2D-59E5C2D26FB9}" type="presParOf" srcId="{2A239E1C-2ACF-4FFC-B87A-EF68709AACEA}" destId="{A25B945C-445E-48AD-89CF-58242E872F15}" srcOrd="1" destOrd="0" presId="urn:microsoft.com/office/officeart/2005/8/layout/hList9"/>
    <dgm:cxn modelId="{8FFBDE83-D3BA-4195-B9A3-DEC321A61F9D}" type="presParOf" srcId="{A25B945C-445E-48AD-89CF-58242E872F15}" destId="{02AF06FA-CF72-4A9A-80D7-4B34BD8626F7}" srcOrd="0" destOrd="0" presId="urn:microsoft.com/office/officeart/2005/8/layout/hList9"/>
    <dgm:cxn modelId="{535553F9-1A22-43C7-AAAA-A50A39EE82D3}" type="presParOf" srcId="{A25B945C-445E-48AD-89CF-58242E872F15}" destId="{BD246209-56EA-424A-806F-6B69BB80B7EF}" srcOrd="1" destOrd="0" presId="urn:microsoft.com/office/officeart/2005/8/layout/hList9"/>
    <dgm:cxn modelId="{1C28C5F4-4148-434A-A113-47707C10F27F}" type="presParOf" srcId="{BD246209-56EA-424A-806F-6B69BB80B7EF}" destId="{C86FF6A0-E3D6-4E11-8054-4FB8E4E5C5DE}" srcOrd="0" destOrd="0" presId="urn:microsoft.com/office/officeart/2005/8/layout/hList9"/>
    <dgm:cxn modelId="{9C1813B8-D137-473A-873F-50B8365492C7}" type="presParOf" srcId="{BD246209-56EA-424A-806F-6B69BB80B7EF}" destId="{CC4AAC4E-F0B4-404F-A165-A531B534DC57}" srcOrd="1" destOrd="0" presId="urn:microsoft.com/office/officeart/2005/8/layout/hList9"/>
    <dgm:cxn modelId="{79A7A97A-D3F2-46FE-BC07-88C7535AE5D6}" type="presParOf" srcId="{A25B945C-445E-48AD-89CF-58242E872F15}" destId="{27F9E802-04EF-4034-ADC7-6302E6C9605A}" srcOrd="2" destOrd="0" presId="urn:microsoft.com/office/officeart/2005/8/layout/hList9"/>
    <dgm:cxn modelId="{229BA2CA-925F-46A0-9502-648AFE2EE1F7}" type="presParOf" srcId="{27F9E802-04EF-4034-ADC7-6302E6C9605A}" destId="{CDFAFC78-E5D4-478F-847D-30C29A638A58}" srcOrd="0" destOrd="0" presId="urn:microsoft.com/office/officeart/2005/8/layout/hList9"/>
    <dgm:cxn modelId="{A4A815DC-5E9B-401B-8681-2B7699EB6B52}" type="presParOf" srcId="{27F9E802-04EF-4034-ADC7-6302E6C9605A}" destId="{000A3B75-DCFE-4FA9-951F-0AF2099F64FA}" srcOrd="1" destOrd="0" presId="urn:microsoft.com/office/officeart/2005/8/layout/hList9"/>
    <dgm:cxn modelId="{4926D4B8-9CAE-4E29-AB3A-8DFAC75A0FE4}" type="presParOf" srcId="{A25B945C-445E-48AD-89CF-58242E872F15}" destId="{CEAB77D0-C796-4772-8580-043A07A765CC}" srcOrd="3" destOrd="0" presId="urn:microsoft.com/office/officeart/2005/8/layout/hList9"/>
    <dgm:cxn modelId="{1340C59B-5865-412F-B4E2-D2F8E69BBC76}" type="presParOf" srcId="{CEAB77D0-C796-4772-8580-043A07A765CC}" destId="{283EB17A-AAEC-4978-8AFF-2D71E433018A}" srcOrd="0" destOrd="0" presId="urn:microsoft.com/office/officeart/2005/8/layout/hList9"/>
    <dgm:cxn modelId="{C0DFFB74-A5BA-437C-B9F1-843389389A1A}" type="presParOf" srcId="{CEAB77D0-C796-4772-8580-043A07A765CC}" destId="{1B871E16-E9DD-47F1-9ED4-880D02663265}" srcOrd="1" destOrd="0" presId="urn:microsoft.com/office/officeart/2005/8/layout/hList9"/>
    <dgm:cxn modelId="{5EFF51BB-75F8-48DD-9DA3-BDFD6B6D780B}" type="presParOf" srcId="{A25B945C-445E-48AD-89CF-58242E872F15}" destId="{CF2F3358-68DD-439F-92A5-04769265AE6E}" srcOrd="4" destOrd="0" presId="urn:microsoft.com/office/officeart/2005/8/layout/hList9"/>
    <dgm:cxn modelId="{054A2ACF-67EE-451A-AE8F-B5C50A944209}" type="presParOf" srcId="{CF2F3358-68DD-439F-92A5-04769265AE6E}" destId="{01A14410-4A0C-435E-A5E8-CF720E606B97}" srcOrd="0" destOrd="0" presId="urn:microsoft.com/office/officeart/2005/8/layout/hList9"/>
    <dgm:cxn modelId="{1FE7D8BF-1C15-40C2-A085-AAB0A99D71DE}" type="presParOf" srcId="{CF2F3358-68DD-439F-92A5-04769265AE6E}" destId="{8F1744EB-C5AA-4EA6-9530-3CF5FE29A675}" srcOrd="1" destOrd="0" presId="urn:microsoft.com/office/officeart/2005/8/layout/hList9"/>
    <dgm:cxn modelId="{A4B6A045-1EC3-403C-8E16-F3DE195CCBB0}" type="presParOf" srcId="{2A239E1C-2ACF-4FFC-B87A-EF68709AACEA}" destId="{C5279F1C-382B-40D5-9226-A843EA1CDA6E}" srcOrd="2" destOrd="0" presId="urn:microsoft.com/office/officeart/2005/8/layout/hList9"/>
    <dgm:cxn modelId="{50084B4A-F206-4F5C-9238-64672F2C6486}" type="presParOf" srcId="{2A239E1C-2ACF-4FFC-B87A-EF68709AACEA}" destId="{C1D6F701-C418-45EA-9C28-E21B74E956E9}" srcOrd="3"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321A67-AD3B-4DAD-988B-78459DC9EA20}" type="doc">
      <dgm:prSet loTypeId="urn:microsoft.com/office/officeart/2005/8/layout/radial4" loCatId="relationship" qsTypeId="urn:microsoft.com/office/officeart/2005/8/quickstyle/3d1" qsCatId="3D" csTypeId="urn:microsoft.com/office/officeart/2005/8/colors/colorful1#1" csCatId="colorful" phldr="1"/>
      <dgm:spPr/>
      <dgm:t>
        <a:bodyPr/>
        <a:lstStyle/>
        <a:p>
          <a:endParaRPr lang="tr-TR"/>
        </a:p>
      </dgm:t>
    </dgm:pt>
    <dgm:pt modelId="{9CE8B6B0-0E20-4B22-B21E-CE967CCAD929}">
      <dgm:prSet phldrT="[Metin]" custT="1"/>
      <dgm:spPr/>
      <dgm:t>
        <a:bodyPr/>
        <a:lstStyle/>
        <a:p>
          <a:r>
            <a:rPr lang="tr-TR" sz="1800" b="1" dirty="0">
              <a:solidFill>
                <a:srgbClr val="FF0000"/>
              </a:solidFill>
              <a:latin typeface="Comic Sans MS" pitchFamily="66" charset="0"/>
            </a:rPr>
            <a:t>MERKEZLER</a:t>
          </a:r>
        </a:p>
      </dgm:t>
    </dgm:pt>
    <dgm:pt modelId="{28E8E8B7-E62A-4F5A-9FC0-849753576A30}" type="parTrans" cxnId="{4CB2D3DD-AFDD-4766-8EF3-4FBF033B0719}">
      <dgm:prSet/>
      <dgm:spPr/>
      <dgm:t>
        <a:bodyPr/>
        <a:lstStyle/>
        <a:p>
          <a:endParaRPr lang="tr-TR"/>
        </a:p>
      </dgm:t>
    </dgm:pt>
    <dgm:pt modelId="{BBCFEE16-DA5E-4D56-B428-B1BACFB3C8DC}" type="sibTrans" cxnId="{4CB2D3DD-AFDD-4766-8EF3-4FBF033B0719}">
      <dgm:prSet/>
      <dgm:spPr/>
      <dgm:t>
        <a:bodyPr/>
        <a:lstStyle/>
        <a:p>
          <a:endParaRPr lang="tr-TR"/>
        </a:p>
      </dgm:t>
    </dgm:pt>
    <dgm:pt modelId="{E60ABDAB-0A8E-4175-BB92-602C54C1E4DB}">
      <dgm:prSet phldrT="[Metin]"/>
      <dgm:spPr/>
      <dgm:t>
        <a:bodyPr/>
        <a:lstStyle/>
        <a:p>
          <a:r>
            <a:rPr lang="tr-TR" dirty="0">
              <a:solidFill>
                <a:schemeClr val="tx1"/>
              </a:solidFill>
              <a:latin typeface="Comic Sans MS" pitchFamily="66" charset="0"/>
            </a:rPr>
            <a:t>Blok Merkezi</a:t>
          </a:r>
        </a:p>
      </dgm:t>
    </dgm:pt>
    <dgm:pt modelId="{0D807B85-5E89-4FDE-B05F-8DAAF29CFCBF}" type="parTrans" cxnId="{68AE1194-2FE1-4137-B012-01E67FD8A6F9}">
      <dgm:prSet/>
      <dgm:spPr/>
      <dgm:t>
        <a:bodyPr/>
        <a:lstStyle/>
        <a:p>
          <a:endParaRPr lang="tr-TR"/>
        </a:p>
      </dgm:t>
    </dgm:pt>
    <dgm:pt modelId="{2E3CAF58-4E7F-49AE-82C3-9950C9025718}" type="sibTrans" cxnId="{68AE1194-2FE1-4137-B012-01E67FD8A6F9}">
      <dgm:prSet/>
      <dgm:spPr/>
      <dgm:t>
        <a:bodyPr/>
        <a:lstStyle/>
        <a:p>
          <a:endParaRPr lang="tr-TR"/>
        </a:p>
      </dgm:t>
    </dgm:pt>
    <dgm:pt modelId="{60383940-6B71-4C9F-A701-BDF048D61894}">
      <dgm:prSet phldrT="[Metin]"/>
      <dgm:spPr/>
      <dgm:t>
        <a:bodyPr/>
        <a:lstStyle/>
        <a:p>
          <a:r>
            <a:rPr lang="tr-TR" dirty="0">
              <a:solidFill>
                <a:schemeClr val="tx1"/>
              </a:solidFill>
              <a:latin typeface="Comic Sans MS" pitchFamily="66" charset="0"/>
            </a:rPr>
            <a:t>Kitap Merkezi</a:t>
          </a:r>
        </a:p>
      </dgm:t>
    </dgm:pt>
    <dgm:pt modelId="{74B85777-480B-4E33-A546-DFC899AA7813}" type="parTrans" cxnId="{1257B85E-A564-40AC-9D7A-42BF886B1609}">
      <dgm:prSet/>
      <dgm:spPr/>
      <dgm:t>
        <a:bodyPr/>
        <a:lstStyle/>
        <a:p>
          <a:endParaRPr lang="tr-TR"/>
        </a:p>
      </dgm:t>
    </dgm:pt>
    <dgm:pt modelId="{0C724A0F-0E36-4F88-864D-424957D7E686}" type="sibTrans" cxnId="{1257B85E-A564-40AC-9D7A-42BF886B1609}">
      <dgm:prSet/>
      <dgm:spPr/>
      <dgm:t>
        <a:bodyPr/>
        <a:lstStyle/>
        <a:p>
          <a:endParaRPr lang="tr-TR"/>
        </a:p>
      </dgm:t>
    </dgm:pt>
    <dgm:pt modelId="{7380D214-84A1-453B-BF19-E846E86DB066}">
      <dgm:prSet phldrT="[Metin]"/>
      <dgm:spPr/>
      <dgm:t>
        <a:bodyPr/>
        <a:lstStyle/>
        <a:p>
          <a:r>
            <a:rPr lang="tr-TR" dirty="0">
              <a:solidFill>
                <a:schemeClr val="bg1"/>
              </a:solidFill>
              <a:latin typeface="Comic Sans MS" pitchFamily="66" charset="0"/>
            </a:rPr>
            <a:t>Müzik Merkezi</a:t>
          </a:r>
        </a:p>
      </dgm:t>
    </dgm:pt>
    <dgm:pt modelId="{60438061-E0BE-4052-81F4-992EDD01DBD5}" type="parTrans" cxnId="{F8723B13-DAC4-4783-AF0E-479121F1F2BA}">
      <dgm:prSet/>
      <dgm:spPr/>
      <dgm:t>
        <a:bodyPr/>
        <a:lstStyle/>
        <a:p>
          <a:endParaRPr lang="tr-TR"/>
        </a:p>
      </dgm:t>
    </dgm:pt>
    <dgm:pt modelId="{BF490B63-8373-48A1-9847-E78CB971B981}" type="sibTrans" cxnId="{F8723B13-DAC4-4783-AF0E-479121F1F2BA}">
      <dgm:prSet/>
      <dgm:spPr/>
      <dgm:t>
        <a:bodyPr/>
        <a:lstStyle/>
        <a:p>
          <a:endParaRPr lang="tr-TR"/>
        </a:p>
      </dgm:t>
    </dgm:pt>
    <dgm:pt modelId="{ED8FE973-A800-451E-9C8D-FF3CB9547464}">
      <dgm:prSet phldrT="[Metin]"/>
      <dgm:spPr/>
      <dgm:t>
        <a:bodyPr/>
        <a:lstStyle/>
        <a:p>
          <a:r>
            <a:rPr lang="tr-TR" dirty="0">
              <a:solidFill>
                <a:schemeClr val="tx1"/>
              </a:solidFill>
              <a:latin typeface="Comic Sans MS" pitchFamily="66" charset="0"/>
            </a:rPr>
            <a:t>Sanat Merkezi</a:t>
          </a:r>
        </a:p>
      </dgm:t>
    </dgm:pt>
    <dgm:pt modelId="{A1237DBD-02B7-45A2-8AC1-3EF704CCB0AC}" type="parTrans" cxnId="{DBB79F7F-A428-4AAD-AC20-A22D54E1F31A}">
      <dgm:prSet/>
      <dgm:spPr/>
      <dgm:t>
        <a:bodyPr/>
        <a:lstStyle/>
        <a:p>
          <a:endParaRPr lang="tr-TR"/>
        </a:p>
      </dgm:t>
    </dgm:pt>
    <dgm:pt modelId="{1600BC3F-B46D-4BC9-AC65-6E358A4AD75F}" type="sibTrans" cxnId="{DBB79F7F-A428-4AAD-AC20-A22D54E1F31A}">
      <dgm:prSet/>
      <dgm:spPr/>
      <dgm:t>
        <a:bodyPr/>
        <a:lstStyle/>
        <a:p>
          <a:endParaRPr lang="tr-TR"/>
        </a:p>
      </dgm:t>
    </dgm:pt>
    <dgm:pt modelId="{0B0FB268-FFCE-434E-B837-77CD6D411CD9}">
      <dgm:prSet phldrT="[Metin]"/>
      <dgm:spPr/>
      <dgm:t>
        <a:bodyPr/>
        <a:lstStyle/>
        <a:p>
          <a:r>
            <a:rPr lang="tr-TR" dirty="0">
              <a:solidFill>
                <a:schemeClr val="tx1"/>
              </a:solidFill>
              <a:latin typeface="Comic Sans MS" pitchFamily="66" charset="0"/>
            </a:rPr>
            <a:t>Fen Merkezi</a:t>
          </a:r>
        </a:p>
      </dgm:t>
    </dgm:pt>
    <dgm:pt modelId="{E1D5DB6C-573D-4046-BAB8-4065E5AFE205}" type="parTrans" cxnId="{A7120831-4CBA-411C-9F38-A6E1EAD7095B}">
      <dgm:prSet/>
      <dgm:spPr/>
      <dgm:t>
        <a:bodyPr/>
        <a:lstStyle/>
        <a:p>
          <a:endParaRPr lang="tr-TR"/>
        </a:p>
      </dgm:t>
    </dgm:pt>
    <dgm:pt modelId="{CD67E67E-B491-4314-A78D-00B2E69A6B72}" type="sibTrans" cxnId="{A7120831-4CBA-411C-9F38-A6E1EAD7095B}">
      <dgm:prSet/>
      <dgm:spPr/>
      <dgm:t>
        <a:bodyPr/>
        <a:lstStyle/>
        <a:p>
          <a:endParaRPr lang="tr-TR"/>
        </a:p>
      </dgm:t>
    </dgm:pt>
    <dgm:pt modelId="{90E67AD4-4CCE-4E09-81E6-D9C65C8A5153}">
      <dgm:prSet phldrT="[Metin]"/>
      <dgm:spPr/>
      <dgm:t>
        <a:bodyPr/>
        <a:lstStyle/>
        <a:p>
          <a:r>
            <a:rPr lang="tr-TR" dirty="0">
              <a:solidFill>
                <a:schemeClr val="tx1"/>
              </a:solidFill>
              <a:latin typeface="Comic Sans MS" pitchFamily="66" charset="0"/>
            </a:rPr>
            <a:t>Dramatik Oyun Merkezi</a:t>
          </a:r>
        </a:p>
      </dgm:t>
    </dgm:pt>
    <dgm:pt modelId="{1160EC0C-E68D-4014-A065-0855006D81A6}" type="parTrans" cxnId="{BCD0D54E-BC00-44DC-99C4-4033A6C90A97}">
      <dgm:prSet/>
      <dgm:spPr/>
      <dgm:t>
        <a:bodyPr/>
        <a:lstStyle/>
        <a:p>
          <a:endParaRPr lang="tr-TR"/>
        </a:p>
      </dgm:t>
    </dgm:pt>
    <dgm:pt modelId="{3B60A243-5520-42D4-B808-D9F090B699E3}" type="sibTrans" cxnId="{BCD0D54E-BC00-44DC-99C4-4033A6C90A97}">
      <dgm:prSet/>
      <dgm:spPr/>
      <dgm:t>
        <a:bodyPr/>
        <a:lstStyle/>
        <a:p>
          <a:endParaRPr lang="tr-TR"/>
        </a:p>
      </dgm:t>
    </dgm:pt>
    <dgm:pt modelId="{794AAFDF-7F5C-4E27-9A5F-A2D85C62195C}" type="pres">
      <dgm:prSet presAssocID="{13321A67-AD3B-4DAD-988B-78459DC9EA20}" presName="cycle" presStyleCnt="0">
        <dgm:presLayoutVars>
          <dgm:chMax val="1"/>
          <dgm:dir/>
          <dgm:animLvl val="ctr"/>
          <dgm:resizeHandles val="exact"/>
        </dgm:presLayoutVars>
      </dgm:prSet>
      <dgm:spPr/>
    </dgm:pt>
    <dgm:pt modelId="{4E7B47C0-BB64-4797-9693-A2AA1A1C79EE}" type="pres">
      <dgm:prSet presAssocID="{9CE8B6B0-0E20-4B22-B21E-CE967CCAD929}" presName="centerShape" presStyleLbl="node0" presStyleIdx="0" presStyleCnt="1"/>
      <dgm:spPr/>
    </dgm:pt>
    <dgm:pt modelId="{93F25F4B-0A00-4B41-9B71-41F670E041B5}" type="pres">
      <dgm:prSet presAssocID="{0D807B85-5E89-4FDE-B05F-8DAAF29CFCBF}" presName="parTrans" presStyleLbl="bgSibTrans2D1" presStyleIdx="0" presStyleCnt="6"/>
      <dgm:spPr/>
    </dgm:pt>
    <dgm:pt modelId="{8FCBD979-3905-4026-AF01-76FECA86B43C}" type="pres">
      <dgm:prSet presAssocID="{E60ABDAB-0A8E-4175-BB92-602C54C1E4DB}" presName="node" presStyleLbl="node1" presStyleIdx="0" presStyleCnt="6" custRadScaleRad="96981" custRadScaleInc="-660">
        <dgm:presLayoutVars>
          <dgm:bulletEnabled val="1"/>
        </dgm:presLayoutVars>
      </dgm:prSet>
      <dgm:spPr/>
    </dgm:pt>
    <dgm:pt modelId="{5F7AAE0A-3F9C-4FA6-8AF3-DD412457A426}" type="pres">
      <dgm:prSet presAssocID="{74B85777-480B-4E33-A546-DFC899AA7813}" presName="parTrans" presStyleLbl="bgSibTrans2D1" presStyleIdx="1" presStyleCnt="6"/>
      <dgm:spPr/>
    </dgm:pt>
    <dgm:pt modelId="{7E82A24A-9B63-468A-9755-50E6BD138DBF}" type="pres">
      <dgm:prSet presAssocID="{60383940-6B71-4C9F-A701-BDF048D61894}" presName="node" presStyleLbl="node1" presStyleIdx="1" presStyleCnt="6">
        <dgm:presLayoutVars>
          <dgm:bulletEnabled val="1"/>
        </dgm:presLayoutVars>
      </dgm:prSet>
      <dgm:spPr/>
    </dgm:pt>
    <dgm:pt modelId="{57A4412A-FDE3-4BF7-A7E2-1C71727D8C24}" type="pres">
      <dgm:prSet presAssocID="{60438061-E0BE-4052-81F4-992EDD01DBD5}" presName="parTrans" presStyleLbl="bgSibTrans2D1" presStyleIdx="2" presStyleCnt="6"/>
      <dgm:spPr/>
    </dgm:pt>
    <dgm:pt modelId="{2C898092-40A1-43B6-82D7-55F986EC3E29}" type="pres">
      <dgm:prSet presAssocID="{7380D214-84A1-453B-BF19-E846E86DB066}" presName="node" presStyleLbl="node1" presStyleIdx="2" presStyleCnt="6">
        <dgm:presLayoutVars>
          <dgm:bulletEnabled val="1"/>
        </dgm:presLayoutVars>
      </dgm:prSet>
      <dgm:spPr/>
    </dgm:pt>
    <dgm:pt modelId="{7ED43E66-2A88-4A2A-8853-F1D2DC55EEE9}" type="pres">
      <dgm:prSet presAssocID="{A1237DBD-02B7-45A2-8AC1-3EF704CCB0AC}" presName="parTrans" presStyleLbl="bgSibTrans2D1" presStyleIdx="3" presStyleCnt="6"/>
      <dgm:spPr/>
    </dgm:pt>
    <dgm:pt modelId="{D0BFE88B-3571-4102-AD29-6B3AABE9DF0D}" type="pres">
      <dgm:prSet presAssocID="{ED8FE973-A800-451E-9C8D-FF3CB9547464}" presName="node" presStyleLbl="node1" presStyleIdx="3" presStyleCnt="6" custRadScaleRad="99191" custRadScaleInc="-1034">
        <dgm:presLayoutVars>
          <dgm:bulletEnabled val="1"/>
        </dgm:presLayoutVars>
      </dgm:prSet>
      <dgm:spPr/>
    </dgm:pt>
    <dgm:pt modelId="{F2A566C6-3590-49E1-85C1-1BC964A54989}" type="pres">
      <dgm:prSet presAssocID="{E1D5DB6C-573D-4046-BAB8-4065E5AFE205}" presName="parTrans" presStyleLbl="bgSibTrans2D1" presStyleIdx="4" presStyleCnt="6"/>
      <dgm:spPr/>
    </dgm:pt>
    <dgm:pt modelId="{6019C24B-3399-482B-B6A7-0C44B780E5DA}" type="pres">
      <dgm:prSet presAssocID="{0B0FB268-FFCE-434E-B837-77CD6D411CD9}" presName="node" presStyleLbl="node1" presStyleIdx="4" presStyleCnt="6">
        <dgm:presLayoutVars>
          <dgm:bulletEnabled val="1"/>
        </dgm:presLayoutVars>
      </dgm:prSet>
      <dgm:spPr/>
    </dgm:pt>
    <dgm:pt modelId="{04B88222-FB0B-4134-BA8D-08AF906EDFF9}" type="pres">
      <dgm:prSet presAssocID="{1160EC0C-E68D-4014-A065-0855006D81A6}" presName="parTrans" presStyleLbl="bgSibTrans2D1" presStyleIdx="5" presStyleCnt="6"/>
      <dgm:spPr/>
    </dgm:pt>
    <dgm:pt modelId="{0DB26C2C-199B-4F87-A82C-3F77E25B1EDB}" type="pres">
      <dgm:prSet presAssocID="{90E67AD4-4CCE-4E09-81E6-D9C65C8A5153}" presName="node" presStyleLbl="node1" presStyleIdx="5" presStyleCnt="6">
        <dgm:presLayoutVars>
          <dgm:bulletEnabled val="1"/>
        </dgm:presLayoutVars>
      </dgm:prSet>
      <dgm:spPr/>
    </dgm:pt>
  </dgm:ptLst>
  <dgm:cxnLst>
    <dgm:cxn modelId="{F8723B13-DAC4-4783-AF0E-479121F1F2BA}" srcId="{9CE8B6B0-0E20-4B22-B21E-CE967CCAD929}" destId="{7380D214-84A1-453B-BF19-E846E86DB066}" srcOrd="2" destOrd="0" parTransId="{60438061-E0BE-4052-81F4-992EDD01DBD5}" sibTransId="{BF490B63-8373-48A1-9847-E78CB971B981}"/>
    <dgm:cxn modelId="{20B83C13-5003-4D75-B581-4A8907F28AB0}" type="presOf" srcId="{ED8FE973-A800-451E-9C8D-FF3CB9547464}" destId="{D0BFE88B-3571-4102-AD29-6B3AABE9DF0D}" srcOrd="0" destOrd="0" presId="urn:microsoft.com/office/officeart/2005/8/layout/radial4"/>
    <dgm:cxn modelId="{F537151F-B8C9-4A69-BA1B-27177C396B4D}" type="presOf" srcId="{A1237DBD-02B7-45A2-8AC1-3EF704CCB0AC}" destId="{7ED43E66-2A88-4A2A-8853-F1D2DC55EEE9}" srcOrd="0" destOrd="0" presId="urn:microsoft.com/office/officeart/2005/8/layout/radial4"/>
    <dgm:cxn modelId="{3BCE5B2F-C5B7-4D08-8D32-B1D510315C7F}" type="presOf" srcId="{60438061-E0BE-4052-81F4-992EDD01DBD5}" destId="{57A4412A-FDE3-4BF7-A7E2-1C71727D8C24}" srcOrd="0" destOrd="0" presId="urn:microsoft.com/office/officeart/2005/8/layout/radial4"/>
    <dgm:cxn modelId="{F3361230-E21F-4336-AD18-4696D054F5D0}" type="presOf" srcId="{7380D214-84A1-453B-BF19-E846E86DB066}" destId="{2C898092-40A1-43B6-82D7-55F986EC3E29}" srcOrd="0" destOrd="0" presId="urn:microsoft.com/office/officeart/2005/8/layout/radial4"/>
    <dgm:cxn modelId="{A7120831-4CBA-411C-9F38-A6E1EAD7095B}" srcId="{9CE8B6B0-0E20-4B22-B21E-CE967CCAD929}" destId="{0B0FB268-FFCE-434E-B837-77CD6D411CD9}" srcOrd="4" destOrd="0" parTransId="{E1D5DB6C-573D-4046-BAB8-4065E5AFE205}" sibTransId="{CD67E67E-B491-4314-A78D-00B2E69A6B72}"/>
    <dgm:cxn modelId="{5BEB1E34-B183-45DF-8939-93A8E4F0189A}" type="presOf" srcId="{0D807B85-5E89-4FDE-B05F-8DAAF29CFCBF}" destId="{93F25F4B-0A00-4B41-9B71-41F670E041B5}" srcOrd="0" destOrd="0" presId="urn:microsoft.com/office/officeart/2005/8/layout/radial4"/>
    <dgm:cxn modelId="{1257B85E-A564-40AC-9D7A-42BF886B1609}" srcId="{9CE8B6B0-0E20-4B22-B21E-CE967CCAD929}" destId="{60383940-6B71-4C9F-A701-BDF048D61894}" srcOrd="1" destOrd="0" parTransId="{74B85777-480B-4E33-A546-DFC899AA7813}" sibTransId="{0C724A0F-0E36-4F88-864D-424957D7E686}"/>
    <dgm:cxn modelId="{BCD0D54E-BC00-44DC-99C4-4033A6C90A97}" srcId="{9CE8B6B0-0E20-4B22-B21E-CE967CCAD929}" destId="{90E67AD4-4CCE-4E09-81E6-D9C65C8A5153}" srcOrd="5" destOrd="0" parTransId="{1160EC0C-E68D-4014-A065-0855006D81A6}" sibTransId="{3B60A243-5520-42D4-B808-D9F090B699E3}"/>
    <dgm:cxn modelId="{55C9DD53-F580-4D74-B3E4-7A109AE14CB4}" type="presOf" srcId="{13321A67-AD3B-4DAD-988B-78459DC9EA20}" destId="{794AAFDF-7F5C-4E27-9A5F-A2D85C62195C}" srcOrd="0" destOrd="0" presId="urn:microsoft.com/office/officeart/2005/8/layout/radial4"/>
    <dgm:cxn modelId="{DBB79F7F-A428-4AAD-AC20-A22D54E1F31A}" srcId="{9CE8B6B0-0E20-4B22-B21E-CE967CCAD929}" destId="{ED8FE973-A800-451E-9C8D-FF3CB9547464}" srcOrd="3" destOrd="0" parTransId="{A1237DBD-02B7-45A2-8AC1-3EF704CCB0AC}" sibTransId="{1600BC3F-B46D-4BC9-AC65-6E358A4AD75F}"/>
    <dgm:cxn modelId="{06922E81-615C-410F-80BF-1BE820E78226}" type="presOf" srcId="{74B85777-480B-4E33-A546-DFC899AA7813}" destId="{5F7AAE0A-3F9C-4FA6-8AF3-DD412457A426}" srcOrd="0" destOrd="0" presId="urn:microsoft.com/office/officeart/2005/8/layout/radial4"/>
    <dgm:cxn modelId="{68AE1194-2FE1-4137-B012-01E67FD8A6F9}" srcId="{9CE8B6B0-0E20-4B22-B21E-CE967CCAD929}" destId="{E60ABDAB-0A8E-4175-BB92-602C54C1E4DB}" srcOrd="0" destOrd="0" parTransId="{0D807B85-5E89-4FDE-B05F-8DAAF29CFCBF}" sibTransId="{2E3CAF58-4E7F-49AE-82C3-9950C9025718}"/>
    <dgm:cxn modelId="{0907909C-E044-4CF9-B56A-AE297F8FE23D}" type="presOf" srcId="{E1D5DB6C-573D-4046-BAB8-4065E5AFE205}" destId="{F2A566C6-3590-49E1-85C1-1BC964A54989}" srcOrd="0" destOrd="0" presId="urn:microsoft.com/office/officeart/2005/8/layout/radial4"/>
    <dgm:cxn modelId="{788BA7B0-24E1-4410-AEC0-D72FBBBC11DA}" type="presOf" srcId="{0B0FB268-FFCE-434E-B837-77CD6D411CD9}" destId="{6019C24B-3399-482B-B6A7-0C44B780E5DA}" srcOrd="0" destOrd="0" presId="urn:microsoft.com/office/officeart/2005/8/layout/radial4"/>
    <dgm:cxn modelId="{7B0574BC-8E4D-439E-B187-E189E899FBDE}" type="presOf" srcId="{E60ABDAB-0A8E-4175-BB92-602C54C1E4DB}" destId="{8FCBD979-3905-4026-AF01-76FECA86B43C}" srcOrd="0" destOrd="0" presId="urn:microsoft.com/office/officeart/2005/8/layout/radial4"/>
    <dgm:cxn modelId="{52524CCB-C33C-4651-B4F3-92C2C938F8ED}" type="presOf" srcId="{60383940-6B71-4C9F-A701-BDF048D61894}" destId="{7E82A24A-9B63-468A-9755-50E6BD138DBF}" srcOrd="0" destOrd="0" presId="urn:microsoft.com/office/officeart/2005/8/layout/radial4"/>
    <dgm:cxn modelId="{4CA9B1D7-B7AC-4986-927D-990F55151A72}" type="presOf" srcId="{90E67AD4-4CCE-4E09-81E6-D9C65C8A5153}" destId="{0DB26C2C-199B-4F87-A82C-3F77E25B1EDB}" srcOrd="0" destOrd="0" presId="urn:microsoft.com/office/officeart/2005/8/layout/radial4"/>
    <dgm:cxn modelId="{4CB2D3DD-AFDD-4766-8EF3-4FBF033B0719}" srcId="{13321A67-AD3B-4DAD-988B-78459DC9EA20}" destId="{9CE8B6B0-0E20-4B22-B21E-CE967CCAD929}" srcOrd="0" destOrd="0" parTransId="{28E8E8B7-E62A-4F5A-9FC0-849753576A30}" sibTransId="{BBCFEE16-DA5E-4D56-B428-B1BACFB3C8DC}"/>
    <dgm:cxn modelId="{367070E9-C04C-4D61-AB25-3F4CF2330F1A}" type="presOf" srcId="{1160EC0C-E68D-4014-A065-0855006D81A6}" destId="{04B88222-FB0B-4134-BA8D-08AF906EDFF9}" srcOrd="0" destOrd="0" presId="urn:microsoft.com/office/officeart/2005/8/layout/radial4"/>
    <dgm:cxn modelId="{06C437F8-E235-418B-A872-427D2E3D376A}" type="presOf" srcId="{9CE8B6B0-0E20-4B22-B21E-CE967CCAD929}" destId="{4E7B47C0-BB64-4797-9693-A2AA1A1C79EE}" srcOrd="0" destOrd="0" presId="urn:microsoft.com/office/officeart/2005/8/layout/radial4"/>
    <dgm:cxn modelId="{000DA955-7C54-4FF4-8E2B-1256D480AE1E}" type="presParOf" srcId="{794AAFDF-7F5C-4E27-9A5F-A2D85C62195C}" destId="{4E7B47C0-BB64-4797-9693-A2AA1A1C79EE}" srcOrd="0" destOrd="0" presId="urn:microsoft.com/office/officeart/2005/8/layout/radial4"/>
    <dgm:cxn modelId="{0765B63B-3A01-4D2B-A026-5BCE014F5D7F}" type="presParOf" srcId="{794AAFDF-7F5C-4E27-9A5F-A2D85C62195C}" destId="{93F25F4B-0A00-4B41-9B71-41F670E041B5}" srcOrd="1" destOrd="0" presId="urn:microsoft.com/office/officeart/2005/8/layout/radial4"/>
    <dgm:cxn modelId="{0B36C8C8-349A-4176-93EB-753643C9E92D}" type="presParOf" srcId="{794AAFDF-7F5C-4E27-9A5F-A2D85C62195C}" destId="{8FCBD979-3905-4026-AF01-76FECA86B43C}" srcOrd="2" destOrd="0" presId="urn:microsoft.com/office/officeart/2005/8/layout/radial4"/>
    <dgm:cxn modelId="{A5A9F4A2-93F0-49AD-8B1E-3E76A354497A}" type="presParOf" srcId="{794AAFDF-7F5C-4E27-9A5F-A2D85C62195C}" destId="{5F7AAE0A-3F9C-4FA6-8AF3-DD412457A426}" srcOrd="3" destOrd="0" presId="urn:microsoft.com/office/officeart/2005/8/layout/radial4"/>
    <dgm:cxn modelId="{370AC5E3-C850-4130-8074-350AE3FA7790}" type="presParOf" srcId="{794AAFDF-7F5C-4E27-9A5F-A2D85C62195C}" destId="{7E82A24A-9B63-468A-9755-50E6BD138DBF}" srcOrd="4" destOrd="0" presId="urn:microsoft.com/office/officeart/2005/8/layout/radial4"/>
    <dgm:cxn modelId="{DDDECE8F-8922-4C8F-BA72-BEC37715343C}" type="presParOf" srcId="{794AAFDF-7F5C-4E27-9A5F-A2D85C62195C}" destId="{57A4412A-FDE3-4BF7-A7E2-1C71727D8C24}" srcOrd="5" destOrd="0" presId="urn:microsoft.com/office/officeart/2005/8/layout/radial4"/>
    <dgm:cxn modelId="{DC65E770-C134-428F-B9BE-AF5021233299}" type="presParOf" srcId="{794AAFDF-7F5C-4E27-9A5F-A2D85C62195C}" destId="{2C898092-40A1-43B6-82D7-55F986EC3E29}" srcOrd="6" destOrd="0" presId="urn:microsoft.com/office/officeart/2005/8/layout/radial4"/>
    <dgm:cxn modelId="{43375A53-6FD1-4098-9366-D4398497EE69}" type="presParOf" srcId="{794AAFDF-7F5C-4E27-9A5F-A2D85C62195C}" destId="{7ED43E66-2A88-4A2A-8853-F1D2DC55EEE9}" srcOrd="7" destOrd="0" presId="urn:microsoft.com/office/officeart/2005/8/layout/radial4"/>
    <dgm:cxn modelId="{53C31E7B-4AAB-43E0-A0C9-7E51D3FDFA60}" type="presParOf" srcId="{794AAFDF-7F5C-4E27-9A5F-A2D85C62195C}" destId="{D0BFE88B-3571-4102-AD29-6B3AABE9DF0D}" srcOrd="8" destOrd="0" presId="urn:microsoft.com/office/officeart/2005/8/layout/radial4"/>
    <dgm:cxn modelId="{0CFACEE4-359E-453F-B7B3-10DB2BAE64CE}" type="presParOf" srcId="{794AAFDF-7F5C-4E27-9A5F-A2D85C62195C}" destId="{F2A566C6-3590-49E1-85C1-1BC964A54989}" srcOrd="9" destOrd="0" presId="urn:microsoft.com/office/officeart/2005/8/layout/radial4"/>
    <dgm:cxn modelId="{AE3D9244-5C58-4E42-A257-7FD02789DDE3}" type="presParOf" srcId="{794AAFDF-7F5C-4E27-9A5F-A2D85C62195C}" destId="{6019C24B-3399-482B-B6A7-0C44B780E5DA}" srcOrd="10" destOrd="0" presId="urn:microsoft.com/office/officeart/2005/8/layout/radial4"/>
    <dgm:cxn modelId="{60940B19-42B8-4894-8DA2-7C5A084BC835}" type="presParOf" srcId="{794AAFDF-7F5C-4E27-9A5F-A2D85C62195C}" destId="{04B88222-FB0B-4134-BA8D-08AF906EDFF9}" srcOrd="11" destOrd="0" presId="urn:microsoft.com/office/officeart/2005/8/layout/radial4"/>
    <dgm:cxn modelId="{AD759159-3E4A-4CF4-9AD4-32282D89B889}" type="presParOf" srcId="{794AAFDF-7F5C-4E27-9A5F-A2D85C62195C}" destId="{0DB26C2C-199B-4F87-A82C-3F77E25B1EDB}" srcOrd="12"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873EDDE-5A58-407E-A2F7-7F782C3AE401}" type="doc">
      <dgm:prSet loTypeId="urn:microsoft.com/office/officeart/2005/8/layout/default#1" loCatId="list" qsTypeId="urn:microsoft.com/office/officeart/2005/8/quickstyle/3d2#1" qsCatId="3D" csTypeId="urn:microsoft.com/office/officeart/2005/8/colors/accent1_3" csCatId="accent1" phldr="1"/>
      <dgm:spPr/>
      <dgm:t>
        <a:bodyPr/>
        <a:lstStyle/>
        <a:p>
          <a:endParaRPr lang="tr-TR"/>
        </a:p>
      </dgm:t>
    </dgm:pt>
    <dgm:pt modelId="{D2FC6A29-6E33-4BEA-B1F8-A89656821918}">
      <dgm:prSet phldrT="[Metin]"/>
      <dgm:spPr>
        <a:solidFill>
          <a:srgbClr val="FF0000"/>
        </a:solidFill>
      </dgm:spPr>
      <dgm:t>
        <a:bodyPr/>
        <a:lstStyle/>
        <a:p>
          <a:r>
            <a:rPr lang="tr-TR" b="1" dirty="0">
              <a:solidFill>
                <a:schemeClr val="tx1"/>
              </a:solidFill>
              <a:latin typeface="Comic Sans MS" pitchFamily="66" charset="0"/>
            </a:rPr>
            <a:t>Matematik</a:t>
          </a:r>
        </a:p>
      </dgm:t>
    </dgm:pt>
    <dgm:pt modelId="{43373ACC-DF11-4143-AEB1-3497139188CC}" type="parTrans" cxnId="{CE0F647B-03E5-465E-A955-C18DA4D8938A}">
      <dgm:prSet/>
      <dgm:spPr/>
      <dgm:t>
        <a:bodyPr/>
        <a:lstStyle/>
        <a:p>
          <a:endParaRPr lang="tr-TR"/>
        </a:p>
      </dgm:t>
    </dgm:pt>
    <dgm:pt modelId="{DC20664F-D533-42C5-A747-3E10DA3B67BB}" type="sibTrans" cxnId="{CE0F647B-03E5-465E-A955-C18DA4D8938A}">
      <dgm:prSet/>
      <dgm:spPr/>
      <dgm:t>
        <a:bodyPr/>
        <a:lstStyle/>
        <a:p>
          <a:endParaRPr lang="tr-TR"/>
        </a:p>
      </dgm:t>
    </dgm:pt>
    <dgm:pt modelId="{EDB87C81-FDF4-4BDF-9CA2-05544E8EFC26}">
      <dgm:prSet phldrT="[Metin]"/>
      <dgm:spPr/>
      <dgm:t>
        <a:bodyPr/>
        <a:lstStyle/>
        <a:p>
          <a:r>
            <a:rPr lang="tr-TR" b="1" dirty="0">
              <a:solidFill>
                <a:schemeClr val="tx1"/>
              </a:solidFill>
              <a:latin typeface="Comic Sans MS" pitchFamily="66" charset="0"/>
            </a:rPr>
            <a:t>Okuma Yazmaya Hazırlık</a:t>
          </a:r>
        </a:p>
      </dgm:t>
    </dgm:pt>
    <dgm:pt modelId="{39B5E79A-C4F3-4616-BAA8-DD81EF60C6FB}" type="parTrans" cxnId="{AD8D0CAA-E622-4D68-8FD7-70017995115C}">
      <dgm:prSet/>
      <dgm:spPr/>
      <dgm:t>
        <a:bodyPr/>
        <a:lstStyle/>
        <a:p>
          <a:endParaRPr lang="tr-TR"/>
        </a:p>
      </dgm:t>
    </dgm:pt>
    <dgm:pt modelId="{F721B11F-AB8D-4067-99CB-59F8C0846F10}" type="sibTrans" cxnId="{AD8D0CAA-E622-4D68-8FD7-70017995115C}">
      <dgm:prSet/>
      <dgm:spPr/>
      <dgm:t>
        <a:bodyPr/>
        <a:lstStyle/>
        <a:p>
          <a:endParaRPr lang="tr-TR"/>
        </a:p>
      </dgm:t>
    </dgm:pt>
    <dgm:pt modelId="{DAEC22A0-2BDE-4EA5-AA76-8E6E5CCA09A2}">
      <dgm:prSet phldrT="[Metin]"/>
      <dgm:spPr>
        <a:solidFill>
          <a:srgbClr val="FFFF00"/>
        </a:solidFill>
      </dgm:spPr>
      <dgm:t>
        <a:bodyPr/>
        <a:lstStyle/>
        <a:p>
          <a:r>
            <a:rPr lang="tr-TR" b="1" dirty="0">
              <a:solidFill>
                <a:schemeClr val="tx1"/>
              </a:solidFill>
              <a:latin typeface="Comic Sans MS" pitchFamily="66" charset="0"/>
            </a:rPr>
            <a:t>Drama</a:t>
          </a:r>
        </a:p>
      </dgm:t>
    </dgm:pt>
    <dgm:pt modelId="{7662B6B3-AE2E-4E53-AB45-122F47C28705}" type="parTrans" cxnId="{9CD5E931-B1EE-4936-9BE1-F63416129EC2}">
      <dgm:prSet/>
      <dgm:spPr/>
      <dgm:t>
        <a:bodyPr/>
        <a:lstStyle/>
        <a:p>
          <a:endParaRPr lang="tr-TR"/>
        </a:p>
      </dgm:t>
    </dgm:pt>
    <dgm:pt modelId="{E6175C45-5717-4373-BCD1-B45887EDF879}" type="sibTrans" cxnId="{9CD5E931-B1EE-4936-9BE1-F63416129EC2}">
      <dgm:prSet/>
      <dgm:spPr/>
      <dgm:t>
        <a:bodyPr/>
        <a:lstStyle/>
        <a:p>
          <a:endParaRPr lang="tr-TR"/>
        </a:p>
      </dgm:t>
    </dgm:pt>
    <dgm:pt modelId="{50A11A65-B842-4958-B14C-F914D965DC27}">
      <dgm:prSet phldrT="[Metin]"/>
      <dgm:spPr/>
      <dgm:t>
        <a:bodyPr/>
        <a:lstStyle/>
        <a:p>
          <a:r>
            <a:rPr lang="tr-TR" b="1" dirty="0">
              <a:solidFill>
                <a:schemeClr val="tx1"/>
              </a:solidFill>
              <a:latin typeface="Comic Sans MS" pitchFamily="66" charset="0"/>
            </a:rPr>
            <a:t>Alan Gezisi</a:t>
          </a:r>
        </a:p>
      </dgm:t>
    </dgm:pt>
    <dgm:pt modelId="{1BDB8D82-90CA-483C-8725-3260D119D59C}" type="parTrans" cxnId="{A7BD11FA-72CF-49DF-844E-D89EA6E8C773}">
      <dgm:prSet/>
      <dgm:spPr/>
      <dgm:t>
        <a:bodyPr/>
        <a:lstStyle/>
        <a:p>
          <a:endParaRPr lang="tr-TR"/>
        </a:p>
      </dgm:t>
    </dgm:pt>
    <dgm:pt modelId="{482A4F00-7442-4A6A-9D0E-A54808ABB984}" type="sibTrans" cxnId="{A7BD11FA-72CF-49DF-844E-D89EA6E8C773}">
      <dgm:prSet/>
      <dgm:spPr/>
      <dgm:t>
        <a:bodyPr/>
        <a:lstStyle/>
        <a:p>
          <a:endParaRPr lang="tr-TR"/>
        </a:p>
      </dgm:t>
    </dgm:pt>
    <dgm:pt modelId="{DC935F2D-8ECE-4500-B30F-B46F09F4D5F7}">
      <dgm:prSet phldrT="[Metin]"/>
      <dgm:spPr>
        <a:solidFill>
          <a:srgbClr val="92D050"/>
        </a:solidFill>
      </dgm:spPr>
      <dgm:t>
        <a:bodyPr/>
        <a:lstStyle/>
        <a:p>
          <a:r>
            <a:rPr lang="tr-TR" b="1" dirty="0">
              <a:solidFill>
                <a:schemeClr val="tx1"/>
              </a:solidFill>
              <a:latin typeface="Comic Sans MS" pitchFamily="66" charset="0"/>
            </a:rPr>
            <a:t>Sanat</a:t>
          </a:r>
        </a:p>
      </dgm:t>
    </dgm:pt>
    <dgm:pt modelId="{952837A3-1EC7-49CC-A448-EBDE2C416CE0}" type="parTrans" cxnId="{16E37575-0BCB-41C6-95FF-876B5C365C2E}">
      <dgm:prSet/>
      <dgm:spPr/>
      <dgm:t>
        <a:bodyPr/>
        <a:lstStyle/>
        <a:p>
          <a:endParaRPr lang="tr-TR"/>
        </a:p>
      </dgm:t>
    </dgm:pt>
    <dgm:pt modelId="{EB48CB31-48B4-4DC3-941A-DC681C2E7F24}" type="sibTrans" cxnId="{16E37575-0BCB-41C6-95FF-876B5C365C2E}">
      <dgm:prSet/>
      <dgm:spPr/>
      <dgm:t>
        <a:bodyPr/>
        <a:lstStyle/>
        <a:p>
          <a:endParaRPr lang="tr-TR"/>
        </a:p>
      </dgm:t>
    </dgm:pt>
    <dgm:pt modelId="{50527FAD-F877-4479-91D0-DA80CC71D7FD}">
      <dgm:prSet phldrT="[Metin]"/>
      <dgm:spPr/>
      <dgm:t>
        <a:bodyPr/>
        <a:lstStyle/>
        <a:p>
          <a:r>
            <a:rPr lang="tr-TR" b="1" dirty="0">
              <a:solidFill>
                <a:schemeClr val="tx1"/>
              </a:solidFill>
              <a:latin typeface="Comic Sans MS" pitchFamily="66" charset="0"/>
            </a:rPr>
            <a:t>Türkçe</a:t>
          </a:r>
        </a:p>
      </dgm:t>
    </dgm:pt>
    <dgm:pt modelId="{3606F772-6072-41C6-9CB1-4CAF1B6CF31E}" type="parTrans" cxnId="{CD7EE3EB-9289-4D14-9D90-40E613D2F1F3}">
      <dgm:prSet/>
      <dgm:spPr/>
      <dgm:t>
        <a:bodyPr/>
        <a:lstStyle/>
        <a:p>
          <a:endParaRPr lang="tr-TR"/>
        </a:p>
      </dgm:t>
    </dgm:pt>
    <dgm:pt modelId="{DD56F376-C1DC-43BC-AA1E-3CDABB726757}" type="sibTrans" cxnId="{CD7EE3EB-9289-4D14-9D90-40E613D2F1F3}">
      <dgm:prSet/>
      <dgm:spPr/>
      <dgm:t>
        <a:bodyPr/>
        <a:lstStyle/>
        <a:p>
          <a:endParaRPr lang="tr-TR"/>
        </a:p>
      </dgm:t>
    </dgm:pt>
    <dgm:pt modelId="{0467EB6B-36CC-4B23-AAFD-6596805CAE07}">
      <dgm:prSet phldrT="[Metin]"/>
      <dgm:spPr>
        <a:solidFill>
          <a:srgbClr val="7030A0"/>
        </a:solidFill>
      </dgm:spPr>
      <dgm:t>
        <a:bodyPr/>
        <a:lstStyle/>
        <a:p>
          <a:r>
            <a:rPr lang="tr-TR" b="1" dirty="0">
              <a:solidFill>
                <a:schemeClr val="tx1"/>
              </a:solidFill>
              <a:latin typeface="Comic Sans MS" pitchFamily="66" charset="0"/>
            </a:rPr>
            <a:t>Oyun</a:t>
          </a:r>
        </a:p>
      </dgm:t>
    </dgm:pt>
    <dgm:pt modelId="{C9B4FC45-4890-4509-A1A1-C2B713B63346}" type="parTrans" cxnId="{79A8BB6D-9C73-4E6A-A11F-00923795A83A}">
      <dgm:prSet/>
      <dgm:spPr/>
      <dgm:t>
        <a:bodyPr/>
        <a:lstStyle/>
        <a:p>
          <a:endParaRPr lang="tr-TR"/>
        </a:p>
      </dgm:t>
    </dgm:pt>
    <dgm:pt modelId="{6F100300-7816-46BB-A6AD-E90D266EF579}" type="sibTrans" cxnId="{79A8BB6D-9C73-4E6A-A11F-00923795A83A}">
      <dgm:prSet/>
      <dgm:spPr/>
      <dgm:t>
        <a:bodyPr/>
        <a:lstStyle/>
        <a:p>
          <a:endParaRPr lang="tr-TR"/>
        </a:p>
      </dgm:t>
    </dgm:pt>
    <dgm:pt modelId="{055836A1-8215-4437-818E-A437F8C54178}">
      <dgm:prSet phldrT="[Metin]"/>
      <dgm:spPr/>
      <dgm:t>
        <a:bodyPr/>
        <a:lstStyle/>
        <a:p>
          <a:r>
            <a:rPr lang="tr-TR" b="1" dirty="0">
              <a:solidFill>
                <a:schemeClr val="tx1"/>
              </a:solidFill>
              <a:latin typeface="Comic Sans MS" pitchFamily="66" charset="0"/>
            </a:rPr>
            <a:t>Müzik</a:t>
          </a:r>
        </a:p>
      </dgm:t>
    </dgm:pt>
    <dgm:pt modelId="{82903290-7605-4134-A0BB-1EA7A67F9B23}" type="parTrans" cxnId="{57FB1B96-B7FB-41FF-9361-79DCEC147E1A}">
      <dgm:prSet/>
      <dgm:spPr/>
      <dgm:t>
        <a:bodyPr/>
        <a:lstStyle/>
        <a:p>
          <a:endParaRPr lang="tr-TR"/>
        </a:p>
      </dgm:t>
    </dgm:pt>
    <dgm:pt modelId="{51F9AE0F-9C14-4CC5-A9E7-34B3C2A2B98A}" type="sibTrans" cxnId="{57FB1B96-B7FB-41FF-9361-79DCEC147E1A}">
      <dgm:prSet/>
      <dgm:spPr/>
      <dgm:t>
        <a:bodyPr/>
        <a:lstStyle/>
        <a:p>
          <a:endParaRPr lang="tr-TR"/>
        </a:p>
      </dgm:t>
    </dgm:pt>
    <dgm:pt modelId="{08B6A199-1D10-4578-B342-A16D55496C79}">
      <dgm:prSet phldrT="[Metin]"/>
      <dgm:spPr/>
      <dgm:t>
        <a:bodyPr/>
        <a:lstStyle/>
        <a:p>
          <a:r>
            <a:rPr lang="tr-TR" b="1" dirty="0">
              <a:solidFill>
                <a:schemeClr val="tx1"/>
              </a:solidFill>
              <a:latin typeface="Comic Sans MS" pitchFamily="66" charset="0"/>
            </a:rPr>
            <a:t>Fen </a:t>
          </a:r>
        </a:p>
      </dgm:t>
    </dgm:pt>
    <dgm:pt modelId="{02D7A03C-14E1-408A-842F-BA74D77E92FA}" type="parTrans" cxnId="{BC9A9520-3C36-4B3D-9FB5-AF3C1110466A}">
      <dgm:prSet/>
      <dgm:spPr/>
      <dgm:t>
        <a:bodyPr/>
        <a:lstStyle/>
        <a:p>
          <a:endParaRPr lang="tr-TR"/>
        </a:p>
      </dgm:t>
    </dgm:pt>
    <dgm:pt modelId="{28B73A44-17D0-4F5F-888C-5749AA051322}" type="sibTrans" cxnId="{BC9A9520-3C36-4B3D-9FB5-AF3C1110466A}">
      <dgm:prSet/>
      <dgm:spPr/>
      <dgm:t>
        <a:bodyPr/>
        <a:lstStyle/>
        <a:p>
          <a:endParaRPr lang="tr-TR"/>
        </a:p>
      </dgm:t>
    </dgm:pt>
    <dgm:pt modelId="{899FDD0D-F3B0-4FB7-ADA4-0100795D9631}">
      <dgm:prSet phldrT="[Metin]"/>
      <dgm:spPr/>
      <dgm:t>
        <a:bodyPr/>
        <a:lstStyle/>
        <a:p>
          <a:r>
            <a:rPr lang="tr-TR" b="1" dirty="0">
              <a:solidFill>
                <a:schemeClr val="tx1"/>
              </a:solidFill>
              <a:latin typeface="Comic Sans MS" pitchFamily="66" charset="0"/>
            </a:rPr>
            <a:t>Hareket</a:t>
          </a:r>
        </a:p>
      </dgm:t>
    </dgm:pt>
    <dgm:pt modelId="{0C00F840-1D3C-45FC-914B-7017F4E3DC43}" type="parTrans" cxnId="{177DAF7C-A8C3-4494-B5D3-6E1FCA145148}">
      <dgm:prSet/>
      <dgm:spPr/>
      <dgm:t>
        <a:bodyPr/>
        <a:lstStyle/>
        <a:p>
          <a:endParaRPr lang="tr-TR"/>
        </a:p>
      </dgm:t>
    </dgm:pt>
    <dgm:pt modelId="{1C7DAF99-BDB6-4C57-B358-F58BC932F7BE}" type="sibTrans" cxnId="{177DAF7C-A8C3-4494-B5D3-6E1FCA145148}">
      <dgm:prSet/>
      <dgm:spPr/>
      <dgm:t>
        <a:bodyPr/>
        <a:lstStyle/>
        <a:p>
          <a:endParaRPr lang="tr-TR"/>
        </a:p>
      </dgm:t>
    </dgm:pt>
    <dgm:pt modelId="{9E08F876-063D-476D-B298-F1A95BC76BD8}" type="pres">
      <dgm:prSet presAssocID="{4873EDDE-5A58-407E-A2F7-7F782C3AE401}" presName="diagram" presStyleCnt="0">
        <dgm:presLayoutVars>
          <dgm:dir/>
          <dgm:resizeHandles val="exact"/>
        </dgm:presLayoutVars>
      </dgm:prSet>
      <dgm:spPr/>
    </dgm:pt>
    <dgm:pt modelId="{EE01F525-425E-4E17-BF1A-30887B50D0A7}" type="pres">
      <dgm:prSet presAssocID="{D2FC6A29-6E33-4BEA-B1F8-A89656821918}" presName="node" presStyleLbl="node1" presStyleIdx="0" presStyleCnt="10">
        <dgm:presLayoutVars>
          <dgm:bulletEnabled val="1"/>
        </dgm:presLayoutVars>
      </dgm:prSet>
      <dgm:spPr/>
    </dgm:pt>
    <dgm:pt modelId="{4369F23D-AD4D-4830-BF8C-1B94AD1F7CEE}" type="pres">
      <dgm:prSet presAssocID="{DC20664F-D533-42C5-A747-3E10DA3B67BB}" presName="sibTrans" presStyleCnt="0"/>
      <dgm:spPr/>
    </dgm:pt>
    <dgm:pt modelId="{40B865A9-B032-4C19-B566-3875205D8650}" type="pres">
      <dgm:prSet presAssocID="{EDB87C81-FDF4-4BDF-9CA2-05544E8EFC26}" presName="node" presStyleLbl="node1" presStyleIdx="1" presStyleCnt="10">
        <dgm:presLayoutVars>
          <dgm:bulletEnabled val="1"/>
        </dgm:presLayoutVars>
      </dgm:prSet>
      <dgm:spPr/>
    </dgm:pt>
    <dgm:pt modelId="{2ADC3C98-E385-44E7-B721-1CCA0CF855C1}" type="pres">
      <dgm:prSet presAssocID="{F721B11F-AB8D-4067-99CB-59F8C0846F10}" presName="sibTrans" presStyleCnt="0"/>
      <dgm:spPr/>
    </dgm:pt>
    <dgm:pt modelId="{E3533AC0-DC53-404E-B165-76465EB8510B}" type="pres">
      <dgm:prSet presAssocID="{DAEC22A0-2BDE-4EA5-AA76-8E6E5CCA09A2}" presName="node" presStyleLbl="node1" presStyleIdx="2" presStyleCnt="10">
        <dgm:presLayoutVars>
          <dgm:bulletEnabled val="1"/>
        </dgm:presLayoutVars>
      </dgm:prSet>
      <dgm:spPr/>
    </dgm:pt>
    <dgm:pt modelId="{E2B6878D-3469-469C-BB52-36297136E5DF}" type="pres">
      <dgm:prSet presAssocID="{E6175C45-5717-4373-BCD1-B45887EDF879}" presName="sibTrans" presStyleCnt="0"/>
      <dgm:spPr/>
    </dgm:pt>
    <dgm:pt modelId="{BC8C5288-F393-4AC7-B36C-F01432B7083A}" type="pres">
      <dgm:prSet presAssocID="{50A11A65-B842-4958-B14C-F914D965DC27}" presName="node" presStyleLbl="node1" presStyleIdx="3" presStyleCnt="10">
        <dgm:presLayoutVars>
          <dgm:bulletEnabled val="1"/>
        </dgm:presLayoutVars>
      </dgm:prSet>
      <dgm:spPr/>
    </dgm:pt>
    <dgm:pt modelId="{7DCE4790-AEE5-464C-A8F4-B3EADD1495D8}" type="pres">
      <dgm:prSet presAssocID="{482A4F00-7442-4A6A-9D0E-A54808ABB984}" presName="sibTrans" presStyleCnt="0"/>
      <dgm:spPr/>
    </dgm:pt>
    <dgm:pt modelId="{52683A96-1F41-4052-BA1E-3565D78EC68B}" type="pres">
      <dgm:prSet presAssocID="{DC935F2D-8ECE-4500-B30F-B46F09F4D5F7}" presName="node" presStyleLbl="node1" presStyleIdx="4" presStyleCnt="10">
        <dgm:presLayoutVars>
          <dgm:bulletEnabled val="1"/>
        </dgm:presLayoutVars>
      </dgm:prSet>
      <dgm:spPr/>
    </dgm:pt>
    <dgm:pt modelId="{8FE6F051-7724-4B08-AA32-EB56612591CD}" type="pres">
      <dgm:prSet presAssocID="{EB48CB31-48B4-4DC3-941A-DC681C2E7F24}" presName="sibTrans" presStyleCnt="0"/>
      <dgm:spPr/>
    </dgm:pt>
    <dgm:pt modelId="{BA4CC1E2-339D-41C8-90E7-A82AB733FC05}" type="pres">
      <dgm:prSet presAssocID="{50527FAD-F877-4479-91D0-DA80CC71D7FD}" presName="node" presStyleLbl="node1" presStyleIdx="5" presStyleCnt="10">
        <dgm:presLayoutVars>
          <dgm:bulletEnabled val="1"/>
        </dgm:presLayoutVars>
      </dgm:prSet>
      <dgm:spPr/>
    </dgm:pt>
    <dgm:pt modelId="{B7BCBF54-6022-46A0-9E3D-29FC3A3ABD14}" type="pres">
      <dgm:prSet presAssocID="{DD56F376-C1DC-43BC-AA1E-3CDABB726757}" presName="sibTrans" presStyleCnt="0"/>
      <dgm:spPr/>
    </dgm:pt>
    <dgm:pt modelId="{3F64672C-1035-4C00-BB1F-9AE169C6B773}" type="pres">
      <dgm:prSet presAssocID="{0467EB6B-36CC-4B23-AAFD-6596805CAE07}" presName="node" presStyleLbl="node1" presStyleIdx="6" presStyleCnt="10" custLinFactNeighborX="2529" custLinFactNeighborY="-381">
        <dgm:presLayoutVars>
          <dgm:bulletEnabled val="1"/>
        </dgm:presLayoutVars>
      </dgm:prSet>
      <dgm:spPr/>
    </dgm:pt>
    <dgm:pt modelId="{774CF105-07D2-4807-92B3-464976461294}" type="pres">
      <dgm:prSet presAssocID="{6F100300-7816-46BB-A6AD-E90D266EF579}" presName="sibTrans" presStyleCnt="0"/>
      <dgm:spPr/>
    </dgm:pt>
    <dgm:pt modelId="{F4F0F2AB-481B-450E-B31E-724EFA11C1D7}" type="pres">
      <dgm:prSet presAssocID="{055836A1-8215-4437-818E-A437F8C54178}" presName="node" presStyleLbl="node1" presStyleIdx="7" presStyleCnt="10">
        <dgm:presLayoutVars>
          <dgm:bulletEnabled val="1"/>
        </dgm:presLayoutVars>
      </dgm:prSet>
      <dgm:spPr/>
    </dgm:pt>
    <dgm:pt modelId="{5C4B9BA8-BBCA-477C-AAC9-CCA265A4F30E}" type="pres">
      <dgm:prSet presAssocID="{51F9AE0F-9C14-4CC5-A9E7-34B3C2A2B98A}" presName="sibTrans" presStyleCnt="0"/>
      <dgm:spPr/>
    </dgm:pt>
    <dgm:pt modelId="{A9719E62-B1C3-426E-9840-7A3BAD4FD17A}" type="pres">
      <dgm:prSet presAssocID="{08B6A199-1D10-4578-B342-A16D55496C79}" presName="node" presStyleLbl="node1" presStyleIdx="8" presStyleCnt="10">
        <dgm:presLayoutVars>
          <dgm:bulletEnabled val="1"/>
        </dgm:presLayoutVars>
      </dgm:prSet>
      <dgm:spPr/>
    </dgm:pt>
    <dgm:pt modelId="{39E7013D-86E0-4114-8B3D-A733A9720ED4}" type="pres">
      <dgm:prSet presAssocID="{28B73A44-17D0-4F5F-888C-5749AA051322}" presName="sibTrans" presStyleCnt="0"/>
      <dgm:spPr/>
    </dgm:pt>
    <dgm:pt modelId="{BB00859C-4411-4585-B902-36F59D13C6F4}" type="pres">
      <dgm:prSet presAssocID="{899FDD0D-F3B0-4FB7-ADA4-0100795D9631}" presName="node" presStyleLbl="node1" presStyleIdx="9" presStyleCnt="10">
        <dgm:presLayoutVars>
          <dgm:bulletEnabled val="1"/>
        </dgm:presLayoutVars>
      </dgm:prSet>
      <dgm:spPr/>
    </dgm:pt>
  </dgm:ptLst>
  <dgm:cxnLst>
    <dgm:cxn modelId="{BC9A9520-3C36-4B3D-9FB5-AF3C1110466A}" srcId="{4873EDDE-5A58-407E-A2F7-7F782C3AE401}" destId="{08B6A199-1D10-4578-B342-A16D55496C79}" srcOrd="8" destOrd="0" parTransId="{02D7A03C-14E1-408A-842F-BA74D77E92FA}" sibTransId="{28B73A44-17D0-4F5F-888C-5749AA051322}"/>
    <dgm:cxn modelId="{9CD5E931-B1EE-4936-9BE1-F63416129EC2}" srcId="{4873EDDE-5A58-407E-A2F7-7F782C3AE401}" destId="{DAEC22A0-2BDE-4EA5-AA76-8E6E5CCA09A2}" srcOrd="2" destOrd="0" parTransId="{7662B6B3-AE2E-4E53-AB45-122F47C28705}" sibTransId="{E6175C45-5717-4373-BCD1-B45887EDF879}"/>
    <dgm:cxn modelId="{2B6C2D68-2A58-4BE1-A346-03CA97087944}" type="presOf" srcId="{4873EDDE-5A58-407E-A2F7-7F782C3AE401}" destId="{9E08F876-063D-476D-B298-F1A95BC76BD8}" srcOrd="0" destOrd="0" presId="urn:microsoft.com/office/officeart/2005/8/layout/default#1"/>
    <dgm:cxn modelId="{A5A9A068-B3E8-4AFC-8867-BB051DAC6A54}" type="presOf" srcId="{DC935F2D-8ECE-4500-B30F-B46F09F4D5F7}" destId="{52683A96-1F41-4052-BA1E-3565D78EC68B}" srcOrd="0" destOrd="0" presId="urn:microsoft.com/office/officeart/2005/8/layout/default#1"/>
    <dgm:cxn modelId="{2EB8F16A-B9CD-41D7-BAC7-596E361301E7}" type="presOf" srcId="{50527FAD-F877-4479-91D0-DA80CC71D7FD}" destId="{BA4CC1E2-339D-41C8-90E7-A82AB733FC05}" srcOrd="0" destOrd="0" presId="urn:microsoft.com/office/officeart/2005/8/layout/default#1"/>
    <dgm:cxn modelId="{79A8BB6D-9C73-4E6A-A11F-00923795A83A}" srcId="{4873EDDE-5A58-407E-A2F7-7F782C3AE401}" destId="{0467EB6B-36CC-4B23-AAFD-6596805CAE07}" srcOrd="6" destOrd="0" parTransId="{C9B4FC45-4890-4509-A1A1-C2B713B63346}" sibTransId="{6F100300-7816-46BB-A6AD-E90D266EF579}"/>
    <dgm:cxn modelId="{AD6F0F71-A788-4DCA-B4A0-18B65006A661}" type="presOf" srcId="{899FDD0D-F3B0-4FB7-ADA4-0100795D9631}" destId="{BB00859C-4411-4585-B902-36F59D13C6F4}" srcOrd="0" destOrd="0" presId="urn:microsoft.com/office/officeart/2005/8/layout/default#1"/>
    <dgm:cxn modelId="{16E37575-0BCB-41C6-95FF-876B5C365C2E}" srcId="{4873EDDE-5A58-407E-A2F7-7F782C3AE401}" destId="{DC935F2D-8ECE-4500-B30F-B46F09F4D5F7}" srcOrd="4" destOrd="0" parTransId="{952837A3-1EC7-49CC-A448-EBDE2C416CE0}" sibTransId="{EB48CB31-48B4-4DC3-941A-DC681C2E7F24}"/>
    <dgm:cxn modelId="{1127FB56-5D0B-400D-BED1-01A35ED76D8B}" type="presOf" srcId="{50A11A65-B842-4958-B14C-F914D965DC27}" destId="{BC8C5288-F393-4AC7-B36C-F01432B7083A}" srcOrd="0" destOrd="0" presId="urn:microsoft.com/office/officeart/2005/8/layout/default#1"/>
    <dgm:cxn modelId="{CE0F647B-03E5-465E-A955-C18DA4D8938A}" srcId="{4873EDDE-5A58-407E-A2F7-7F782C3AE401}" destId="{D2FC6A29-6E33-4BEA-B1F8-A89656821918}" srcOrd="0" destOrd="0" parTransId="{43373ACC-DF11-4143-AEB1-3497139188CC}" sibTransId="{DC20664F-D533-42C5-A747-3E10DA3B67BB}"/>
    <dgm:cxn modelId="{177DAF7C-A8C3-4494-B5D3-6E1FCA145148}" srcId="{4873EDDE-5A58-407E-A2F7-7F782C3AE401}" destId="{899FDD0D-F3B0-4FB7-ADA4-0100795D9631}" srcOrd="9" destOrd="0" parTransId="{0C00F840-1D3C-45FC-914B-7017F4E3DC43}" sibTransId="{1C7DAF99-BDB6-4C57-B358-F58BC932F7BE}"/>
    <dgm:cxn modelId="{7A2CAB83-A453-4FF1-8FDE-4BDE8664E5DC}" type="presOf" srcId="{DAEC22A0-2BDE-4EA5-AA76-8E6E5CCA09A2}" destId="{E3533AC0-DC53-404E-B165-76465EB8510B}" srcOrd="0" destOrd="0" presId="urn:microsoft.com/office/officeart/2005/8/layout/default#1"/>
    <dgm:cxn modelId="{ED354285-7231-4C89-A148-2DAD18D4B363}" type="presOf" srcId="{EDB87C81-FDF4-4BDF-9CA2-05544E8EFC26}" destId="{40B865A9-B032-4C19-B566-3875205D8650}" srcOrd="0" destOrd="0" presId="urn:microsoft.com/office/officeart/2005/8/layout/default#1"/>
    <dgm:cxn modelId="{57FB1B96-B7FB-41FF-9361-79DCEC147E1A}" srcId="{4873EDDE-5A58-407E-A2F7-7F782C3AE401}" destId="{055836A1-8215-4437-818E-A437F8C54178}" srcOrd="7" destOrd="0" parTransId="{82903290-7605-4134-A0BB-1EA7A67F9B23}" sibTransId="{51F9AE0F-9C14-4CC5-A9E7-34B3C2A2B98A}"/>
    <dgm:cxn modelId="{F3C15C9E-C3DD-41C8-9202-FA96119EF521}" type="presOf" srcId="{055836A1-8215-4437-818E-A437F8C54178}" destId="{F4F0F2AB-481B-450E-B31E-724EFA11C1D7}" srcOrd="0" destOrd="0" presId="urn:microsoft.com/office/officeart/2005/8/layout/default#1"/>
    <dgm:cxn modelId="{AD8D0CAA-E622-4D68-8FD7-70017995115C}" srcId="{4873EDDE-5A58-407E-A2F7-7F782C3AE401}" destId="{EDB87C81-FDF4-4BDF-9CA2-05544E8EFC26}" srcOrd="1" destOrd="0" parTransId="{39B5E79A-C4F3-4616-BAA8-DD81EF60C6FB}" sibTransId="{F721B11F-AB8D-4067-99CB-59F8C0846F10}"/>
    <dgm:cxn modelId="{B3E5AFB1-D4A7-4191-AF25-2A75FEA5E876}" type="presOf" srcId="{0467EB6B-36CC-4B23-AAFD-6596805CAE07}" destId="{3F64672C-1035-4C00-BB1F-9AE169C6B773}" srcOrd="0" destOrd="0" presId="urn:microsoft.com/office/officeart/2005/8/layout/default#1"/>
    <dgm:cxn modelId="{2DA073C4-E4CE-4B76-AE78-30F53DEBBCEF}" type="presOf" srcId="{D2FC6A29-6E33-4BEA-B1F8-A89656821918}" destId="{EE01F525-425E-4E17-BF1A-30887B50D0A7}" srcOrd="0" destOrd="0" presId="urn:microsoft.com/office/officeart/2005/8/layout/default#1"/>
    <dgm:cxn modelId="{CD7EE3EB-9289-4D14-9D90-40E613D2F1F3}" srcId="{4873EDDE-5A58-407E-A2F7-7F782C3AE401}" destId="{50527FAD-F877-4479-91D0-DA80CC71D7FD}" srcOrd="5" destOrd="0" parTransId="{3606F772-6072-41C6-9CB1-4CAF1B6CF31E}" sibTransId="{DD56F376-C1DC-43BC-AA1E-3CDABB726757}"/>
    <dgm:cxn modelId="{6ECD13EE-49D8-49B5-AF13-8B02251B1A36}" type="presOf" srcId="{08B6A199-1D10-4578-B342-A16D55496C79}" destId="{A9719E62-B1C3-426E-9840-7A3BAD4FD17A}" srcOrd="0" destOrd="0" presId="urn:microsoft.com/office/officeart/2005/8/layout/default#1"/>
    <dgm:cxn modelId="{A7BD11FA-72CF-49DF-844E-D89EA6E8C773}" srcId="{4873EDDE-5A58-407E-A2F7-7F782C3AE401}" destId="{50A11A65-B842-4958-B14C-F914D965DC27}" srcOrd="3" destOrd="0" parTransId="{1BDB8D82-90CA-483C-8725-3260D119D59C}" sibTransId="{482A4F00-7442-4A6A-9D0E-A54808ABB984}"/>
    <dgm:cxn modelId="{DADB3356-5661-40D5-B5B5-FBDBA076A2F7}" type="presParOf" srcId="{9E08F876-063D-476D-B298-F1A95BC76BD8}" destId="{EE01F525-425E-4E17-BF1A-30887B50D0A7}" srcOrd="0" destOrd="0" presId="urn:microsoft.com/office/officeart/2005/8/layout/default#1"/>
    <dgm:cxn modelId="{87F378A3-4A5B-46CD-98DE-C5F23846FEB9}" type="presParOf" srcId="{9E08F876-063D-476D-B298-F1A95BC76BD8}" destId="{4369F23D-AD4D-4830-BF8C-1B94AD1F7CEE}" srcOrd="1" destOrd="0" presId="urn:microsoft.com/office/officeart/2005/8/layout/default#1"/>
    <dgm:cxn modelId="{F454AE0E-A6E3-451F-A6C7-58414275168F}" type="presParOf" srcId="{9E08F876-063D-476D-B298-F1A95BC76BD8}" destId="{40B865A9-B032-4C19-B566-3875205D8650}" srcOrd="2" destOrd="0" presId="urn:microsoft.com/office/officeart/2005/8/layout/default#1"/>
    <dgm:cxn modelId="{13BF1E81-B5B9-44BB-8774-1B65EAB85774}" type="presParOf" srcId="{9E08F876-063D-476D-B298-F1A95BC76BD8}" destId="{2ADC3C98-E385-44E7-B721-1CCA0CF855C1}" srcOrd="3" destOrd="0" presId="urn:microsoft.com/office/officeart/2005/8/layout/default#1"/>
    <dgm:cxn modelId="{F56A1B2C-3C8F-465B-BC3E-7706B2F40EAE}" type="presParOf" srcId="{9E08F876-063D-476D-B298-F1A95BC76BD8}" destId="{E3533AC0-DC53-404E-B165-76465EB8510B}" srcOrd="4" destOrd="0" presId="urn:microsoft.com/office/officeart/2005/8/layout/default#1"/>
    <dgm:cxn modelId="{89A855EA-A248-4F8D-A6BD-BFC25BBF9D31}" type="presParOf" srcId="{9E08F876-063D-476D-B298-F1A95BC76BD8}" destId="{E2B6878D-3469-469C-BB52-36297136E5DF}" srcOrd="5" destOrd="0" presId="urn:microsoft.com/office/officeart/2005/8/layout/default#1"/>
    <dgm:cxn modelId="{B6F99378-565E-4F34-8762-237DF94C444D}" type="presParOf" srcId="{9E08F876-063D-476D-B298-F1A95BC76BD8}" destId="{BC8C5288-F393-4AC7-B36C-F01432B7083A}" srcOrd="6" destOrd="0" presId="urn:microsoft.com/office/officeart/2005/8/layout/default#1"/>
    <dgm:cxn modelId="{B3A0E8B2-EDAB-466E-ACD0-E941C6947417}" type="presParOf" srcId="{9E08F876-063D-476D-B298-F1A95BC76BD8}" destId="{7DCE4790-AEE5-464C-A8F4-B3EADD1495D8}" srcOrd="7" destOrd="0" presId="urn:microsoft.com/office/officeart/2005/8/layout/default#1"/>
    <dgm:cxn modelId="{ECD334F0-D810-451C-8E26-CCE1A11C138C}" type="presParOf" srcId="{9E08F876-063D-476D-B298-F1A95BC76BD8}" destId="{52683A96-1F41-4052-BA1E-3565D78EC68B}" srcOrd="8" destOrd="0" presId="urn:microsoft.com/office/officeart/2005/8/layout/default#1"/>
    <dgm:cxn modelId="{818E9C1A-FCD7-49FB-9BA0-CB056A323981}" type="presParOf" srcId="{9E08F876-063D-476D-B298-F1A95BC76BD8}" destId="{8FE6F051-7724-4B08-AA32-EB56612591CD}" srcOrd="9" destOrd="0" presId="urn:microsoft.com/office/officeart/2005/8/layout/default#1"/>
    <dgm:cxn modelId="{A7B0B12F-8BF6-407C-B79E-3E4E3448BA9F}" type="presParOf" srcId="{9E08F876-063D-476D-B298-F1A95BC76BD8}" destId="{BA4CC1E2-339D-41C8-90E7-A82AB733FC05}" srcOrd="10" destOrd="0" presId="urn:microsoft.com/office/officeart/2005/8/layout/default#1"/>
    <dgm:cxn modelId="{155474DC-C8B2-4A49-9C1A-E8E1E91DD4C0}" type="presParOf" srcId="{9E08F876-063D-476D-B298-F1A95BC76BD8}" destId="{B7BCBF54-6022-46A0-9E3D-29FC3A3ABD14}" srcOrd="11" destOrd="0" presId="urn:microsoft.com/office/officeart/2005/8/layout/default#1"/>
    <dgm:cxn modelId="{A0E14204-AD39-4898-9E78-E8E99D594551}" type="presParOf" srcId="{9E08F876-063D-476D-B298-F1A95BC76BD8}" destId="{3F64672C-1035-4C00-BB1F-9AE169C6B773}" srcOrd="12" destOrd="0" presId="urn:microsoft.com/office/officeart/2005/8/layout/default#1"/>
    <dgm:cxn modelId="{467BC886-A825-43C7-A7E9-E5B2EF0016B1}" type="presParOf" srcId="{9E08F876-063D-476D-B298-F1A95BC76BD8}" destId="{774CF105-07D2-4807-92B3-464976461294}" srcOrd="13" destOrd="0" presId="urn:microsoft.com/office/officeart/2005/8/layout/default#1"/>
    <dgm:cxn modelId="{99D8150F-039F-4516-AE0A-0C6AA305D8C2}" type="presParOf" srcId="{9E08F876-063D-476D-B298-F1A95BC76BD8}" destId="{F4F0F2AB-481B-450E-B31E-724EFA11C1D7}" srcOrd="14" destOrd="0" presId="urn:microsoft.com/office/officeart/2005/8/layout/default#1"/>
    <dgm:cxn modelId="{224327CD-87EA-4EE4-BEC7-0B7945035CB5}" type="presParOf" srcId="{9E08F876-063D-476D-B298-F1A95BC76BD8}" destId="{5C4B9BA8-BBCA-477C-AAC9-CCA265A4F30E}" srcOrd="15" destOrd="0" presId="urn:microsoft.com/office/officeart/2005/8/layout/default#1"/>
    <dgm:cxn modelId="{27377888-A803-4361-9AC9-002CAAD86F53}" type="presParOf" srcId="{9E08F876-063D-476D-B298-F1A95BC76BD8}" destId="{A9719E62-B1C3-426E-9840-7A3BAD4FD17A}" srcOrd="16" destOrd="0" presId="urn:microsoft.com/office/officeart/2005/8/layout/default#1"/>
    <dgm:cxn modelId="{7E20E5A2-2C3C-4223-B5BE-618D5C63B45E}" type="presParOf" srcId="{9E08F876-063D-476D-B298-F1A95BC76BD8}" destId="{39E7013D-86E0-4114-8B3D-A733A9720ED4}" srcOrd="17" destOrd="0" presId="urn:microsoft.com/office/officeart/2005/8/layout/default#1"/>
    <dgm:cxn modelId="{73367A54-E41A-438E-96F9-DCF399C1DEC9}" type="presParOf" srcId="{9E08F876-063D-476D-B298-F1A95BC76BD8}" destId="{BB00859C-4411-4585-B902-36F59D13C6F4}" srcOrd="18"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6FF6A0-E3D6-4E11-8054-4FB8E4E5C5DE}">
      <dsp:nvSpPr>
        <dsp:cNvPr id="0" name=""/>
        <dsp:cNvSpPr/>
      </dsp:nvSpPr>
      <dsp:spPr>
        <a:xfrm>
          <a:off x="3643345" y="571499"/>
          <a:ext cx="2187996" cy="1459393"/>
        </a:xfrm>
        <a:prstGeom prst="rect">
          <a:avLst/>
        </a:prstGeom>
        <a:solidFill>
          <a:srgbClr val="FF0066"/>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tr-TR" sz="2000" b="1" kern="1200" dirty="0">
              <a:solidFill>
                <a:schemeClr val="tx1"/>
              </a:solidFill>
              <a:latin typeface="Times New Roman" panose="02020603050405020304" pitchFamily="18" charset="0"/>
              <a:cs typeface="Times New Roman" panose="02020603050405020304" pitchFamily="18" charset="0"/>
            </a:rPr>
            <a:t>Güne Başlama Zamanı</a:t>
          </a:r>
        </a:p>
      </dsp:txBody>
      <dsp:txXfrm>
        <a:off x="3993424" y="571499"/>
        <a:ext cx="1837917" cy="1459393"/>
      </dsp:txXfrm>
    </dsp:sp>
    <dsp:sp modelId="{CDFAFC78-E5D4-478F-847D-30C29A638A58}">
      <dsp:nvSpPr>
        <dsp:cNvPr id="0" name=""/>
        <dsp:cNvSpPr/>
      </dsp:nvSpPr>
      <dsp:spPr>
        <a:xfrm>
          <a:off x="3604267" y="2047049"/>
          <a:ext cx="2187996" cy="1459393"/>
        </a:xfrm>
        <a:prstGeom prst="rect">
          <a:avLst/>
        </a:prstGeom>
        <a:solidFill>
          <a:srgbClr val="FFFF00">
            <a:alpha val="90000"/>
          </a:srgb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tr-TR" sz="2000" b="1" kern="1200" dirty="0">
              <a:solidFill>
                <a:schemeClr val="tx1"/>
              </a:solidFill>
              <a:latin typeface="Times New Roman" panose="02020603050405020304" pitchFamily="18" charset="0"/>
              <a:cs typeface="Times New Roman" panose="02020603050405020304" pitchFamily="18" charset="0"/>
            </a:rPr>
            <a:t>Öğrenme Merkezlerinde Oyun</a:t>
          </a:r>
        </a:p>
      </dsp:txBody>
      <dsp:txXfrm>
        <a:off x="3954346" y="2047049"/>
        <a:ext cx="1837917" cy="1459393"/>
      </dsp:txXfrm>
    </dsp:sp>
    <dsp:sp modelId="{283EB17A-AAEC-4978-8AFF-2D71E433018A}">
      <dsp:nvSpPr>
        <dsp:cNvPr id="0" name=""/>
        <dsp:cNvSpPr/>
      </dsp:nvSpPr>
      <dsp:spPr>
        <a:xfrm>
          <a:off x="3639341" y="3502736"/>
          <a:ext cx="2187996" cy="1459393"/>
        </a:xfrm>
        <a:prstGeom prst="rect">
          <a:avLst/>
        </a:prstGeom>
        <a:solidFill>
          <a:srgbClr val="7030A0">
            <a:alpha val="90000"/>
          </a:srgb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tr-TR" sz="2000" b="1" kern="1200" dirty="0">
              <a:solidFill>
                <a:schemeClr val="tx1"/>
              </a:solidFill>
              <a:latin typeface="Times New Roman" panose="02020603050405020304" pitchFamily="18" charset="0"/>
              <a:cs typeface="Times New Roman" panose="02020603050405020304" pitchFamily="18" charset="0"/>
            </a:rPr>
            <a:t>Etkinlik Zamanı</a:t>
          </a:r>
        </a:p>
      </dsp:txBody>
      <dsp:txXfrm>
        <a:off x="3989420" y="3502736"/>
        <a:ext cx="1837917" cy="1459393"/>
      </dsp:txXfrm>
    </dsp:sp>
    <dsp:sp modelId="{01A14410-4A0C-435E-A5E8-CF720E606B97}">
      <dsp:nvSpPr>
        <dsp:cNvPr id="0" name=""/>
        <dsp:cNvSpPr/>
      </dsp:nvSpPr>
      <dsp:spPr>
        <a:xfrm>
          <a:off x="3604267" y="4965836"/>
          <a:ext cx="2187996" cy="1459393"/>
        </a:xfrm>
        <a:prstGeom prst="rect">
          <a:avLst/>
        </a:prstGeom>
        <a:solidFill>
          <a:srgbClr val="00B050"/>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tr-TR" sz="2000" b="1" kern="1200" dirty="0">
              <a:solidFill>
                <a:schemeClr val="tx1"/>
              </a:solidFill>
              <a:latin typeface="Times New Roman" panose="02020603050405020304" pitchFamily="18" charset="0"/>
              <a:cs typeface="Times New Roman" panose="02020603050405020304" pitchFamily="18" charset="0"/>
            </a:rPr>
            <a:t>Günü Değerlendirme Zamanı</a:t>
          </a:r>
        </a:p>
      </dsp:txBody>
      <dsp:txXfrm>
        <a:off x="3954346" y="4965836"/>
        <a:ext cx="1837917" cy="1459393"/>
      </dsp:txXfrm>
    </dsp:sp>
    <dsp:sp modelId="{C1D6F701-C418-45EA-9C28-E21B74E956E9}">
      <dsp:nvSpPr>
        <dsp:cNvPr id="0" name=""/>
        <dsp:cNvSpPr/>
      </dsp:nvSpPr>
      <dsp:spPr>
        <a:xfrm>
          <a:off x="203322" y="3"/>
          <a:ext cx="3239358" cy="2390605"/>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r>
            <a:rPr lang="tr-TR" sz="3500" b="1" kern="1200" dirty="0">
              <a:solidFill>
                <a:srgbClr val="FF0000"/>
              </a:solidFill>
              <a:latin typeface="Comic Sans MS" pitchFamily="66" charset="0"/>
            </a:rPr>
            <a:t>GÜNLÜK EĞİTİM AKIŞI</a:t>
          </a:r>
        </a:p>
      </dsp:txBody>
      <dsp:txXfrm>
        <a:off x="677715" y="350099"/>
        <a:ext cx="2290572" cy="16904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7B47C0-BB64-4797-9693-A2AA1A1C79EE}">
      <dsp:nvSpPr>
        <dsp:cNvPr id="0" name=""/>
        <dsp:cNvSpPr/>
      </dsp:nvSpPr>
      <dsp:spPr>
        <a:xfrm>
          <a:off x="3216454" y="3190059"/>
          <a:ext cx="2353904" cy="2353904"/>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solidFill>
                <a:srgbClr val="FF0000"/>
              </a:solidFill>
              <a:latin typeface="Comic Sans MS" pitchFamily="66" charset="0"/>
            </a:rPr>
            <a:t>MERKEZLER</a:t>
          </a:r>
        </a:p>
      </dsp:txBody>
      <dsp:txXfrm>
        <a:off x="3561175" y="3534780"/>
        <a:ext cx="1664462" cy="1664462"/>
      </dsp:txXfrm>
    </dsp:sp>
    <dsp:sp modelId="{93F25F4B-0A00-4B41-9B71-41F670E041B5}">
      <dsp:nvSpPr>
        <dsp:cNvPr id="0" name=""/>
        <dsp:cNvSpPr/>
      </dsp:nvSpPr>
      <dsp:spPr>
        <a:xfrm rot="10788120">
          <a:off x="932506" y="4039811"/>
          <a:ext cx="2158344" cy="670862"/>
        </a:xfrm>
        <a:prstGeom prst="leftArrow">
          <a:avLst>
            <a:gd name="adj1" fmla="val 60000"/>
            <a:gd name="adj2" fmla="val 5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FCBD979-3905-4026-AF01-76FECA86B43C}">
      <dsp:nvSpPr>
        <dsp:cNvPr id="0" name=""/>
        <dsp:cNvSpPr/>
      </dsp:nvSpPr>
      <dsp:spPr>
        <a:xfrm>
          <a:off x="108645" y="3719879"/>
          <a:ext cx="1647733" cy="1318186"/>
        </a:xfrm>
        <a:prstGeom prst="roundRect">
          <a:avLst>
            <a:gd name="adj" fmla="val 1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latin typeface="Comic Sans MS" pitchFamily="66" charset="0"/>
            </a:rPr>
            <a:t>Blok Merkezi</a:t>
          </a:r>
        </a:p>
      </dsp:txBody>
      <dsp:txXfrm>
        <a:off x="147253" y="3758487"/>
        <a:ext cx="1570517" cy="1240970"/>
      </dsp:txXfrm>
    </dsp:sp>
    <dsp:sp modelId="{5F7AAE0A-3F9C-4FA6-8AF3-DD412457A426}">
      <dsp:nvSpPr>
        <dsp:cNvPr id="0" name=""/>
        <dsp:cNvSpPr/>
      </dsp:nvSpPr>
      <dsp:spPr>
        <a:xfrm rot="12960000">
          <a:off x="1290480" y="2598223"/>
          <a:ext cx="2260156" cy="670862"/>
        </a:xfrm>
        <a:prstGeom prst="leftArrow">
          <a:avLst>
            <a:gd name="adj1" fmla="val 60000"/>
            <a:gd name="adj2" fmla="val 5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7E82A24A-9B63-468A-9755-50E6BD138DBF}">
      <dsp:nvSpPr>
        <dsp:cNvPr id="0" name=""/>
        <dsp:cNvSpPr/>
      </dsp:nvSpPr>
      <dsp:spPr>
        <a:xfrm>
          <a:off x="682439" y="1610317"/>
          <a:ext cx="1647733" cy="1318186"/>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latin typeface="Comic Sans MS" pitchFamily="66" charset="0"/>
            </a:rPr>
            <a:t>Kitap Merkezi</a:t>
          </a:r>
        </a:p>
      </dsp:txBody>
      <dsp:txXfrm>
        <a:off x="721047" y="1648925"/>
        <a:ext cx="1570517" cy="1240970"/>
      </dsp:txXfrm>
    </dsp:sp>
    <dsp:sp modelId="{57A4412A-FDE3-4BF7-A7E2-1C71727D8C24}">
      <dsp:nvSpPr>
        <dsp:cNvPr id="0" name=""/>
        <dsp:cNvSpPr/>
      </dsp:nvSpPr>
      <dsp:spPr>
        <a:xfrm rot="15120000">
          <a:off x="2509767" y="1712359"/>
          <a:ext cx="2260156" cy="670862"/>
        </a:xfrm>
        <a:prstGeom prst="leftArrow">
          <a:avLst>
            <a:gd name="adj1" fmla="val 60000"/>
            <a:gd name="adj2" fmla="val 5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2C898092-40A1-43B6-82D7-55F986EC3E29}">
      <dsp:nvSpPr>
        <dsp:cNvPr id="0" name=""/>
        <dsp:cNvSpPr/>
      </dsp:nvSpPr>
      <dsp:spPr>
        <a:xfrm>
          <a:off x="2466765" y="313929"/>
          <a:ext cx="1647733" cy="1318186"/>
        </a:xfrm>
        <a:prstGeom prst="roundRect">
          <a:avLst>
            <a:gd name="adj" fmla="val 1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bg1"/>
              </a:solidFill>
              <a:latin typeface="Comic Sans MS" pitchFamily="66" charset="0"/>
            </a:rPr>
            <a:t>Müzik Merkezi</a:t>
          </a:r>
        </a:p>
      </dsp:txBody>
      <dsp:txXfrm>
        <a:off x="2505373" y="352537"/>
        <a:ext cx="1570517" cy="1240970"/>
      </dsp:txXfrm>
    </dsp:sp>
    <dsp:sp modelId="{7ED43E66-2A88-4A2A-8853-F1D2DC55EEE9}">
      <dsp:nvSpPr>
        <dsp:cNvPr id="0" name=""/>
        <dsp:cNvSpPr/>
      </dsp:nvSpPr>
      <dsp:spPr>
        <a:xfrm rot="17261388">
          <a:off x="4013335" y="1722822"/>
          <a:ext cx="2232873" cy="670862"/>
        </a:xfrm>
        <a:prstGeom prst="leftArrow">
          <a:avLst>
            <a:gd name="adj1" fmla="val 60000"/>
            <a:gd name="adj2" fmla="val 500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D0BFE88B-3571-4102-AD29-6B3AABE9DF0D}">
      <dsp:nvSpPr>
        <dsp:cNvPr id="0" name=""/>
        <dsp:cNvSpPr/>
      </dsp:nvSpPr>
      <dsp:spPr>
        <a:xfrm>
          <a:off x="4645150" y="335513"/>
          <a:ext cx="1647733" cy="1318186"/>
        </a:xfrm>
        <a:prstGeom prst="roundRect">
          <a:avLst>
            <a:gd name="adj" fmla="val 100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latin typeface="Comic Sans MS" pitchFamily="66" charset="0"/>
            </a:rPr>
            <a:t>Sanat Merkezi</a:t>
          </a:r>
        </a:p>
      </dsp:txBody>
      <dsp:txXfrm>
        <a:off x="4683758" y="374121"/>
        <a:ext cx="1570517" cy="1240970"/>
      </dsp:txXfrm>
    </dsp:sp>
    <dsp:sp modelId="{F2A566C6-3590-49E1-85C1-1BC964A54989}">
      <dsp:nvSpPr>
        <dsp:cNvPr id="0" name=""/>
        <dsp:cNvSpPr/>
      </dsp:nvSpPr>
      <dsp:spPr>
        <a:xfrm rot="19440000">
          <a:off x="5236176" y="2598223"/>
          <a:ext cx="2260156" cy="670862"/>
        </a:xfrm>
        <a:prstGeom prst="leftArrow">
          <a:avLst>
            <a:gd name="adj1" fmla="val 60000"/>
            <a:gd name="adj2" fmla="val 5000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019C24B-3399-482B-B6A7-0C44B780E5DA}">
      <dsp:nvSpPr>
        <dsp:cNvPr id="0" name=""/>
        <dsp:cNvSpPr/>
      </dsp:nvSpPr>
      <dsp:spPr>
        <a:xfrm>
          <a:off x="6456640" y="1610317"/>
          <a:ext cx="1647733" cy="1318186"/>
        </a:xfrm>
        <a:prstGeom prst="roundRect">
          <a:avLst>
            <a:gd name="adj" fmla="val 1000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latin typeface="Comic Sans MS" pitchFamily="66" charset="0"/>
            </a:rPr>
            <a:t>Fen Merkezi</a:t>
          </a:r>
        </a:p>
      </dsp:txBody>
      <dsp:txXfrm>
        <a:off x="6495248" y="1648925"/>
        <a:ext cx="1570517" cy="1240970"/>
      </dsp:txXfrm>
    </dsp:sp>
    <dsp:sp modelId="{04B88222-FB0B-4134-BA8D-08AF906EDFF9}">
      <dsp:nvSpPr>
        <dsp:cNvPr id="0" name=""/>
        <dsp:cNvSpPr/>
      </dsp:nvSpPr>
      <dsp:spPr>
        <a:xfrm>
          <a:off x="5701902" y="4031580"/>
          <a:ext cx="2260156" cy="670862"/>
        </a:xfrm>
        <a:prstGeom prst="leftArrow">
          <a:avLst>
            <a:gd name="adj1" fmla="val 60000"/>
            <a:gd name="adj2" fmla="val 5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DB26C2C-199B-4F87-A82C-3F77E25B1EDB}">
      <dsp:nvSpPr>
        <dsp:cNvPr id="0" name=""/>
        <dsp:cNvSpPr/>
      </dsp:nvSpPr>
      <dsp:spPr>
        <a:xfrm>
          <a:off x="7138191" y="3707919"/>
          <a:ext cx="1647733" cy="1318186"/>
        </a:xfrm>
        <a:prstGeom prst="roundRect">
          <a:avLst>
            <a:gd name="adj" fmla="val 1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latin typeface="Comic Sans MS" pitchFamily="66" charset="0"/>
            </a:rPr>
            <a:t>Dramatik Oyun Merkezi</a:t>
          </a:r>
        </a:p>
      </dsp:txBody>
      <dsp:txXfrm>
        <a:off x="7176799" y="3746527"/>
        <a:ext cx="1570517" cy="12409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01F525-425E-4E17-BF1A-30887B50D0A7}">
      <dsp:nvSpPr>
        <dsp:cNvPr id="0" name=""/>
        <dsp:cNvSpPr/>
      </dsp:nvSpPr>
      <dsp:spPr>
        <a:xfrm>
          <a:off x="1931" y="357162"/>
          <a:ext cx="1531962" cy="919177"/>
        </a:xfrm>
        <a:prstGeom prst="rect">
          <a:avLst/>
        </a:prstGeom>
        <a:solidFill>
          <a:srgbClr val="FF0000"/>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itchFamily="66" charset="0"/>
            </a:rPr>
            <a:t>Matematik</a:t>
          </a:r>
        </a:p>
      </dsp:txBody>
      <dsp:txXfrm>
        <a:off x="1931" y="357162"/>
        <a:ext cx="1531962" cy="919177"/>
      </dsp:txXfrm>
    </dsp:sp>
    <dsp:sp modelId="{40B865A9-B032-4C19-B566-3875205D8650}">
      <dsp:nvSpPr>
        <dsp:cNvPr id="0" name=""/>
        <dsp:cNvSpPr/>
      </dsp:nvSpPr>
      <dsp:spPr>
        <a:xfrm>
          <a:off x="1687089" y="357162"/>
          <a:ext cx="1531962" cy="919177"/>
        </a:xfrm>
        <a:prstGeom prst="rect">
          <a:avLst/>
        </a:prstGeom>
        <a:gradFill rotWithShape="0">
          <a:gsLst>
            <a:gs pos="0">
              <a:schemeClr val="accent1">
                <a:shade val="80000"/>
                <a:hueOff val="-54583"/>
                <a:satOff val="-6000"/>
                <a:lumOff val="4032"/>
                <a:alphaOff val="0"/>
                <a:tint val="96000"/>
                <a:lumMod val="104000"/>
              </a:schemeClr>
            </a:gs>
            <a:gs pos="100000">
              <a:schemeClr val="accent1">
                <a:shade val="80000"/>
                <a:hueOff val="-54583"/>
                <a:satOff val="-6000"/>
                <a:lumOff val="403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itchFamily="66" charset="0"/>
            </a:rPr>
            <a:t>Okuma Yazmaya Hazırlık</a:t>
          </a:r>
        </a:p>
      </dsp:txBody>
      <dsp:txXfrm>
        <a:off x="1687089" y="357162"/>
        <a:ext cx="1531962" cy="919177"/>
      </dsp:txXfrm>
    </dsp:sp>
    <dsp:sp modelId="{E3533AC0-DC53-404E-B165-76465EB8510B}">
      <dsp:nvSpPr>
        <dsp:cNvPr id="0" name=""/>
        <dsp:cNvSpPr/>
      </dsp:nvSpPr>
      <dsp:spPr>
        <a:xfrm>
          <a:off x="3372248" y="357162"/>
          <a:ext cx="1531962" cy="919177"/>
        </a:xfrm>
        <a:prstGeom prst="rect">
          <a:avLst/>
        </a:prstGeom>
        <a:solidFill>
          <a:srgbClr val="FFFF00"/>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itchFamily="66" charset="0"/>
            </a:rPr>
            <a:t>Drama</a:t>
          </a:r>
        </a:p>
      </dsp:txBody>
      <dsp:txXfrm>
        <a:off x="3372248" y="357162"/>
        <a:ext cx="1531962" cy="919177"/>
      </dsp:txXfrm>
    </dsp:sp>
    <dsp:sp modelId="{BC8C5288-F393-4AC7-B36C-F01432B7083A}">
      <dsp:nvSpPr>
        <dsp:cNvPr id="0" name=""/>
        <dsp:cNvSpPr/>
      </dsp:nvSpPr>
      <dsp:spPr>
        <a:xfrm>
          <a:off x="5057406" y="357162"/>
          <a:ext cx="1531962" cy="919177"/>
        </a:xfrm>
        <a:prstGeom prst="rect">
          <a:avLst/>
        </a:prstGeom>
        <a:gradFill rotWithShape="0">
          <a:gsLst>
            <a:gs pos="0">
              <a:schemeClr val="accent1">
                <a:shade val="80000"/>
                <a:hueOff val="-163748"/>
                <a:satOff val="-18001"/>
                <a:lumOff val="12096"/>
                <a:alphaOff val="0"/>
                <a:tint val="96000"/>
                <a:lumMod val="104000"/>
              </a:schemeClr>
            </a:gs>
            <a:gs pos="100000">
              <a:schemeClr val="accent1">
                <a:shade val="80000"/>
                <a:hueOff val="-163748"/>
                <a:satOff val="-18001"/>
                <a:lumOff val="1209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itchFamily="66" charset="0"/>
            </a:rPr>
            <a:t>Alan Gezisi</a:t>
          </a:r>
        </a:p>
      </dsp:txBody>
      <dsp:txXfrm>
        <a:off x="5057406" y="357162"/>
        <a:ext cx="1531962" cy="919177"/>
      </dsp:txXfrm>
    </dsp:sp>
    <dsp:sp modelId="{52683A96-1F41-4052-BA1E-3565D78EC68B}">
      <dsp:nvSpPr>
        <dsp:cNvPr id="0" name=""/>
        <dsp:cNvSpPr/>
      </dsp:nvSpPr>
      <dsp:spPr>
        <a:xfrm>
          <a:off x="1931" y="1429536"/>
          <a:ext cx="1531962" cy="919177"/>
        </a:xfrm>
        <a:prstGeom prst="rect">
          <a:avLst/>
        </a:prstGeom>
        <a:solidFill>
          <a:srgbClr val="92D050"/>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itchFamily="66" charset="0"/>
            </a:rPr>
            <a:t>Sanat</a:t>
          </a:r>
        </a:p>
      </dsp:txBody>
      <dsp:txXfrm>
        <a:off x="1931" y="1429536"/>
        <a:ext cx="1531962" cy="919177"/>
      </dsp:txXfrm>
    </dsp:sp>
    <dsp:sp modelId="{BA4CC1E2-339D-41C8-90E7-A82AB733FC05}">
      <dsp:nvSpPr>
        <dsp:cNvPr id="0" name=""/>
        <dsp:cNvSpPr/>
      </dsp:nvSpPr>
      <dsp:spPr>
        <a:xfrm>
          <a:off x="1687089" y="1429536"/>
          <a:ext cx="1531962" cy="919177"/>
        </a:xfrm>
        <a:prstGeom prst="rect">
          <a:avLst/>
        </a:prstGeom>
        <a:gradFill rotWithShape="0">
          <a:gsLst>
            <a:gs pos="0">
              <a:schemeClr val="accent1">
                <a:shade val="80000"/>
                <a:hueOff val="-272914"/>
                <a:satOff val="-30002"/>
                <a:lumOff val="20159"/>
                <a:alphaOff val="0"/>
                <a:tint val="96000"/>
                <a:lumMod val="104000"/>
              </a:schemeClr>
            </a:gs>
            <a:gs pos="100000">
              <a:schemeClr val="accent1">
                <a:shade val="80000"/>
                <a:hueOff val="-272914"/>
                <a:satOff val="-30002"/>
                <a:lumOff val="20159"/>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itchFamily="66" charset="0"/>
            </a:rPr>
            <a:t>Türkçe</a:t>
          </a:r>
        </a:p>
      </dsp:txBody>
      <dsp:txXfrm>
        <a:off x="1687089" y="1429536"/>
        <a:ext cx="1531962" cy="919177"/>
      </dsp:txXfrm>
    </dsp:sp>
    <dsp:sp modelId="{3F64672C-1035-4C00-BB1F-9AE169C6B773}">
      <dsp:nvSpPr>
        <dsp:cNvPr id="0" name=""/>
        <dsp:cNvSpPr/>
      </dsp:nvSpPr>
      <dsp:spPr>
        <a:xfrm>
          <a:off x="3410991" y="1426034"/>
          <a:ext cx="1531962" cy="919177"/>
        </a:xfrm>
        <a:prstGeom prst="rect">
          <a:avLst/>
        </a:prstGeom>
        <a:solidFill>
          <a:srgbClr val="7030A0"/>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itchFamily="66" charset="0"/>
            </a:rPr>
            <a:t>Oyun</a:t>
          </a:r>
        </a:p>
      </dsp:txBody>
      <dsp:txXfrm>
        <a:off x="3410991" y="1426034"/>
        <a:ext cx="1531962" cy="919177"/>
      </dsp:txXfrm>
    </dsp:sp>
    <dsp:sp modelId="{F4F0F2AB-481B-450E-B31E-724EFA11C1D7}">
      <dsp:nvSpPr>
        <dsp:cNvPr id="0" name=""/>
        <dsp:cNvSpPr/>
      </dsp:nvSpPr>
      <dsp:spPr>
        <a:xfrm>
          <a:off x="5057406" y="1429536"/>
          <a:ext cx="1531962" cy="919177"/>
        </a:xfrm>
        <a:prstGeom prst="rect">
          <a:avLst/>
        </a:prstGeom>
        <a:gradFill rotWithShape="0">
          <a:gsLst>
            <a:gs pos="0">
              <a:schemeClr val="accent1">
                <a:shade val="80000"/>
                <a:hueOff val="-382079"/>
                <a:satOff val="-42003"/>
                <a:lumOff val="28223"/>
                <a:alphaOff val="0"/>
                <a:tint val="96000"/>
                <a:lumMod val="104000"/>
              </a:schemeClr>
            </a:gs>
            <a:gs pos="100000">
              <a:schemeClr val="accent1">
                <a:shade val="80000"/>
                <a:hueOff val="-382079"/>
                <a:satOff val="-42003"/>
                <a:lumOff val="2822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itchFamily="66" charset="0"/>
            </a:rPr>
            <a:t>Müzik</a:t>
          </a:r>
        </a:p>
      </dsp:txBody>
      <dsp:txXfrm>
        <a:off x="5057406" y="1429536"/>
        <a:ext cx="1531962" cy="919177"/>
      </dsp:txXfrm>
    </dsp:sp>
    <dsp:sp modelId="{A9719E62-B1C3-426E-9840-7A3BAD4FD17A}">
      <dsp:nvSpPr>
        <dsp:cNvPr id="0" name=""/>
        <dsp:cNvSpPr/>
      </dsp:nvSpPr>
      <dsp:spPr>
        <a:xfrm>
          <a:off x="1687089" y="2501909"/>
          <a:ext cx="1531962" cy="919177"/>
        </a:xfrm>
        <a:prstGeom prst="rect">
          <a:avLst/>
        </a:prstGeom>
        <a:gradFill rotWithShape="0">
          <a:gsLst>
            <a:gs pos="0">
              <a:schemeClr val="accent1">
                <a:shade val="80000"/>
                <a:hueOff val="-436662"/>
                <a:satOff val="-48004"/>
                <a:lumOff val="32255"/>
                <a:alphaOff val="0"/>
                <a:tint val="96000"/>
                <a:lumMod val="104000"/>
              </a:schemeClr>
            </a:gs>
            <a:gs pos="100000">
              <a:schemeClr val="accent1">
                <a:shade val="80000"/>
                <a:hueOff val="-436662"/>
                <a:satOff val="-48004"/>
                <a:lumOff val="3225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itchFamily="66" charset="0"/>
            </a:rPr>
            <a:t>Fen </a:t>
          </a:r>
        </a:p>
      </dsp:txBody>
      <dsp:txXfrm>
        <a:off x="1687089" y="2501909"/>
        <a:ext cx="1531962" cy="919177"/>
      </dsp:txXfrm>
    </dsp:sp>
    <dsp:sp modelId="{BB00859C-4411-4585-B902-36F59D13C6F4}">
      <dsp:nvSpPr>
        <dsp:cNvPr id="0" name=""/>
        <dsp:cNvSpPr/>
      </dsp:nvSpPr>
      <dsp:spPr>
        <a:xfrm>
          <a:off x="3372248" y="2501909"/>
          <a:ext cx="1531962" cy="919177"/>
        </a:xfrm>
        <a:prstGeom prst="rect">
          <a:avLst/>
        </a:prstGeom>
        <a:gradFill rotWithShape="0">
          <a:gsLst>
            <a:gs pos="0">
              <a:schemeClr val="accent1">
                <a:shade val="80000"/>
                <a:hueOff val="-491245"/>
                <a:satOff val="-54004"/>
                <a:lumOff val="36287"/>
                <a:alphaOff val="0"/>
                <a:tint val="96000"/>
                <a:lumMod val="104000"/>
              </a:schemeClr>
            </a:gs>
            <a:gs pos="100000">
              <a:schemeClr val="accent1">
                <a:shade val="80000"/>
                <a:hueOff val="-491245"/>
                <a:satOff val="-54004"/>
                <a:lumOff val="36287"/>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itchFamily="66" charset="0"/>
            </a:rPr>
            <a:t>Hareket</a:t>
          </a:r>
        </a:p>
      </dsp:txBody>
      <dsp:txXfrm>
        <a:off x="3372248" y="2501909"/>
        <a:ext cx="1531962" cy="919177"/>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18971" y="0"/>
            <a:ext cx="2921582" cy="493633"/>
          </a:xfrm>
          <a:prstGeom prst="rect">
            <a:avLst/>
          </a:prstGeom>
        </p:spPr>
        <p:txBody>
          <a:bodyPr vert="horz" lIns="91440" tIns="45720" rIns="91440" bIns="45720" rtlCol="0"/>
          <a:lstStyle>
            <a:lvl1pPr algn="r">
              <a:defRPr sz="1200"/>
            </a:lvl1pPr>
          </a:lstStyle>
          <a:p>
            <a:fld id="{7FB3F303-CD3E-4E88-8952-BA3749B8B728}" type="datetimeFigureOut">
              <a:rPr lang="tr-TR" smtClean="0"/>
              <a:pPr/>
              <a:t>4.05.2020</a:t>
            </a:fld>
            <a:endParaRPr lang="tr-TR"/>
          </a:p>
        </p:txBody>
      </p:sp>
      <p:sp>
        <p:nvSpPr>
          <p:cNvPr id="4" name="3 Altbilgi Yer Tutucusu"/>
          <p:cNvSpPr>
            <a:spLocks noGrp="1"/>
          </p:cNvSpPr>
          <p:nvPr>
            <p:ph type="ftr" sz="quarter" idx="2"/>
          </p:nvPr>
        </p:nvSpPr>
        <p:spPr>
          <a:xfrm>
            <a:off x="0" y="9377316"/>
            <a:ext cx="2921582" cy="493633"/>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18971" y="9377316"/>
            <a:ext cx="2921582" cy="493633"/>
          </a:xfrm>
          <a:prstGeom prst="rect">
            <a:avLst/>
          </a:prstGeom>
        </p:spPr>
        <p:txBody>
          <a:bodyPr vert="horz" lIns="91440" tIns="45720" rIns="91440" bIns="45720" rtlCol="0" anchor="b"/>
          <a:lstStyle>
            <a:lvl1pPr algn="r">
              <a:defRPr sz="1200"/>
            </a:lvl1pPr>
          </a:lstStyle>
          <a:p>
            <a:fld id="{E0316D0F-3FE2-461C-BA2A-3EC4188D68D5}" type="slidenum">
              <a:rPr lang="tr-TR" smtClean="0"/>
              <a:pPr/>
              <a:t>‹#›</a:t>
            </a:fld>
            <a:endParaRPr lang="tr-TR"/>
          </a:p>
        </p:txBody>
      </p:sp>
    </p:spTree>
    <p:extLst>
      <p:ext uri="{BB962C8B-B14F-4D97-AF65-F5344CB8AC3E}">
        <p14:creationId xmlns:p14="http://schemas.microsoft.com/office/powerpoint/2010/main" val="1708250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0CEF81A6-37A4-4BB3-A70C-90E24CA00555}" type="datetimeFigureOut">
              <a:rPr lang="tr-TR" smtClean="0"/>
              <a:pPr/>
              <a:t>4.05.2020</a:t>
            </a:fld>
            <a:endParaRPr lang="tr-TR"/>
          </a:p>
        </p:txBody>
      </p:sp>
      <p:sp>
        <p:nvSpPr>
          <p:cNvPr id="4" name="3 Slayt Görüntüsü Yer Tutucusu"/>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4212" y="4689515"/>
            <a:ext cx="5393690" cy="444269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2924D2A0-9FCB-4C93-BF54-0D7C292FC577}" type="slidenum">
              <a:rPr lang="tr-TR" smtClean="0"/>
              <a:pPr/>
              <a:t>‹#›</a:t>
            </a:fld>
            <a:endParaRPr lang="tr-TR"/>
          </a:p>
        </p:txBody>
      </p:sp>
    </p:spTree>
    <p:extLst>
      <p:ext uri="{BB962C8B-B14F-4D97-AF65-F5344CB8AC3E}">
        <p14:creationId xmlns:p14="http://schemas.microsoft.com/office/powerpoint/2010/main" val="1694076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11</a:t>
            </a:fld>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12</a:t>
            </a:fld>
            <a:endParaRPr 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13</a:t>
            </a:fld>
            <a:endParaRPr 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14</a:t>
            </a:fld>
            <a:endParaRPr 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15</a:t>
            </a:fld>
            <a:endParaRPr 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16</a:t>
            </a:fld>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17</a:t>
            </a:fld>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18</a:t>
            </a:fld>
            <a:endParaRPr lang="tr-T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19</a:t>
            </a:fld>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20</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3</a:t>
            </a:fld>
            <a:endParaRPr 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21</a:t>
            </a:fld>
            <a:endParaRPr lang="tr-T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22</a:t>
            </a:fld>
            <a:endParaRPr lang="tr-T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23</a:t>
            </a:fld>
            <a:endParaRPr lang="tr-T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24</a:t>
            </a:fld>
            <a:endParaRPr lang="tr-T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25</a:t>
            </a:fld>
            <a:endParaRPr lang="tr-T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26</a:t>
            </a:fld>
            <a:endParaRPr lang="tr-T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27</a:t>
            </a:fld>
            <a:endParaRPr lang="tr-T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28</a:t>
            </a:fld>
            <a:endParaRPr lang="tr-T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29</a:t>
            </a:fld>
            <a:endParaRPr lang="tr-T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30</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4</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5</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6</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7</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8</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9</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924D2A0-9FCB-4C93-BF54-0D7C292FC577}" type="slidenum">
              <a:rPr lang="tr-TR" smtClean="0"/>
              <a:pPr/>
              <a:t>10</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C98FCD7-E0B2-4D98-8A03-435DF82B9DDD}"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a:t>
            </a: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30ACB5A8-69D0-4E00-B504-B7A59C140517}" type="slidenum">
              <a:rPr lang="es-ES" smtClean="0"/>
              <a:pPr/>
              <a:t>‹#›</a:t>
            </a:fld>
            <a:endParaRPr lang="es-ES"/>
          </a:p>
        </p:txBody>
      </p:sp>
    </p:spTree>
    <p:extLst>
      <p:ext uri="{BB962C8B-B14F-4D97-AF65-F5344CB8AC3E}">
        <p14:creationId xmlns:p14="http://schemas.microsoft.com/office/powerpoint/2010/main" val="3688415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B4D91D2-109F-45FD-A6C8-D4E140129F9E}"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a:t>
            </a: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90CB928-0AE3-40F7-882C-F09F8A4A8C66}" type="slidenum">
              <a:rPr lang="es-ES" smtClean="0"/>
              <a:pPr/>
              <a:t>‹#›</a:t>
            </a:fld>
            <a:endParaRPr lang="es-ES"/>
          </a:p>
        </p:txBody>
      </p:sp>
    </p:spTree>
    <p:extLst>
      <p:ext uri="{BB962C8B-B14F-4D97-AF65-F5344CB8AC3E}">
        <p14:creationId xmlns:p14="http://schemas.microsoft.com/office/powerpoint/2010/main" val="1603560187"/>
      </p:ext>
    </p:extLst>
  </p:cSld>
  <p:clrMapOvr>
    <a:masterClrMapping/>
  </p:clrMapOvr>
  <p:hf sldNum="0"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B4D91D2-109F-45FD-A6C8-D4E140129F9E}"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a:t>
            </a: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90CB928-0AE3-40F7-882C-F09F8A4A8C66}" type="slidenum">
              <a:rPr lang="es-ES" smtClean="0"/>
              <a:pPr/>
              <a:t>‹#›</a:t>
            </a:fld>
            <a:endParaRPr lang="es-E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91556701"/>
      </p:ext>
    </p:extLst>
  </p:cSld>
  <p:clrMapOvr>
    <a:masterClrMapping/>
  </p:clrMapOvr>
  <p:hf sldNum="0"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4B4D91D2-109F-45FD-A6C8-D4E140129F9E}"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a:t>
            </a: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90CB928-0AE3-40F7-882C-F09F8A4A8C66}" type="slidenum">
              <a:rPr lang="es-ES" smtClean="0"/>
              <a:pPr/>
              <a:t>‹#›</a:t>
            </a:fld>
            <a:endParaRPr lang="es-ES"/>
          </a:p>
        </p:txBody>
      </p:sp>
    </p:spTree>
    <p:extLst>
      <p:ext uri="{BB962C8B-B14F-4D97-AF65-F5344CB8AC3E}">
        <p14:creationId xmlns:p14="http://schemas.microsoft.com/office/powerpoint/2010/main" val="3789963035"/>
      </p:ext>
    </p:extLst>
  </p:cSld>
  <p:clrMapOvr>
    <a:masterClrMapping/>
  </p:clrMapOvr>
  <p:hf sldNum="0"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4B4D91D2-109F-45FD-A6C8-D4E140129F9E}"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a:t>
            </a: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90CB928-0AE3-40F7-882C-F09F8A4A8C66}" type="slidenum">
              <a:rPr lang="es-ES" smtClean="0"/>
              <a:pPr/>
              <a:t>‹#›</a:t>
            </a:fld>
            <a:endParaRPr lang="es-E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90502463"/>
      </p:ext>
    </p:extLst>
  </p:cSld>
  <p:clrMapOvr>
    <a:masterClrMapping/>
  </p:clrMapOvr>
  <p:hf sldNum="0"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4B4D91D2-109F-45FD-A6C8-D4E140129F9E}"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a:t>
            </a: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90CB928-0AE3-40F7-882C-F09F8A4A8C66}" type="slidenum">
              <a:rPr lang="es-ES" smtClean="0"/>
              <a:pPr/>
              <a:t>‹#›</a:t>
            </a:fld>
            <a:endParaRPr lang="es-ES"/>
          </a:p>
        </p:txBody>
      </p:sp>
    </p:spTree>
    <p:extLst>
      <p:ext uri="{BB962C8B-B14F-4D97-AF65-F5344CB8AC3E}">
        <p14:creationId xmlns:p14="http://schemas.microsoft.com/office/powerpoint/2010/main" val="106904360"/>
      </p:ext>
    </p:extLst>
  </p:cSld>
  <p:clrMapOvr>
    <a:masterClrMapping/>
  </p:clrMapOvr>
  <p:hf sldNum="0"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B4D91D2-109F-45FD-A6C8-D4E140129F9E}"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0CB928-0AE3-40F7-882C-F09F8A4A8C66}" type="slidenum">
              <a:rPr lang="es-ES" smtClean="0"/>
              <a:pPr/>
              <a:t>‹#›</a:t>
            </a:fld>
            <a:endParaRPr lang="es-ES"/>
          </a:p>
        </p:txBody>
      </p:sp>
    </p:spTree>
    <p:extLst>
      <p:ext uri="{BB962C8B-B14F-4D97-AF65-F5344CB8AC3E}">
        <p14:creationId xmlns:p14="http://schemas.microsoft.com/office/powerpoint/2010/main" val="267422421"/>
      </p:ext>
    </p:extLst>
  </p:cSld>
  <p:clrMapOvr>
    <a:masterClrMapping/>
  </p:clrMapOvr>
  <p:hf sldNum="0"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CA8DBEB-C0ED-4F15-8653-C7D32C567387}"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DD2927-81EC-4A2A-81AF-927D27E997AF}" type="slidenum">
              <a:rPr lang="es-ES" smtClean="0"/>
              <a:pPr/>
              <a:t>‹#›</a:t>
            </a:fld>
            <a:endParaRPr lang="es-ES"/>
          </a:p>
        </p:txBody>
      </p:sp>
    </p:spTree>
    <p:extLst>
      <p:ext uri="{BB962C8B-B14F-4D97-AF65-F5344CB8AC3E}">
        <p14:creationId xmlns:p14="http://schemas.microsoft.com/office/powerpoint/2010/main" val="27647107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tr-TR"/>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0665547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616441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82770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563FE9-3A6E-44E6-9312-B2B5FDE0BBE6}"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95E6E9-9045-44F8-83D9-398C6C284C23}" type="slidenum">
              <a:rPr lang="es-ES" smtClean="0"/>
              <a:pPr/>
              <a:t>‹#›</a:t>
            </a:fld>
            <a:endParaRPr lang="es-ES"/>
          </a:p>
        </p:txBody>
      </p:sp>
    </p:spTree>
    <p:extLst>
      <p:ext uri="{BB962C8B-B14F-4D97-AF65-F5344CB8AC3E}">
        <p14:creationId xmlns:p14="http://schemas.microsoft.com/office/powerpoint/2010/main" val="5167552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9882013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67FA0-3342-4266-9637-2BB1463C6F2D}"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8687608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667FA0-3342-4266-9637-2BB1463C6F2D}"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9766699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7FA0-3342-4266-9637-2BB1463C6F2D}"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7323190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1500" b="0"/>
            </a:lvl1pPr>
          </a:lstStyle>
          <a:p>
            <a:r>
              <a:rPr lang="tr-TR"/>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3274179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670673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5481478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
        <p:nvSpPr>
          <p:cNvPr id="14" name="TextBox 13"/>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257540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tr-TR"/>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8470703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
        <p:nvSpPr>
          <p:cNvPr id="17" name="TextBox 16"/>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52418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3982A94-86F2-4576-B131-8E4EF79C49F0}" type="datetime1">
              <a:rPr lang="tr-TR" smtClean="0"/>
              <a:pPr/>
              <a:t>4.05.2020</a:t>
            </a:fld>
            <a:endParaRPr lang="es-ES"/>
          </a:p>
        </p:txBody>
      </p:sp>
      <p:sp>
        <p:nvSpPr>
          <p:cNvPr id="5" name="Footer Placeholder 4"/>
          <p:cNvSpPr>
            <a:spLocks noGrp="1"/>
          </p:cNvSpPr>
          <p:nvPr>
            <p:ph type="ftr" sz="quarter" idx="11"/>
          </p:nvPr>
        </p:nvSpPr>
        <p:spPr/>
        <p:txBody>
          <a:bodyPr/>
          <a:lstStyle/>
          <a:p>
            <a:r>
              <a:rPr lang="es-ES"/>
              <a:t>Prof.Dr.Gülen BARAN</a:t>
            </a: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5FC3A59-48EA-4DD1-B0E5-A4EAC89C6A77}" type="slidenum">
              <a:rPr lang="es-ES" smtClean="0"/>
              <a:pPr/>
              <a:t>‹#›</a:t>
            </a:fld>
            <a:endParaRPr lang="es-ES"/>
          </a:p>
        </p:txBody>
      </p:sp>
    </p:spTree>
    <p:extLst>
      <p:ext uri="{BB962C8B-B14F-4D97-AF65-F5344CB8AC3E}">
        <p14:creationId xmlns:p14="http://schemas.microsoft.com/office/powerpoint/2010/main" val="29684219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2769996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8635604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737230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ADF4CD4-E7B9-451A-9C05-6467F37A4C22}"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a:t>
            </a: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315B078C-D235-430D-A22B-9FE9870553B8}" type="slidenum">
              <a:rPr lang="es-ES" smtClean="0"/>
              <a:pPr/>
              <a:t>‹#›</a:t>
            </a:fld>
            <a:endParaRPr lang="es-ES"/>
          </a:p>
        </p:txBody>
      </p:sp>
    </p:spTree>
    <p:extLst>
      <p:ext uri="{BB962C8B-B14F-4D97-AF65-F5344CB8AC3E}">
        <p14:creationId xmlns:p14="http://schemas.microsoft.com/office/powerpoint/2010/main" val="386462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B8E0670-8568-40F3-BE48-197D857A4D4D}" type="datetime1">
              <a:rPr lang="tr-TR" smtClean="0"/>
              <a:pPr/>
              <a:t>4.05.2020</a:t>
            </a:fld>
            <a:endParaRPr lang="es-ES"/>
          </a:p>
        </p:txBody>
      </p:sp>
      <p:sp>
        <p:nvSpPr>
          <p:cNvPr id="8" name="Footer Placeholder 7"/>
          <p:cNvSpPr>
            <a:spLocks noGrp="1"/>
          </p:cNvSpPr>
          <p:nvPr>
            <p:ph type="ftr" sz="quarter" idx="11"/>
          </p:nvPr>
        </p:nvSpPr>
        <p:spPr/>
        <p:txBody>
          <a:bodyPr/>
          <a:lstStyle/>
          <a:p>
            <a:r>
              <a:rPr lang="es-ES"/>
              <a:t>Prof.Dr.Gülen BARAN</a:t>
            </a: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40332662-784F-42B9-AF5C-5CFC27FA91BF}" type="slidenum">
              <a:rPr lang="es-ES" smtClean="0"/>
              <a:pPr/>
              <a:t>‹#›</a:t>
            </a:fld>
            <a:endParaRPr lang="es-ES"/>
          </a:p>
        </p:txBody>
      </p:sp>
    </p:spTree>
    <p:extLst>
      <p:ext uri="{BB962C8B-B14F-4D97-AF65-F5344CB8AC3E}">
        <p14:creationId xmlns:p14="http://schemas.microsoft.com/office/powerpoint/2010/main" val="4236242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D4AC172-DC4D-4B9C-8ACC-F89D2E95D7B2}" type="datetime1">
              <a:rPr lang="tr-TR" smtClean="0"/>
              <a:pPr/>
              <a:t>4.05.2020</a:t>
            </a:fld>
            <a:endParaRPr lang="es-ES"/>
          </a:p>
        </p:txBody>
      </p:sp>
      <p:sp>
        <p:nvSpPr>
          <p:cNvPr id="4" name="Footer Placeholder 3"/>
          <p:cNvSpPr>
            <a:spLocks noGrp="1"/>
          </p:cNvSpPr>
          <p:nvPr>
            <p:ph type="ftr" sz="quarter" idx="11"/>
          </p:nvPr>
        </p:nvSpPr>
        <p:spPr/>
        <p:txBody>
          <a:bodyPr/>
          <a:lstStyle/>
          <a:p>
            <a:r>
              <a:rPr lang="es-ES"/>
              <a:t>Prof.Dr.Gülen BARAN</a:t>
            </a: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B1A76A9-07FE-431B-9BEB-F80957155A9E}" type="slidenum">
              <a:rPr lang="es-ES" smtClean="0"/>
              <a:pPr/>
              <a:t>‹#›</a:t>
            </a:fld>
            <a:endParaRPr lang="es-ES"/>
          </a:p>
        </p:txBody>
      </p:sp>
    </p:spTree>
    <p:extLst>
      <p:ext uri="{BB962C8B-B14F-4D97-AF65-F5344CB8AC3E}">
        <p14:creationId xmlns:p14="http://schemas.microsoft.com/office/powerpoint/2010/main" val="2562774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8485B-FDB6-4CD1-8E3D-15D8D66C10ED}" type="datetime1">
              <a:rPr lang="tr-TR" smtClean="0"/>
              <a:pPr/>
              <a:t>4.05.2020</a:t>
            </a:fld>
            <a:endParaRPr lang="es-ES"/>
          </a:p>
        </p:txBody>
      </p:sp>
      <p:sp>
        <p:nvSpPr>
          <p:cNvPr id="3" name="Footer Placeholder 2"/>
          <p:cNvSpPr>
            <a:spLocks noGrp="1"/>
          </p:cNvSpPr>
          <p:nvPr>
            <p:ph type="ftr" sz="quarter" idx="11"/>
          </p:nvPr>
        </p:nvSpPr>
        <p:spPr/>
        <p:txBody>
          <a:bodyPr/>
          <a:lstStyle/>
          <a:p>
            <a:r>
              <a:rPr lang="es-ES"/>
              <a:t>Prof.Dr.Gülen BARAN</a:t>
            </a: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F5A8FB4-D29E-4149-A6F7-08174E73791B}" type="slidenum">
              <a:rPr lang="es-ES" smtClean="0"/>
              <a:pPr/>
              <a:t>‹#›</a:t>
            </a:fld>
            <a:endParaRPr lang="es-ES"/>
          </a:p>
        </p:txBody>
      </p:sp>
    </p:spTree>
    <p:extLst>
      <p:ext uri="{BB962C8B-B14F-4D97-AF65-F5344CB8AC3E}">
        <p14:creationId xmlns:p14="http://schemas.microsoft.com/office/powerpoint/2010/main" val="348034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8023BA5-4023-4178-B54C-DD101F8B6C8A}"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F77082A-88D0-4EA8-8C91-369D2D5F549B}" type="slidenum">
              <a:rPr lang="es-ES" smtClean="0"/>
              <a:pPr/>
              <a:t>‹#›</a:t>
            </a:fld>
            <a:endParaRPr lang="es-ES"/>
          </a:p>
        </p:txBody>
      </p:sp>
    </p:spTree>
    <p:extLst>
      <p:ext uri="{BB962C8B-B14F-4D97-AF65-F5344CB8AC3E}">
        <p14:creationId xmlns:p14="http://schemas.microsoft.com/office/powerpoint/2010/main" val="250893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FFFD9C95-D923-4584-BCF2-EBACF385B1EB}" type="datetime1">
              <a:rPr lang="tr-TR" smtClean="0"/>
              <a:pPr/>
              <a:t>4.05.2020</a:t>
            </a:fld>
            <a:endParaRPr lang="es-ES"/>
          </a:p>
        </p:txBody>
      </p:sp>
      <p:sp>
        <p:nvSpPr>
          <p:cNvPr id="6" name="Footer Placeholder 5"/>
          <p:cNvSpPr>
            <a:spLocks noGrp="1"/>
          </p:cNvSpPr>
          <p:nvPr>
            <p:ph type="ftr" sz="quarter" idx="11"/>
          </p:nvPr>
        </p:nvSpPr>
        <p:spPr/>
        <p:txBody>
          <a:bodyPr/>
          <a:lstStyle/>
          <a:p>
            <a:r>
              <a:rPr lang="es-ES"/>
              <a:t>Prof.Dr.Gülen BARAN</a:t>
            </a: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74FD754-1838-465B-B6FC-155C26830719}" type="slidenum">
              <a:rPr lang="es-ES" smtClean="0"/>
              <a:pPr/>
              <a:t>‹#›</a:t>
            </a:fld>
            <a:endParaRPr lang="es-ES"/>
          </a:p>
        </p:txBody>
      </p:sp>
    </p:spTree>
    <p:extLst>
      <p:ext uri="{BB962C8B-B14F-4D97-AF65-F5344CB8AC3E}">
        <p14:creationId xmlns:p14="http://schemas.microsoft.com/office/powerpoint/2010/main" val="3540442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B4D91D2-109F-45FD-A6C8-D4E140129F9E}" type="datetime1">
              <a:rPr lang="tr-TR" smtClean="0"/>
              <a:pPr/>
              <a:t>4.05.2020</a:t>
            </a:fld>
            <a:endParaRPr lang="es-E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s-ES"/>
              <a:t>Prof.Dr.Gülen BARAN</a:t>
            </a: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490CB928-0AE3-40F7-882C-F09F8A4A8C66}" type="slidenum">
              <a:rPr lang="es-ES" smtClean="0"/>
              <a:pPr/>
              <a:t>‹#›</a:t>
            </a:fld>
            <a:endParaRPr lang="es-ES"/>
          </a:p>
        </p:txBody>
      </p:sp>
    </p:spTree>
    <p:extLst>
      <p:ext uri="{BB962C8B-B14F-4D97-AF65-F5344CB8AC3E}">
        <p14:creationId xmlns:p14="http://schemas.microsoft.com/office/powerpoint/2010/main" val="179648573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sldNum="0"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675">
                <a:solidFill>
                  <a:schemeClr val="tx1">
                    <a:tint val="75000"/>
                  </a:schemeClr>
                </a:solidFill>
              </a:defRPr>
            </a:lvl1pPr>
          </a:lstStyle>
          <a:p>
            <a:fld id="{26667FA0-3342-4266-9637-2BB1463C6F2D}" type="datetimeFigureOut">
              <a:rPr lang="tr-TR" smtClean="0"/>
              <a:t>4.05.2020</a:t>
            </a:fld>
            <a:endParaRPr lang="tr-T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1500">
                <a:solidFill>
                  <a:srgbClr val="FEFFFF"/>
                </a:solidFill>
              </a:defRPr>
            </a:lvl1pPr>
          </a:lstStyle>
          <a:p>
            <a:fld id="{56E3D226-F39E-4201-B6A3-7CF0465C88F7}" type="slidenum">
              <a:rPr lang="tr-TR" smtClean="0"/>
              <a:t>‹#›</a:t>
            </a:fld>
            <a:endParaRPr lang="tr-TR"/>
          </a:p>
        </p:txBody>
      </p:sp>
    </p:spTree>
    <p:extLst>
      <p:ext uri="{BB962C8B-B14F-4D97-AF65-F5344CB8AC3E}">
        <p14:creationId xmlns:p14="http://schemas.microsoft.com/office/powerpoint/2010/main" val="92071882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3356992"/>
            <a:ext cx="6589199" cy="1656184"/>
          </a:xfrm>
        </p:spPr>
        <p:txBody>
          <a:bodyPr/>
          <a:lstStyle/>
          <a:p>
            <a:r>
              <a:rPr lang="tr-TR" b="1" dirty="0">
                <a:latin typeface="Times New Roman" panose="02020603050405020304" pitchFamily="18" charset="0"/>
                <a:cs typeface="Times New Roman" panose="02020603050405020304" pitchFamily="18" charset="0"/>
              </a:rPr>
              <a:t>PLANLAMA-UYGULAMA- DEĞERLENDİRME</a:t>
            </a:r>
          </a:p>
        </p:txBody>
      </p:sp>
      <p:sp>
        <p:nvSpPr>
          <p:cNvPr id="3" name="İçerik Yer Tutucusu 2"/>
          <p:cNvSpPr>
            <a:spLocks noGrp="1"/>
          </p:cNvSpPr>
          <p:nvPr>
            <p:ph idx="1"/>
          </p:nvPr>
        </p:nvSpPr>
        <p:spPr>
          <a:xfrm>
            <a:off x="1942415" y="5445224"/>
            <a:ext cx="6591985" cy="465998"/>
          </a:xfrm>
        </p:spPr>
        <p:txBody>
          <a:bodyPr/>
          <a:lstStyle/>
          <a:p>
            <a:endParaRPr lang="tr-TR" dirty="0"/>
          </a:p>
        </p:txBody>
      </p:sp>
      <p:sp>
        <p:nvSpPr>
          <p:cNvPr id="4" name="Veri Yer Tutucusu 3"/>
          <p:cNvSpPr>
            <a:spLocks noGrp="1"/>
          </p:cNvSpPr>
          <p:nvPr>
            <p:ph type="dt" sz="half" idx="10"/>
          </p:nvPr>
        </p:nvSpPr>
        <p:spPr/>
        <p:txBody>
          <a:bodyPr/>
          <a:lstStyle/>
          <a:p>
            <a:fld id="{45563FE9-3A6E-44E6-9312-B2B5FDE0BBE6}" type="datetime1">
              <a:rPr lang="tr-TR" smtClean="0"/>
              <a:pPr/>
              <a:t>4.05.2020</a:t>
            </a:fld>
            <a:endParaRPr lang="es-ES"/>
          </a:p>
        </p:txBody>
      </p:sp>
      <p:sp>
        <p:nvSpPr>
          <p:cNvPr id="5" name="Altbilgi Yer Tutucusu 4"/>
          <p:cNvSpPr>
            <a:spLocks noGrp="1"/>
          </p:cNvSpPr>
          <p:nvPr>
            <p:ph type="ftr" sz="quarter" idx="11"/>
          </p:nvPr>
        </p:nvSpPr>
        <p:spPr/>
        <p:txBody>
          <a:bodyPr/>
          <a:lstStyle/>
          <a:p>
            <a:r>
              <a:rPr lang="es-ES"/>
              <a:t>Prof.Dr.Gülen BARAN</a:t>
            </a:r>
          </a:p>
        </p:txBody>
      </p:sp>
    </p:spTree>
    <p:extLst>
      <p:ext uri="{BB962C8B-B14F-4D97-AF65-F5344CB8AC3E}">
        <p14:creationId xmlns:p14="http://schemas.microsoft.com/office/powerpoint/2010/main" val="1386191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788666"/>
          </a:xfrm>
        </p:spPr>
        <p:txBody>
          <a:bodyPr>
            <a:normAutofit/>
          </a:bodyPr>
          <a:lstStyle/>
          <a:p>
            <a:r>
              <a:rPr lang="tr-TR" sz="2800" i="1" dirty="0">
                <a:solidFill>
                  <a:srgbClr val="FF0000"/>
                </a:solidFill>
                <a:latin typeface="Times New Roman" panose="02020603050405020304" pitchFamily="18" charset="0"/>
                <a:cs typeface="Times New Roman" panose="02020603050405020304" pitchFamily="18" charset="0"/>
              </a:rPr>
              <a:t>Kitap Merkezi</a:t>
            </a:r>
          </a:p>
        </p:txBody>
      </p:sp>
      <p:sp>
        <p:nvSpPr>
          <p:cNvPr id="3" name="2 İçerik Yer Tutucusu"/>
          <p:cNvSpPr>
            <a:spLocks noGrp="1"/>
          </p:cNvSpPr>
          <p:nvPr>
            <p:ph idx="1"/>
          </p:nvPr>
        </p:nvSpPr>
        <p:spPr>
          <a:xfrm>
            <a:off x="214282" y="1484784"/>
            <a:ext cx="8229600" cy="4327039"/>
          </a:xfrm>
        </p:spPr>
        <p:txBody>
          <a:bodyPr/>
          <a:lstStyle/>
          <a:p>
            <a:pPr algn="just"/>
            <a:r>
              <a:rPr lang="tr-TR" dirty="0">
                <a:solidFill>
                  <a:schemeClr val="tx1"/>
                </a:solidFill>
                <a:latin typeface="Times New Roman" panose="02020603050405020304" pitchFamily="18" charset="0"/>
                <a:cs typeface="Times New Roman" panose="02020603050405020304" pitchFamily="18" charset="0"/>
              </a:rPr>
              <a:t>Çocukların okuma-yazma etkinliklerine ve kitaplara karşı olumlu tutumlar geliştirmelerini, dil ve iletişim becerilerini desteklemeyi amaçlar. Aydınlık ve  sessiz bir mekânda olmalıdır. </a:t>
            </a:r>
          </a:p>
          <a:p>
            <a:r>
              <a:rPr lang="tr-TR" dirty="0">
                <a:solidFill>
                  <a:schemeClr val="tx1"/>
                </a:solidFill>
                <a:latin typeface="Times New Roman" panose="02020603050405020304" pitchFamily="18" charset="0"/>
                <a:cs typeface="Times New Roman" panose="02020603050405020304" pitchFamily="18" charset="0"/>
              </a:rPr>
              <a:t>Bu merkez çocukların basılı materyalleri inceleyebileceği, masa ve minderlerin olduğu, uzanarak kitap/dergi vb. bakabileceği bir alandır. </a:t>
            </a:r>
          </a:p>
          <a:p>
            <a:endParaRPr lang="tr-TR"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i="1" dirty="0">
                <a:solidFill>
                  <a:schemeClr val="tx1"/>
                </a:solidFill>
                <a:latin typeface="Times New Roman" panose="02020603050405020304" pitchFamily="18" charset="0"/>
                <a:cs typeface="Times New Roman" panose="02020603050405020304" pitchFamily="18" charset="0"/>
              </a:rPr>
              <a:t>Bu merkezde;</a:t>
            </a:r>
          </a:p>
          <a:p>
            <a:pPr marL="0" indent="0" algn="just">
              <a:buNone/>
            </a:pPr>
            <a:r>
              <a:rPr lang="tr-TR" i="1" dirty="0">
                <a:solidFill>
                  <a:schemeClr val="tx1"/>
                </a:solidFill>
                <a:latin typeface="Times New Roman" panose="02020603050405020304" pitchFamily="18" charset="0"/>
                <a:cs typeface="Times New Roman" panose="02020603050405020304" pitchFamily="18" charset="0"/>
              </a:rPr>
              <a:t>      Kitaplar çocukların ulaşabileceği raflara yerleştirilmelidir. Resimli kitaplar, atlaslar, resimli kartlar, gazete, afişler, kumaş kitaplar, çocukların hazırladığı kitaplar, haritalar, büyüteçler, hikâye ve masal kahramanlarının maketleri, üç boyutlu resimli kitaplar, hikâyelerin anlatıldığı CD’ler, bilgisayar ve yansı cihazı, boyama kitapları, tekerleme, şiir kitapları, kavram kitapları bulundurulabilir. </a:t>
            </a:r>
            <a:endParaRPr lang="tr-TR" dirty="0">
              <a:solidFill>
                <a:schemeClr val="tx1"/>
              </a:solidFill>
              <a:latin typeface="Times New Roman" panose="02020603050405020304" pitchFamily="18" charset="0"/>
              <a:cs typeface="Times New Roman" panose="02020603050405020304" pitchFamily="18" charset="0"/>
            </a:endParaRPr>
          </a:p>
          <a:p>
            <a:pPr algn="just"/>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860674"/>
          </a:xfrm>
        </p:spPr>
        <p:txBody>
          <a:bodyPr>
            <a:normAutofit/>
          </a:bodyPr>
          <a:lstStyle/>
          <a:p>
            <a:r>
              <a:rPr lang="tr-TR" sz="3200" i="1" dirty="0">
                <a:solidFill>
                  <a:srgbClr val="FF0000"/>
                </a:solidFill>
                <a:latin typeface="Times New Roman" panose="02020603050405020304" pitchFamily="18" charset="0"/>
                <a:cs typeface="Times New Roman" panose="02020603050405020304" pitchFamily="18" charset="0"/>
              </a:rPr>
              <a:t>Müzik Merkezi</a:t>
            </a:r>
          </a:p>
        </p:txBody>
      </p:sp>
      <p:sp>
        <p:nvSpPr>
          <p:cNvPr id="3" name="2 İçerik Yer Tutucusu"/>
          <p:cNvSpPr>
            <a:spLocks noGrp="1"/>
          </p:cNvSpPr>
          <p:nvPr>
            <p:ph idx="1"/>
          </p:nvPr>
        </p:nvSpPr>
        <p:spPr>
          <a:xfrm>
            <a:off x="457200" y="1484784"/>
            <a:ext cx="8229600" cy="4641379"/>
          </a:xfrm>
        </p:spPr>
        <p:txBody>
          <a:bodyPr>
            <a:normAutofit fontScale="85000" lnSpcReduction="20000"/>
          </a:bodyPr>
          <a:lstStyle/>
          <a:p>
            <a:pPr algn="just">
              <a:buNone/>
            </a:pPr>
            <a:r>
              <a:rPr lang="tr-TR" sz="2800" dirty="0">
                <a:solidFill>
                  <a:srgbClr val="002060"/>
                </a:solidFill>
                <a:latin typeface="Comic Sans MS" pitchFamily="66" charset="0"/>
              </a:rPr>
              <a:t>       </a:t>
            </a:r>
            <a:r>
              <a:rPr lang="tr-TR" sz="2400" dirty="0">
                <a:solidFill>
                  <a:schemeClr val="tx1"/>
                </a:solidFill>
                <a:latin typeface="Times New Roman" panose="02020603050405020304" pitchFamily="18" charset="0"/>
                <a:cs typeface="Times New Roman" panose="02020603050405020304" pitchFamily="18" charset="0"/>
              </a:rPr>
              <a:t>Okul öncesi eğitim kurumunda müzik merkezinin olması, çocukların müzikle ilgili bilgi ve becerilerinin oluşmasını sağlar, Aynı zamanda genel müzik kültürünün oluşmasına katkıda bulunur.</a:t>
            </a:r>
          </a:p>
          <a:p>
            <a:pPr algn="just"/>
            <a:r>
              <a:rPr lang="tr-TR" sz="2400" dirty="0">
                <a:solidFill>
                  <a:schemeClr val="tx1"/>
                </a:solidFill>
                <a:latin typeface="Times New Roman" panose="02020603050405020304" pitchFamily="18" charset="0"/>
                <a:cs typeface="Times New Roman" panose="02020603050405020304" pitchFamily="18" charset="0"/>
              </a:rPr>
              <a:t>Müzik çalışmaları, ritim duygusunun gelişebilmesi ve işitsel algının uyarılması açısından önemlidir. </a:t>
            </a:r>
          </a:p>
          <a:p>
            <a:r>
              <a:rPr lang="tr-TR" sz="2400" dirty="0">
                <a:solidFill>
                  <a:schemeClr val="tx1"/>
                </a:solidFill>
                <a:latin typeface="Times New Roman" panose="02020603050405020304" pitchFamily="18" charset="0"/>
                <a:cs typeface="Times New Roman" panose="02020603050405020304" pitchFamily="18" charset="0"/>
              </a:rPr>
              <a:t>Öğretmen çocuklarla birlikte artık materyallerden müzik araç ve gereçleri yapabilir. </a:t>
            </a:r>
          </a:p>
          <a:p>
            <a:pPr algn="just">
              <a:buNone/>
            </a:pPr>
            <a:r>
              <a:rPr lang="tr-TR" sz="2400" i="1" dirty="0">
                <a:solidFill>
                  <a:schemeClr val="tx1"/>
                </a:solidFill>
                <a:latin typeface="Times New Roman" panose="02020603050405020304" pitchFamily="18" charset="0"/>
                <a:cs typeface="Times New Roman" panose="02020603050405020304" pitchFamily="18" charset="0"/>
              </a:rPr>
              <a:t>Müzik merkezinde;</a:t>
            </a:r>
          </a:p>
          <a:p>
            <a:pPr algn="just"/>
            <a:r>
              <a:rPr lang="tr-TR" sz="2400" i="1" dirty="0">
                <a:solidFill>
                  <a:schemeClr val="tx1"/>
                </a:solidFill>
                <a:latin typeface="Times New Roman" panose="02020603050405020304" pitchFamily="18" charset="0"/>
                <a:cs typeface="Times New Roman" panose="02020603050405020304" pitchFamily="18" charset="0"/>
              </a:rPr>
              <a:t>Vurmalı çalgılar (</a:t>
            </a:r>
            <a:r>
              <a:rPr lang="tr-TR" sz="2400" i="1" dirty="0" err="1">
                <a:solidFill>
                  <a:schemeClr val="tx1"/>
                </a:solidFill>
                <a:latin typeface="Times New Roman" panose="02020603050405020304" pitchFamily="18" charset="0"/>
                <a:cs typeface="Times New Roman" panose="02020603050405020304" pitchFamily="18" charset="0"/>
              </a:rPr>
              <a:t>Orff</a:t>
            </a:r>
            <a:r>
              <a:rPr lang="tr-TR" sz="2400" i="1" dirty="0">
                <a:solidFill>
                  <a:schemeClr val="tx1"/>
                </a:solidFill>
                <a:latin typeface="Times New Roman" panose="02020603050405020304" pitchFamily="18" charset="0"/>
                <a:cs typeface="Times New Roman" panose="02020603050405020304" pitchFamily="18" charset="0"/>
              </a:rPr>
              <a:t> çalgıları),</a:t>
            </a:r>
          </a:p>
          <a:p>
            <a:pPr algn="just"/>
            <a:r>
              <a:rPr lang="tr-TR" sz="2400" i="1" dirty="0">
                <a:solidFill>
                  <a:schemeClr val="tx1"/>
                </a:solidFill>
                <a:latin typeface="Times New Roman" panose="02020603050405020304" pitchFamily="18" charset="0"/>
                <a:cs typeface="Times New Roman" panose="02020603050405020304" pitchFamily="18" charset="0"/>
              </a:rPr>
              <a:t>Ksilofon,  ritim (tartım) çubukları, kastanyet, </a:t>
            </a:r>
            <a:r>
              <a:rPr lang="tr-TR" sz="2400" i="1" dirty="0" err="1">
                <a:solidFill>
                  <a:schemeClr val="tx1"/>
                </a:solidFill>
                <a:latin typeface="Times New Roman" panose="02020603050405020304" pitchFamily="18" charset="0"/>
                <a:cs typeface="Times New Roman" panose="02020603050405020304" pitchFamily="18" charset="0"/>
              </a:rPr>
              <a:t>marakas</a:t>
            </a:r>
            <a:r>
              <a:rPr lang="tr-TR" sz="2400" i="1" dirty="0">
                <a:solidFill>
                  <a:schemeClr val="tx1"/>
                </a:solidFill>
                <a:latin typeface="Times New Roman" panose="02020603050405020304" pitchFamily="18" charset="0"/>
                <a:cs typeface="Times New Roman" panose="02020603050405020304" pitchFamily="18" charset="0"/>
              </a:rPr>
              <a:t>, çelik üçgen, ziller, davul, tef vb. </a:t>
            </a:r>
          </a:p>
          <a:p>
            <a:r>
              <a:rPr lang="tr-TR" sz="2400" i="1" dirty="0">
                <a:solidFill>
                  <a:schemeClr val="tx1"/>
                </a:solidFill>
                <a:latin typeface="Times New Roman" panose="02020603050405020304" pitchFamily="18" charset="0"/>
                <a:cs typeface="Times New Roman" panose="02020603050405020304" pitchFamily="18" charset="0"/>
              </a:rPr>
              <a:t>Öğretmenin kullanması için piyano, org, gitar, keman, </a:t>
            </a:r>
            <a:r>
              <a:rPr lang="tr-TR" sz="2400" i="1" dirty="0" err="1">
                <a:solidFill>
                  <a:schemeClr val="tx1"/>
                </a:solidFill>
                <a:latin typeface="Times New Roman" panose="02020603050405020304" pitchFamily="18" charset="0"/>
                <a:cs typeface="Times New Roman" panose="02020603050405020304" pitchFamily="18" charset="0"/>
              </a:rPr>
              <a:t>blokflüt</a:t>
            </a:r>
            <a:r>
              <a:rPr lang="tr-TR" sz="2400" i="1" dirty="0">
                <a:solidFill>
                  <a:schemeClr val="tx1"/>
                </a:solidFill>
                <a:latin typeface="Times New Roman" panose="02020603050405020304" pitchFamily="18" charset="0"/>
                <a:cs typeface="Times New Roman" panose="02020603050405020304" pitchFamily="18" charset="0"/>
              </a:rPr>
              <a:t> veya </a:t>
            </a:r>
            <a:r>
              <a:rPr lang="tr-TR" sz="2400" i="1" dirty="0" err="1">
                <a:solidFill>
                  <a:schemeClr val="tx1"/>
                </a:solidFill>
                <a:latin typeface="Times New Roman" panose="02020603050405020304" pitchFamily="18" charset="0"/>
                <a:cs typeface="Times New Roman" panose="02020603050405020304" pitchFamily="18" charset="0"/>
              </a:rPr>
              <a:t>melodika</a:t>
            </a:r>
            <a:r>
              <a:rPr lang="tr-TR" sz="2400" i="1" dirty="0">
                <a:solidFill>
                  <a:schemeClr val="tx1"/>
                </a:solidFill>
                <a:latin typeface="Times New Roman" panose="02020603050405020304" pitchFamily="18" charset="0"/>
                <a:cs typeface="Times New Roman" panose="02020603050405020304" pitchFamily="18" charset="0"/>
              </a:rPr>
              <a:t> vb. </a:t>
            </a:r>
          </a:p>
          <a:p>
            <a:r>
              <a:rPr lang="tr-TR" sz="2400" i="1" dirty="0">
                <a:solidFill>
                  <a:schemeClr val="tx1"/>
                </a:solidFill>
                <a:latin typeface="Times New Roman" panose="02020603050405020304" pitchFamily="18" charset="0"/>
                <a:cs typeface="Times New Roman" panose="02020603050405020304" pitchFamily="18" charset="0"/>
              </a:rPr>
              <a:t>CD çalar ve </a:t>
            </a:r>
            <a:r>
              <a:rPr lang="tr-TR" sz="2400" i="1" dirty="0" err="1">
                <a:solidFill>
                  <a:schemeClr val="tx1"/>
                </a:solidFill>
                <a:latin typeface="Times New Roman" panose="02020603050405020304" pitchFamily="18" charset="0"/>
                <a:cs typeface="Times New Roman" panose="02020603050405020304" pitchFamily="18" charset="0"/>
              </a:rPr>
              <a:t>Cdler</a:t>
            </a:r>
            <a:r>
              <a:rPr lang="tr-TR" sz="2400" i="1" dirty="0">
                <a:solidFill>
                  <a:schemeClr val="tx1"/>
                </a:solidFill>
                <a:latin typeface="Times New Roman" panose="02020603050405020304" pitchFamily="18" charset="0"/>
                <a:cs typeface="Times New Roman" panose="02020603050405020304" pitchFamily="18" charset="0"/>
              </a:rPr>
              <a:t>, müzikle ilgili kitaplar bulunabilir. </a:t>
            </a:r>
          </a:p>
          <a:p>
            <a:endParaRPr lang="tr-TR" sz="2400" dirty="0">
              <a:solidFill>
                <a:schemeClr val="tx1"/>
              </a:solidFill>
              <a:latin typeface="Times New Roman" panose="02020603050405020304" pitchFamily="18" charset="0"/>
              <a:cs typeface="Times New Roman" panose="02020603050405020304" pitchFamily="18" charset="0"/>
            </a:endParaRPr>
          </a:p>
          <a:p>
            <a:pPr marL="0" indent="0">
              <a:buNone/>
            </a:pPr>
            <a:endParaRPr lang="tr-TR" sz="2400" dirty="0">
              <a:solidFill>
                <a:schemeClr val="tx1"/>
              </a:solidFill>
              <a:latin typeface="Times New Roman" panose="02020603050405020304" pitchFamily="18" charset="0"/>
              <a:cs typeface="Times New Roman" panose="02020603050405020304" pitchFamily="18" charset="0"/>
            </a:endParaRPr>
          </a:p>
          <a:p>
            <a:pPr algn="just"/>
            <a:endParaRPr lang="tr-TR" dirty="0">
              <a:solidFill>
                <a:schemeClr val="tx1"/>
              </a:solidFill>
              <a:latin typeface="Times New Roman" panose="02020603050405020304" pitchFamily="18" charset="0"/>
              <a:cs typeface="Times New Roman" panose="02020603050405020304" pitchFamily="18" charset="0"/>
            </a:endParaRPr>
          </a:p>
          <a:p>
            <a:pPr algn="just"/>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solidFill>
                  <a:srgbClr val="FF0000"/>
                </a:solidFill>
                <a:latin typeface="Comic Sans MS" pitchFamily="66" charset="0"/>
              </a:rPr>
              <a:t>Sanat Merkezi</a:t>
            </a:r>
          </a:p>
        </p:txBody>
      </p:sp>
      <p:sp>
        <p:nvSpPr>
          <p:cNvPr id="3" name="2 İçerik Yer Tutucusu"/>
          <p:cNvSpPr>
            <a:spLocks noGrp="1"/>
          </p:cNvSpPr>
          <p:nvPr>
            <p:ph idx="1"/>
          </p:nvPr>
        </p:nvSpPr>
        <p:spPr>
          <a:xfrm>
            <a:off x="500034" y="1357298"/>
            <a:ext cx="8229600" cy="4525963"/>
          </a:xfrm>
        </p:spPr>
        <p:txBody>
          <a:bodyPr>
            <a:normAutofit/>
          </a:bodyPr>
          <a:lstStyle/>
          <a:p>
            <a:pPr marL="0" indent="0" algn="just">
              <a:buNone/>
            </a:pPr>
            <a:r>
              <a:rPr lang="tr-TR" dirty="0">
                <a:solidFill>
                  <a:srgbClr val="002060"/>
                </a:solidFill>
                <a:latin typeface="Comic Sans MS" pitchFamily="66" charset="0"/>
              </a:rPr>
              <a:t>     </a:t>
            </a:r>
            <a:r>
              <a:rPr lang="tr-TR" dirty="0">
                <a:solidFill>
                  <a:schemeClr val="tx1"/>
                </a:solidFill>
                <a:latin typeface="Times New Roman" panose="02020603050405020304" pitchFamily="18" charset="0"/>
                <a:cs typeface="Times New Roman" panose="02020603050405020304" pitchFamily="18" charset="0"/>
              </a:rPr>
              <a:t>Çocukların yeni fikirler ve özgün ürünler ortaya koymalarına olanak tanıyan, farklı malzemeler kullanarak keşifler yapabileceği bir merkezdir. </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     Sanat  çalışmaları süresince çocukların estetik algıları ve </a:t>
            </a:r>
            <a:r>
              <a:rPr lang="tr-TR" dirty="0" err="1">
                <a:solidFill>
                  <a:schemeClr val="tx1"/>
                </a:solidFill>
                <a:latin typeface="Times New Roman" panose="02020603050405020304" pitchFamily="18" charset="0"/>
                <a:cs typeface="Times New Roman" panose="02020603050405020304" pitchFamily="18" charset="0"/>
              </a:rPr>
              <a:t>manipülatif</a:t>
            </a:r>
            <a:r>
              <a:rPr lang="tr-TR" dirty="0">
                <a:solidFill>
                  <a:schemeClr val="tx1"/>
                </a:solidFill>
                <a:latin typeface="Times New Roman" panose="02020603050405020304" pitchFamily="18" charset="0"/>
                <a:cs typeface="Times New Roman" panose="02020603050405020304" pitchFamily="18" charset="0"/>
              </a:rPr>
              <a:t> becerileri gelişir. Dönem başında ve daha küçük yaş gruplarında daha basit materyaller ile başlanması, çocukların beceri düzeyleri arttıkça materyallerin  daha karmaşıklaşması gerekir.</a:t>
            </a:r>
          </a:p>
          <a:p>
            <a:pPr marL="0" indent="0" algn="just">
              <a:buNone/>
            </a:pPr>
            <a:r>
              <a:rPr lang="tr-TR" i="1" dirty="0">
                <a:solidFill>
                  <a:schemeClr val="tx1"/>
                </a:solidFill>
                <a:latin typeface="Times New Roman" panose="02020603050405020304" pitchFamily="18" charset="0"/>
                <a:cs typeface="Times New Roman" panose="02020603050405020304" pitchFamily="18" charset="0"/>
              </a:rPr>
              <a:t>Bu merkezde; </a:t>
            </a:r>
          </a:p>
          <a:p>
            <a:pPr marL="0" indent="0" algn="just">
              <a:buNone/>
            </a:pPr>
            <a:r>
              <a:rPr lang="tr-TR" i="1" dirty="0">
                <a:solidFill>
                  <a:schemeClr val="tx1"/>
                </a:solidFill>
                <a:latin typeface="Times New Roman" panose="02020603050405020304" pitchFamily="18" charset="0"/>
                <a:cs typeface="Times New Roman" panose="02020603050405020304" pitchFamily="18" charset="0"/>
              </a:rPr>
              <a:t>      Farklı boya malzemeleri, panolar, kumaş parçaları, cam, metal yüzeyler, her türlü kolaj (kesme yapıştırma) malzemeleri, değişik renk ve desende kağıtlar, oyun hamurları, yapıştırıcılar, artık malzemeler (boş şişeler, kutular, ipler, düğmeler, boncuklar, vb.), ressamlara ait resimler,  kartpostallar, posterler, koleksiyonlar, palet, tuval, baskı çalışmaları için malzemeler ( yaprak patates,  sünger) bulundurulabilir.</a:t>
            </a:r>
          </a:p>
          <a:p>
            <a:pPr marL="0" indent="0" algn="just">
              <a:buNone/>
            </a:pPr>
            <a:r>
              <a:rPr lang="tr-TR" i="1" dirty="0">
                <a:solidFill>
                  <a:schemeClr val="tx1"/>
                </a:solidFill>
                <a:latin typeface="Times New Roman" panose="02020603050405020304" pitchFamily="18" charset="0"/>
                <a:cs typeface="Times New Roman" panose="02020603050405020304" pitchFamily="18" charset="0"/>
              </a:rPr>
              <a:t>     Çocukların ürettikleri ürünlerin sergilenmesine özen gösterilmelidir.</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a:p>
            <a:pPr algn="just"/>
            <a:endParaRPr lang="tr-TR" i="1" dirty="0">
              <a:solidFill>
                <a:srgbClr val="002060"/>
              </a:solidFill>
              <a:latin typeface="Comic Sans MS" pitchFamily="66" charset="0"/>
            </a:endParaRPr>
          </a:p>
        </p:txBody>
      </p:sp>
      <p:sp>
        <p:nvSpPr>
          <p:cNvPr id="4" name="3 Veri Yer Tutucusu"/>
          <p:cNvSpPr>
            <a:spLocks noGrp="1"/>
          </p:cNvSpPr>
          <p:nvPr>
            <p:ph type="dt" sz="half" idx="10"/>
          </p:nvPr>
        </p:nvSpPr>
        <p:spPr/>
        <p:txBody>
          <a:bodyPr/>
          <a:lstStyle/>
          <a:p>
            <a:fld id="{45563FE9-3A6E-44E6-9312-B2B5FDE0BBE6}" type="datetime1">
              <a:rPr lang="tr-TR" smtClean="0"/>
              <a:pPr/>
              <a:t>4.05.2020</a:t>
            </a:fld>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8229600" cy="1143000"/>
          </a:xfrm>
        </p:spPr>
        <p:txBody>
          <a:bodyPr/>
          <a:lstStyle/>
          <a:p>
            <a:r>
              <a:rPr lang="tr-TR" i="1" dirty="0">
                <a:solidFill>
                  <a:srgbClr val="FF0000"/>
                </a:solidFill>
                <a:latin typeface="Times New Roman" panose="02020603050405020304" pitchFamily="18" charset="0"/>
                <a:cs typeface="Times New Roman" panose="02020603050405020304" pitchFamily="18" charset="0"/>
              </a:rPr>
              <a:t>Fen Merkezi</a:t>
            </a:r>
          </a:p>
        </p:txBody>
      </p:sp>
      <p:sp>
        <p:nvSpPr>
          <p:cNvPr id="3" name="2 İçerik Yer Tutucusu"/>
          <p:cNvSpPr>
            <a:spLocks noGrp="1"/>
          </p:cNvSpPr>
          <p:nvPr>
            <p:ph idx="1"/>
          </p:nvPr>
        </p:nvSpPr>
        <p:spPr>
          <a:xfrm>
            <a:off x="428596" y="1142984"/>
            <a:ext cx="8229600" cy="4525963"/>
          </a:xfrm>
        </p:spPr>
        <p:txBody>
          <a:bodyPr>
            <a:normAutofit/>
          </a:bodyPr>
          <a:lstStyle/>
          <a:p>
            <a:pPr algn="just"/>
            <a:r>
              <a:rPr lang="tr-TR" dirty="0">
                <a:solidFill>
                  <a:schemeClr val="tx1"/>
                </a:solidFill>
                <a:latin typeface="Times New Roman" panose="02020603050405020304" pitchFamily="18" charset="0"/>
                <a:cs typeface="Times New Roman" panose="02020603050405020304" pitchFamily="18" charset="0"/>
              </a:rPr>
              <a:t>Fen merkezi çocukların merak duygusu ve öğrenme arzusunu uyarmayı ve çocukların yaşadıkları dünya hakkında yeni şeyler öğrenmelerini destekler.</a:t>
            </a:r>
          </a:p>
          <a:p>
            <a:pPr algn="just"/>
            <a:r>
              <a:rPr lang="tr-TR" dirty="0">
                <a:solidFill>
                  <a:schemeClr val="tx1"/>
                </a:solidFill>
                <a:latin typeface="Times New Roman" panose="02020603050405020304" pitchFamily="18" charset="0"/>
                <a:cs typeface="Times New Roman" panose="02020603050405020304" pitchFamily="18" charset="0"/>
              </a:rPr>
              <a:t>Bu merkez, aydınlık ve rahat çalışılabilecek şekilde düzenlenmeli ve sessiz merkezlere yakın olmalıdır.</a:t>
            </a:r>
          </a:p>
          <a:p>
            <a:pPr algn="just"/>
            <a:endParaRPr lang="tr-TR"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i="1" dirty="0">
                <a:solidFill>
                  <a:schemeClr val="tx1"/>
                </a:solidFill>
                <a:latin typeface="Times New Roman" panose="02020603050405020304" pitchFamily="18" charset="0"/>
                <a:cs typeface="Times New Roman" panose="02020603050405020304" pitchFamily="18" charset="0"/>
              </a:rPr>
              <a:t>Bu merkezde; </a:t>
            </a:r>
          </a:p>
          <a:p>
            <a:pPr marL="0" indent="0" algn="just">
              <a:buNone/>
            </a:pPr>
            <a:r>
              <a:rPr lang="tr-TR" i="1" dirty="0">
                <a:solidFill>
                  <a:schemeClr val="tx1"/>
                </a:solidFill>
                <a:latin typeface="Times New Roman" panose="02020603050405020304" pitchFamily="18" charset="0"/>
                <a:cs typeface="Times New Roman" panose="02020603050405020304" pitchFamily="18" charset="0"/>
              </a:rPr>
              <a:t>     Duyu materyalleri (farklı şekil ve yüzeyde kum, su, pirinç, taşlar, su, kağıt, cam, kumaş </a:t>
            </a:r>
            <a:r>
              <a:rPr lang="tr-TR" i="1" dirty="0" err="1">
                <a:solidFill>
                  <a:schemeClr val="tx1"/>
                </a:solidFill>
                <a:latin typeface="Times New Roman" panose="02020603050405020304" pitchFamily="18" charset="0"/>
                <a:cs typeface="Times New Roman" panose="02020603050405020304" pitchFamily="18" charset="0"/>
              </a:rPr>
              <a:t>vb</a:t>
            </a:r>
            <a:r>
              <a:rPr lang="tr-TR" i="1" dirty="0">
                <a:solidFill>
                  <a:schemeClr val="tx1"/>
                </a:solidFill>
                <a:latin typeface="Times New Roman" panose="02020603050405020304" pitchFamily="18" charset="0"/>
                <a:cs typeface="Times New Roman" panose="02020603050405020304" pitchFamily="18" charset="0"/>
              </a:rPr>
              <a:t> materyaller), akvaryum, saat, takvim, cetvel, kum saati, harita, ülkeleri tanıtan resimler, büyüteç, mikroskop, </a:t>
            </a:r>
            <a:r>
              <a:rPr lang="tr-TR" i="1" dirty="0" err="1">
                <a:solidFill>
                  <a:schemeClr val="tx1"/>
                </a:solidFill>
                <a:latin typeface="Times New Roman" panose="02020603050405020304" pitchFamily="18" charset="0"/>
                <a:cs typeface="Times New Roman" panose="02020603050405020304" pitchFamily="18" charset="0"/>
              </a:rPr>
              <a:t>steteskop</a:t>
            </a:r>
            <a:r>
              <a:rPr lang="tr-TR" i="1" dirty="0">
                <a:solidFill>
                  <a:schemeClr val="tx1"/>
                </a:solidFill>
                <a:latin typeface="Times New Roman" panose="02020603050405020304" pitchFamily="18" charset="0"/>
                <a:cs typeface="Times New Roman" panose="02020603050405020304" pitchFamily="18" charset="0"/>
              </a:rPr>
              <a:t>, ayna, termometre, pusula, dürbün, rüzgar gülü, mıknatıs, böcek koleksiyonları, farklı bitkiler ve evcil hayvanlar, bilim kitapları, fotoğraf makinası, filmler, belgeseller, insan vücudu modeli bulunabilir. </a:t>
            </a:r>
            <a:endParaRPr lang="tr-TR"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i="1" dirty="0">
                <a:solidFill>
                  <a:schemeClr val="tx1"/>
                </a:solidFill>
                <a:latin typeface="Times New Roman" panose="02020603050405020304" pitchFamily="18" charset="0"/>
                <a:cs typeface="Times New Roman" panose="02020603050405020304" pitchFamily="18" charset="0"/>
              </a:rPr>
              <a:t>  </a:t>
            </a:r>
            <a:endParaRPr lang="tr-TR" dirty="0">
              <a:solidFill>
                <a:schemeClr val="tx1"/>
              </a:solidFill>
              <a:latin typeface="Times New Roman" panose="02020603050405020304" pitchFamily="18" charset="0"/>
              <a:cs typeface="Times New Roman" panose="02020603050405020304" pitchFamily="18" charset="0"/>
            </a:endParaRPr>
          </a:p>
          <a:p>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65575" y="620688"/>
            <a:ext cx="6589199" cy="736610"/>
          </a:xfrm>
        </p:spPr>
        <p:txBody>
          <a:bodyPr/>
          <a:lstStyle/>
          <a:p>
            <a:r>
              <a:rPr lang="tr-TR" sz="3600" i="1" dirty="0">
                <a:solidFill>
                  <a:srgbClr val="FF0000"/>
                </a:solidFill>
                <a:latin typeface="Times New Roman" panose="02020603050405020304" pitchFamily="18" charset="0"/>
                <a:cs typeface="Times New Roman" panose="02020603050405020304" pitchFamily="18" charset="0"/>
              </a:rPr>
              <a:t>Dramatik Oyun Merkezi</a:t>
            </a:r>
          </a:p>
        </p:txBody>
      </p:sp>
      <p:sp>
        <p:nvSpPr>
          <p:cNvPr id="3" name="2 İçerik Yer Tutucusu"/>
          <p:cNvSpPr>
            <a:spLocks noGrp="1"/>
          </p:cNvSpPr>
          <p:nvPr>
            <p:ph idx="1"/>
          </p:nvPr>
        </p:nvSpPr>
        <p:spPr>
          <a:xfrm>
            <a:off x="428596" y="1628800"/>
            <a:ext cx="8229600" cy="4254461"/>
          </a:xfrm>
        </p:spPr>
        <p:txBody>
          <a:bodyPr>
            <a:normAutofit fontScale="85000" lnSpcReduction="20000"/>
          </a:bodyPr>
          <a:lstStyle/>
          <a:p>
            <a:pPr algn="just"/>
            <a:r>
              <a:rPr lang="tr-TR" sz="2800" dirty="0">
                <a:solidFill>
                  <a:schemeClr val="tx1"/>
                </a:solidFill>
                <a:latin typeface="Times New Roman" panose="02020603050405020304" pitchFamily="18" charset="0"/>
                <a:cs typeface="Times New Roman" panose="02020603050405020304" pitchFamily="18" charset="0"/>
              </a:rPr>
              <a:t>Dramatik oyun merkezinde çocuğun farklı roller almasına, yeni keşiflerde bulunmasına, günlük yaşamdan olayları ve kişileri canlandırmasına imkân sağlayan materyaller yer alır.</a:t>
            </a:r>
          </a:p>
          <a:p>
            <a:pPr algn="just"/>
            <a:r>
              <a:rPr lang="tr-TR" sz="2800" dirty="0">
                <a:solidFill>
                  <a:schemeClr val="tx1"/>
                </a:solidFill>
                <a:latin typeface="Times New Roman" panose="02020603050405020304" pitchFamily="18" charset="0"/>
                <a:cs typeface="Times New Roman" panose="02020603050405020304" pitchFamily="18" charset="0"/>
              </a:rPr>
              <a:t>Bu merkez için geniş bir alana ihtiyaç vardır. Bu alan sessiz olunması gereken merkezlerden uzak olmalıdır. </a:t>
            </a:r>
          </a:p>
          <a:p>
            <a:pPr marL="0" indent="0" algn="just">
              <a:buNone/>
            </a:pPr>
            <a:r>
              <a:rPr lang="tr-TR" sz="2800" i="1" dirty="0">
                <a:solidFill>
                  <a:schemeClr val="tx1"/>
                </a:solidFill>
                <a:latin typeface="Times New Roman" panose="02020603050405020304" pitchFamily="18" charset="0"/>
                <a:cs typeface="Times New Roman" panose="02020603050405020304" pitchFamily="18" charset="0"/>
              </a:rPr>
              <a:t>Dramatik oyun merkezinde; </a:t>
            </a:r>
          </a:p>
          <a:p>
            <a:pPr marL="0" indent="0" algn="just">
              <a:buNone/>
            </a:pPr>
            <a:endParaRPr lang="tr-TR" sz="2800" i="1"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sz="2800" i="1" dirty="0">
                <a:solidFill>
                  <a:schemeClr val="tx1"/>
                </a:solidFill>
                <a:latin typeface="Times New Roman" panose="02020603050405020304" pitchFamily="18" charset="0"/>
                <a:cs typeface="Times New Roman" panose="02020603050405020304" pitchFamily="18" charset="0"/>
              </a:rPr>
              <a:t>     Kuklalar (el kuklası, ipli kukla, parmak kuklası, çomak kukla vb.), maskeler, kostümler, şapkalar, kurdeleler, çantalar, aksesuarlar, yapılandırılmış oyuncaklar (evcilik oyuncakları, tamir malzemeleri vb.), peruklar, eldivenler, gözlükler, çeşitli meslek gruplarına özgü materyaller bulundurulabilir. </a:t>
            </a:r>
            <a:endParaRPr lang="tr-TR"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tr-TR" sz="2800" dirty="0">
              <a:solidFill>
                <a:schemeClr val="tx1"/>
              </a:solidFill>
              <a:latin typeface="Times New Roman" panose="02020603050405020304" pitchFamily="18" charset="0"/>
              <a:cs typeface="Times New Roman" panose="02020603050405020304" pitchFamily="18" charset="0"/>
            </a:endParaRPr>
          </a:p>
          <a:p>
            <a:pPr algn="just"/>
            <a:endParaRPr lang="tr-TR" sz="2800" dirty="0">
              <a:solidFill>
                <a:srgbClr val="002060"/>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a:xfrm>
            <a:off x="1403648" y="6135809"/>
            <a:ext cx="6255255" cy="365125"/>
          </a:xfrm>
        </p:spPr>
        <p:txBody>
          <a:bodyPr/>
          <a:lstStyle/>
          <a:p>
            <a:endParaRPr lang="es-ES" dirty="0">
              <a:solidFill>
                <a:srgbClr val="00B050"/>
              </a:solidFill>
              <a:latin typeface="Comic Sans MS"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solidFill>
                  <a:srgbClr val="FF0000"/>
                </a:solidFill>
                <a:latin typeface="Times New Roman" panose="02020603050405020304" pitchFamily="18" charset="0"/>
                <a:cs typeface="Times New Roman" panose="02020603050405020304" pitchFamily="18" charset="0"/>
              </a:rPr>
              <a:t>Etkinlik Zamanı</a:t>
            </a:r>
          </a:p>
        </p:txBody>
      </p:sp>
      <p:sp>
        <p:nvSpPr>
          <p:cNvPr id="3" name="2 İçerik Yer Tutucusu"/>
          <p:cNvSpPr>
            <a:spLocks noGrp="1"/>
          </p:cNvSpPr>
          <p:nvPr>
            <p:ph idx="1"/>
          </p:nvPr>
        </p:nvSpPr>
        <p:spPr/>
        <p:txBody>
          <a:bodyPr/>
          <a:lstStyle/>
          <a:p>
            <a:pPr marL="0" indent="0" algn="just">
              <a:buNone/>
            </a:pPr>
            <a:r>
              <a:rPr lang="tr-TR" dirty="0">
                <a:solidFill>
                  <a:srgbClr val="002060"/>
                </a:solidFill>
                <a:latin typeface="Comic Sans MS" pitchFamily="66" charset="0"/>
              </a:rPr>
              <a:t>    </a:t>
            </a:r>
            <a:r>
              <a:rPr lang="tr-TR" dirty="0">
                <a:solidFill>
                  <a:schemeClr val="tx1"/>
                </a:solidFill>
                <a:latin typeface="Times New Roman" panose="02020603050405020304" pitchFamily="18" charset="0"/>
                <a:cs typeface="Times New Roman" panose="02020603050405020304" pitchFamily="18" charset="0"/>
              </a:rPr>
              <a:t>Günlük eğitim sürecinin bu bölümünde öğretmenin çocukların da önerilerini dikkate alarak önceden planladığı ve “Günlük Eğitim Planı Akışı”na kaydettiği etkinlikler uygulanır.</a:t>
            </a: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94830" y="0"/>
            <a:ext cx="8229600" cy="1143000"/>
          </a:xfrm>
        </p:spPr>
        <p:txBody>
          <a:bodyPr/>
          <a:lstStyle/>
          <a:p>
            <a:r>
              <a:rPr lang="tr-TR" i="1" dirty="0">
                <a:solidFill>
                  <a:srgbClr val="00B050"/>
                </a:solidFill>
                <a:latin typeface="Comic Sans MS" pitchFamily="66" charset="0"/>
              </a:rPr>
              <a:t>             </a:t>
            </a:r>
            <a:r>
              <a:rPr lang="tr-TR" i="1" dirty="0">
                <a:solidFill>
                  <a:srgbClr val="FF0066"/>
                </a:solidFill>
                <a:latin typeface="Times New Roman" panose="02020603050405020304" pitchFamily="18" charset="0"/>
                <a:cs typeface="Times New Roman" panose="02020603050405020304" pitchFamily="18" charset="0"/>
              </a:rPr>
              <a:t>Etkinlik Türleri</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634239942"/>
              </p:ext>
            </p:extLst>
          </p:nvPr>
        </p:nvGraphicFramePr>
        <p:xfrm>
          <a:off x="1943100" y="2133600"/>
          <a:ext cx="6591300"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4 Veri Yer Tutucusu"/>
          <p:cNvSpPr>
            <a:spLocks noGrp="1"/>
          </p:cNvSpPr>
          <p:nvPr>
            <p:ph type="dt" sz="half" idx="10"/>
          </p:nvPr>
        </p:nvSpPr>
        <p:spPr/>
        <p:txBody>
          <a:bodyPr/>
          <a:lstStyle/>
          <a:p>
            <a:endParaRPr lang="es-ES" dirty="0"/>
          </a:p>
        </p:txBody>
      </p:sp>
      <p:sp>
        <p:nvSpPr>
          <p:cNvPr id="6" name="5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
        <p:nvSpPr>
          <p:cNvPr id="7" name="6 Metin kutusu"/>
          <p:cNvSpPr txBox="1"/>
          <p:nvPr/>
        </p:nvSpPr>
        <p:spPr>
          <a:xfrm>
            <a:off x="1157135" y="1285860"/>
            <a:ext cx="6173485" cy="369332"/>
          </a:xfrm>
          <a:prstGeom prst="rect">
            <a:avLst/>
          </a:prstGeom>
          <a:noFill/>
        </p:spPr>
        <p:txBody>
          <a:bodyPr wrap="none" rtlCol="0">
            <a:spAutoFit/>
          </a:bodyPr>
          <a:lstStyle/>
          <a:p>
            <a:r>
              <a:rPr lang="tr-TR" dirty="0">
                <a:latin typeface="Times New Roman" panose="02020603050405020304" pitchFamily="18" charset="0"/>
                <a:cs typeface="Times New Roman" panose="02020603050405020304" pitchFamily="18" charset="0"/>
              </a:rPr>
              <a:t>Günlük eğitim akışında yer alabilecek etkinlikler şunlar olabilir: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solidFill>
                  <a:srgbClr val="FF0000"/>
                </a:solidFill>
                <a:latin typeface="Times New Roman" panose="02020603050405020304" pitchFamily="18" charset="0"/>
                <a:cs typeface="Times New Roman" panose="02020603050405020304" pitchFamily="18" charset="0"/>
              </a:rPr>
              <a:t>MATEMATİK ETKİNLİĞİ</a:t>
            </a:r>
          </a:p>
        </p:txBody>
      </p:sp>
      <p:sp>
        <p:nvSpPr>
          <p:cNvPr id="3" name="2 İçerik Yer Tutucusu"/>
          <p:cNvSpPr>
            <a:spLocks noGrp="1"/>
          </p:cNvSpPr>
          <p:nvPr>
            <p:ph idx="1"/>
          </p:nvPr>
        </p:nvSpPr>
        <p:spPr/>
        <p:txBody>
          <a:bodyPr/>
          <a:lstStyle/>
          <a:p>
            <a:pPr algn="just"/>
            <a:r>
              <a:rPr lang="tr-TR" dirty="0">
                <a:solidFill>
                  <a:schemeClr val="tx1"/>
                </a:solidFill>
                <a:latin typeface="Times New Roman" panose="02020603050405020304" pitchFamily="18" charset="0"/>
                <a:cs typeface="Times New Roman" panose="02020603050405020304" pitchFamily="18" charset="0"/>
              </a:rPr>
              <a:t>Matematik eğitimi, çocuğun bilişsel gelişimine katkı sağlamak, çocuklarda matematiğe karşı olumlu bir tutum oluşturmak, matematiksel kavramların neden ve nasıl kullanıldığını anlamaya yardımcı olmak amacını taşımaktadır.</a:t>
            </a: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571480"/>
            <a:ext cx="8229600" cy="4525963"/>
          </a:xfrm>
        </p:spPr>
        <p:txBody>
          <a:bodyPr>
            <a:normAutofit/>
          </a:bodyPr>
          <a:lstStyle/>
          <a:p>
            <a:pPr algn="just"/>
            <a:r>
              <a:rPr lang="tr-TR" sz="2400" dirty="0">
                <a:solidFill>
                  <a:schemeClr val="tx1"/>
                </a:solidFill>
                <a:latin typeface="Times New Roman" panose="02020603050405020304" pitchFamily="18" charset="0"/>
                <a:cs typeface="Times New Roman" panose="02020603050405020304" pitchFamily="18" charset="0"/>
              </a:rPr>
              <a:t>Matematik, çocukların günlük hayatta karşılaşabilecekleri örneklerle  verilmelidir.</a:t>
            </a:r>
          </a:p>
          <a:p>
            <a:pPr algn="just"/>
            <a:r>
              <a:rPr lang="tr-TR" sz="2400" dirty="0">
                <a:solidFill>
                  <a:schemeClr val="tx1"/>
                </a:solidFill>
                <a:latin typeface="Times New Roman" panose="02020603050405020304" pitchFamily="18" charset="0"/>
                <a:cs typeface="Times New Roman" panose="02020603050405020304" pitchFamily="18" charset="0"/>
              </a:rPr>
              <a:t>Öğretmen matematik etkinliklerinde mümkün olduğunca gerçek nesnelerle çalışmalar yapmalı, daha sonra sembollerle çalışmaya devam etmelidir. </a:t>
            </a:r>
          </a:p>
          <a:p>
            <a:pPr algn="just"/>
            <a:r>
              <a:rPr lang="tr-TR" sz="2400" dirty="0">
                <a:solidFill>
                  <a:schemeClr val="tx1"/>
                </a:solidFill>
                <a:latin typeface="Times New Roman" panose="02020603050405020304" pitchFamily="18" charset="0"/>
                <a:cs typeface="Times New Roman" panose="02020603050405020304" pitchFamily="18" charset="0"/>
              </a:rPr>
              <a:t>Ölçme çalışmaları yapılmalı ve çocukların özellikle standart olmayan ölçü birimleri (ayak, kalem, karış vb.) kullanarak ölçme çalışmaları yapmalarına olanak sağlanmalıdır. </a:t>
            </a:r>
          </a:p>
          <a:p>
            <a:r>
              <a:rPr lang="tr-TR" sz="2400" dirty="0">
                <a:solidFill>
                  <a:schemeClr val="tx1"/>
                </a:solidFill>
                <a:latin typeface="Times New Roman" panose="02020603050405020304" pitchFamily="18" charset="0"/>
                <a:cs typeface="Times New Roman" panose="02020603050405020304" pitchFamily="18" charset="0"/>
              </a:rPr>
              <a:t>İlişki kurma, eşleştirme, gruplama, örüntü oluşturma, sıralama, sayma, toplama-çıkarma, geometrik şekilleri tanıma ve grafik hazırlama çalışmaları yapılabilir.</a:t>
            </a:r>
          </a:p>
          <a:p>
            <a:endParaRPr lang="tr-TR" dirty="0">
              <a:solidFill>
                <a:schemeClr val="tx1"/>
              </a:solidFill>
              <a:latin typeface="Times New Roman" panose="02020603050405020304" pitchFamily="18" charset="0"/>
              <a:cs typeface="Times New Roman" panose="02020603050405020304" pitchFamily="18" charset="0"/>
            </a:endParaRPr>
          </a:p>
          <a:p>
            <a:pPr marL="0" indent="0">
              <a:buNone/>
            </a:pPr>
            <a:endParaRPr lang="tr-TR" dirty="0">
              <a:solidFill>
                <a:schemeClr val="tx1"/>
              </a:solidFill>
              <a:latin typeface="Times New Roman" panose="02020603050405020304" pitchFamily="18" charset="0"/>
              <a:cs typeface="Times New Roman" panose="02020603050405020304" pitchFamily="18"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solidFill>
                  <a:srgbClr val="FF0000"/>
                </a:solidFill>
                <a:latin typeface="Times New Roman" panose="02020603050405020304" pitchFamily="18" charset="0"/>
                <a:cs typeface="Times New Roman" panose="02020603050405020304" pitchFamily="18" charset="0"/>
              </a:rPr>
              <a:t>DRAMA ETKİNLİĞİ</a:t>
            </a:r>
          </a:p>
        </p:txBody>
      </p:sp>
      <p:sp>
        <p:nvSpPr>
          <p:cNvPr id="3" name="2 İçerik Yer Tutucusu"/>
          <p:cNvSpPr>
            <a:spLocks noGrp="1"/>
          </p:cNvSpPr>
          <p:nvPr>
            <p:ph idx="1"/>
          </p:nvPr>
        </p:nvSpPr>
        <p:spPr>
          <a:xfrm>
            <a:off x="457200" y="1268760"/>
            <a:ext cx="8229600" cy="4857403"/>
          </a:xfrm>
        </p:spPr>
        <p:txBody>
          <a:bodyPr/>
          <a:lstStyle/>
          <a:p>
            <a:pPr algn="just"/>
            <a:r>
              <a:rPr lang="tr-TR" sz="2400" dirty="0">
                <a:solidFill>
                  <a:schemeClr val="tx1"/>
                </a:solidFill>
                <a:latin typeface="Times New Roman" panose="02020603050405020304" pitchFamily="18" charset="0"/>
                <a:cs typeface="Times New Roman" panose="02020603050405020304" pitchFamily="18" charset="0"/>
              </a:rPr>
              <a:t>Drama çocukların bir grup içerisinde durum ya da olayları kendi yaşantılarından yola çıkarak, materyaller kullanarak, dramatik formlar yoluyla canlandırmalarıdır. </a:t>
            </a:r>
          </a:p>
          <a:p>
            <a:pPr algn="just"/>
            <a:r>
              <a:rPr lang="tr-TR" sz="2400" dirty="0">
                <a:solidFill>
                  <a:schemeClr val="tx1"/>
                </a:solidFill>
                <a:latin typeface="Times New Roman" panose="02020603050405020304" pitchFamily="18" charset="0"/>
                <a:cs typeface="Times New Roman" panose="02020603050405020304" pitchFamily="18" charset="0"/>
              </a:rPr>
              <a:t>Drama sürecinde ısınma, canlandırma ve değerlendirme çalışmaları yer almaktadır. Isınma çalışmalarına hareket çalışmaları ile başlanabilir. Bu süreç çocukların oyuna katılma isteğini artırır, çocukların birbirlerine ısınmalarını ve rahatlamalarını sağlar, çocukları doğaçlama yapmaya hazırlar. </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 </a:t>
            </a: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a:solidFill>
                  <a:srgbClr val="FF0000"/>
                </a:solidFill>
                <a:latin typeface="Times New Roman" panose="02020603050405020304" pitchFamily="18" charset="0"/>
                <a:cs typeface="Times New Roman" panose="02020603050405020304" pitchFamily="18" charset="0"/>
              </a:rPr>
              <a:t>Aylık Eğitim Planı</a:t>
            </a:r>
          </a:p>
        </p:txBody>
      </p:sp>
      <p:sp>
        <p:nvSpPr>
          <p:cNvPr id="3" name="2 İçerik Yer Tutucusu"/>
          <p:cNvSpPr>
            <a:spLocks noGrp="1"/>
          </p:cNvSpPr>
          <p:nvPr>
            <p:ph idx="1"/>
          </p:nvPr>
        </p:nvSpPr>
        <p:spPr>
          <a:xfrm>
            <a:off x="457200" y="1357298"/>
            <a:ext cx="8229600" cy="4768865"/>
          </a:xfrm>
        </p:spPr>
        <p:txBody>
          <a:bodyPr>
            <a:normAutofit fontScale="85000" lnSpcReduction="20000"/>
          </a:bodyPr>
          <a:lstStyle/>
          <a:p>
            <a:pPr>
              <a:buNone/>
            </a:pPr>
            <a:r>
              <a:rPr lang="tr-TR" sz="2800" dirty="0">
                <a:solidFill>
                  <a:schemeClr val="tx1"/>
                </a:solidFill>
                <a:latin typeface="Times New Roman" panose="02020603050405020304" pitchFamily="18" charset="0"/>
                <a:cs typeface="Times New Roman" panose="02020603050405020304" pitchFamily="18" charset="0"/>
              </a:rPr>
              <a:t>Aylık plan; </a:t>
            </a:r>
          </a:p>
          <a:p>
            <a:pPr algn="just"/>
            <a:r>
              <a:rPr lang="tr-TR" sz="2800" dirty="0">
                <a:solidFill>
                  <a:schemeClr val="tx1"/>
                </a:solidFill>
                <a:latin typeface="Times New Roman" panose="02020603050405020304" pitchFamily="18" charset="0"/>
                <a:cs typeface="Times New Roman" panose="02020603050405020304" pitchFamily="18" charset="0"/>
              </a:rPr>
              <a:t>Öğretmenin çalıştığı çocuk grubunun gelişimini desteklemek için etkinlik oluşturmak üzere alacağı kazanım ve göstergeleri, </a:t>
            </a:r>
          </a:p>
          <a:p>
            <a:pPr algn="just"/>
            <a:r>
              <a:rPr lang="tr-TR" sz="2800" dirty="0">
                <a:solidFill>
                  <a:schemeClr val="tx1"/>
                </a:solidFill>
                <a:latin typeface="Times New Roman" panose="02020603050405020304" pitchFamily="18" charset="0"/>
                <a:cs typeface="Times New Roman" panose="02020603050405020304" pitchFamily="18" charset="0"/>
              </a:rPr>
              <a:t>Kavramları, </a:t>
            </a:r>
          </a:p>
          <a:p>
            <a:pPr algn="just"/>
            <a:r>
              <a:rPr lang="tr-TR" sz="2800" dirty="0">
                <a:solidFill>
                  <a:schemeClr val="tx1"/>
                </a:solidFill>
                <a:latin typeface="Times New Roman" panose="02020603050405020304" pitchFamily="18" charset="0"/>
                <a:cs typeface="Times New Roman" panose="02020603050405020304" pitchFamily="18" charset="0"/>
              </a:rPr>
              <a:t>Özel gün ve haftaları,</a:t>
            </a:r>
          </a:p>
          <a:p>
            <a:pPr algn="just"/>
            <a:r>
              <a:rPr lang="tr-TR" sz="2800" dirty="0">
                <a:solidFill>
                  <a:schemeClr val="tx1"/>
                </a:solidFill>
                <a:latin typeface="Times New Roman" panose="02020603050405020304" pitchFamily="18" charset="0"/>
                <a:cs typeface="Times New Roman" panose="02020603050405020304" pitchFamily="18" charset="0"/>
              </a:rPr>
              <a:t>Aile katılımını ve </a:t>
            </a:r>
          </a:p>
          <a:p>
            <a:pPr algn="just"/>
            <a:r>
              <a:rPr lang="tr-TR" sz="2800" dirty="0">
                <a:solidFill>
                  <a:schemeClr val="tx1"/>
                </a:solidFill>
                <a:latin typeface="Times New Roman" panose="02020603050405020304" pitchFamily="18" charset="0"/>
                <a:cs typeface="Times New Roman" panose="02020603050405020304" pitchFamily="18" charset="0"/>
              </a:rPr>
              <a:t>Değerlendirme süreçlerini içeren bir çalışma planıdır.</a:t>
            </a:r>
          </a:p>
          <a:p>
            <a:pPr marL="0" indent="0" algn="just">
              <a:buNone/>
            </a:pPr>
            <a:r>
              <a:rPr lang="tr-TR" sz="2800" dirty="0">
                <a:solidFill>
                  <a:schemeClr val="tx1"/>
                </a:solidFill>
                <a:latin typeface="Times New Roman" panose="02020603050405020304" pitchFamily="18" charset="0"/>
                <a:cs typeface="Times New Roman" panose="02020603050405020304" pitchFamily="18" charset="0"/>
              </a:rPr>
              <a:t>     Öğretmen aylık planını etkinlik örnekleri de yer alacak şekilde hazırlayarak ailelere  göndermeye ve sınıf panosuna asarak paylaşmaya özen göstermelidir. </a:t>
            </a:r>
          </a:p>
          <a:p>
            <a:pPr marL="0" indent="0" algn="just">
              <a:buNone/>
            </a:pPr>
            <a:r>
              <a:rPr lang="tr-TR" sz="2800" dirty="0">
                <a:solidFill>
                  <a:schemeClr val="tx1"/>
                </a:solidFill>
                <a:latin typeface="Times New Roman" panose="02020603050405020304" pitchFamily="18" charset="0"/>
                <a:cs typeface="Times New Roman" panose="02020603050405020304" pitchFamily="18" charset="0"/>
              </a:rPr>
              <a:t>     Bu paylaşım okul-aile işbirliğinin sağlıklı bir şekilde yürütülmesine katkı sağlayacaktır.</a:t>
            </a:r>
          </a:p>
          <a:p>
            <a:pPr marL="0" indent="0" algn="just">
              <a:buNone/>
            </a:pPr>
            <a:endParaRPr lang="tr-TR" sz="2800" dirty="0">
              <a:solidFill>
                <a:schemeClr val="tx1"/>
              </a:solidFill>
              <a:latin typeface="Times New Roman" panose="02020603050405020304" pitchFamily="18" charset="0"/>
              <a:cs typeface="Times New Roman" panose="02020603050405020304" pitchFamily="18"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857232"/>
            <a:ext cx="8229600" cy="4525963"/>
          </a:xfrm>
        </p:spPr>
        <p:txBody>
          <a:bodyPr/>
          <a:lstStyle/>
          <a:p>
            <a:pPr algn="just"/>
            <a:r>
              <a:rPr lang="tr-TR" sz="2800" dirty="0">
                <a:solidFill>
                  <a:schemeClr val="tx1"/>
                </a:solidFill>
                <a:latin typeface="Times New Roman" panose="02020603050405020304" pitchFamily="18" charset="0"/>
                <a:cs typeface="Times New Roman" panose="02020603050405020304" pitchFamily="18" charset="0"/>
              </a:rPr>
              <a:t>Canlandırma aşamasında, belirlenen kurallar içinde çocuklar özgürce oyun kurarlar. Bu aşamada öykü oluşturma, </a:t>
            </a:r>
            <a:r>
              <a:rPr lang="tr-TR" sz="2800" dirty="0" err="1">
                <a:solidFill>
                  <a:schemeClr val="tx1"/>
                </a:solidFill>
                <a:latin typeface="Times New Roman" panose="02020603050405020304" pitchFamily="18" charset="0"/>
                <a:cs typeface="Times New Roman" panose="02020603050405020304" pitchFamily="18" charset="0"/>
              </a:rPr>
              <a:t>dramatizasyon</a:t>
            </a:r>
            <a:r>
              <a:rPr lang="tr-TR" sz="2800" dirty="0">
                <a:solidFill>
                  <a:schemeClr val="tx1"/>
                </a:solidFill>
                <a:latin typeface="Times New Roman" panose="02020603050405020304" pitchFamily="18" charset="0"/>
                <a:cs typeface="Times New Roman" panose="02020603050405020304" pitchFamily="18" charset="0"/>
              </a:rPr>
              <a:t>, rol oynama, doğaçlama gibi tekniklere yer verilebilir. </a:t>
            </a:r>
          </a:p>
          <a:p>
            <a:r>
              <a:rPr lang="tr-TR" sz="2800" dirty="0">
                <a:solidFill>
                  <a:schemeClr val="tx1"/>
                </a:solidFill>
                <a:latin typeface="Times New Roman" panose="02020603050405020304" pitchFamily="18" charset="0"/>
                <a:cs typeface="Times New Roman" panose="02020603050405020304" pitchFamily="18" charset="0"/>
              </a:rPr>
              <a:t>Değerlendirme aşamasında, etkinliğin değerlendirilmesi yapılmalıdır. Değerlendirmede çocuklardan süreç ile ilgili afiş hazırlamaları, resim yapmaları vb. istenebilir. </a:t>
            </a:r>
          </a:p>
          <a:p>
            <a:pPr algn="just"/>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i="1" dirty="0">
                <a:solidFill>
                  <a:srgbClr val="FF0000"/>
                </a:solidFill>
                <a:latin typeface="Times New Roman" panose="02020603050405020304" pitchFamily="18" charset="0"/>
                <a:cs typeface="Times New Roman" panose="02020603050405020304" pitchFamily="18" charset="0"/>
              </a:rPr>
              <a:t>OKUMA YAZMAYA HAZIRLIK ETKİNLİĞİ</a:t>
            </a:r>
          </a:p>
        </p:txBody>
      </p:sp>
      <p:sp>
        <p:nvSpPr>
          <p:cNvPr id="3" name="2 İçerik Yer Tutucusu"/>
          <p:cNvSpPr>
            <a:spLocks noGrp="1"/>
          </p:cNvSpPr>
          <p:nvPr>
            <p:ph idx="1"/>
          </p:nvPr>
        </p:nvSpPr>
        <p:spPr>
          <a:xfrm>
            <a:off x="214282" y="1500174"/>
            <a:ext cx="8229600" cy="4525963"/>
          </a:xfrm>
        </p:spPr>
        <p:txBody>
          <a:bodyPr/>
          <a:lstStyle/>
          <a:p>
            <a:pPr marL="0" indent="0" algn="just">
              <a:buNone/>
            </a:pPr>
            <a:r>
              <a:rPr lang="tr-TR" dirty="0"/>
              <a:t>    </a:t>
            </a:r>
            <a:r>
              <a:rPr lang="tr-TR" sz="2800" dirty="0">
                <a:solidFill>
                  <a:srgbClr val="002060"/>
                </a:solidFill>
                <a:latin typeface="Times New Roman" panose="02020603050405020304" pitchFamily="18" charset="0"/>
                <a:cs typeface="Times New Roman" panose="02020603050405020304" pitchFamily="18" charset="0"/>
              </a:rPr>
              <a:t>Okuma yazmaya hazırlık çalışmaları çocukların ilkokula geçişini kolaylaştırmak, hazır </a:t>
            </a:r>
            <a:r>
              <a:rPr lang="tr-TR" sz="2800" dirty="0" err="1">
                <a:solidFill>
                  <a:srgbClr val="002060"/>
                </a:solidFill>
                <a:latin typeface="Times New Roman" panose="02020603050405020304" pitchFamily="18" charset="0"/>
                <a:cs typeface="Times New Roman" panose="02020603050405020304" pitchFamily="18" charset="0"/>
              </a:rPr>
              <a:t>bulunuşluk</a:t>
            </a:r>
            <a:r>
              <a:rPr lang="tr-TR" sz="2800" dirty="0">
                <a:solidFill>
                  <a:srgbClr val="002060"/>
                </a:solidFill>
                <a:latin typeface="Times New Roman" panose="02020603050405020304" pitchFamily="18" charset="0"/>
                <a:cs typeface="Times New Roman" panose="02020603050405020304" pitchFamily="18" charset="0"/>
              </a:rPr>
              <a:t> düzeylerini artırmak amacıyla yapılan etkinliklerdir. Kesinlikle okuma ya da yazma öğretmek amacını taşımamaktadır. Programda okuma ve yazma öğretimi yoktur. Harfleri göstermek ve harfleri yazdırmak da yoktur. </a:t>
            </a: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268760"/>
            <a:ext cx="8229600" cy="3614369"/>
          </a:xfrm>
        </p:spPr>
        <p:txBody>
          <a:bodyPr>
            <a:normAutofit fontScale="62500" lnSpcReduction="20000"/>
          </a:bodyPr>
          <a:lstStyle/>
          <a:p>
            <a:pPr algn="just">
              <a:buNone/>
            </a:pPr>
            <a:r>
              <a:rPr lang="tr-TR" sz="2800" dirty="0">
                <a:solidFill>
                  <a:schemeClr val="tx1"/>
                </a:solidFill>
                <a:latin typeface="Times New Roman" panose="02020603050405020304" pitchFamily="18" charset="0"/>
                <a:cs typeface="Times New Roman" panose="02020603050405020304" pitchFamily="18" charset="0"/>
              </a:rPr>
              <a:t>Okuma yazmaya hazırlık çalışmaları kapsamında; </a:t>
            </a:r>
          </a:p>
          <a:p>
            <a:pPr algn="just"/>
            <a:r>
              <a:rPr lang="tr-TR" sz="2800" dirty="0">
                <a:solidFill>
                  <a:schemeClr val="tx1"/>
                </a:solidFill>
                <a:latin typeface="Times New Roman" panose="02020603050405020304" pitchFamily="18" charset="0"/>
                <a:cs typeface="Times New Roman" panose="02020603050405020304" pitchFamily="18" charset="0"/>
              </a:rPr>
              <a:t> Görsel algı çalışmaları </a:t>
            </a:r>
          </a:p>
          <a:p>
            <a:pPr algn="just"/>
            <a:r>
              <a:rPr lang="tr-TR" sz="2800" dirty="0">
                <a:solidFill>
                  <a:schemeClr val="tx1"/>
                </a:solidFill>
                <a:latin typeface="Times New Roman" panose="02020603050405020304" pitchFamily="18" charset="0"/>
                <a:cs typeface="Times New Roman" panose="02020603050405020304" pitchFamily="18" charset="0"/>
              </a:rPr>
              <a:t> İşitsel algı çalışmaları (dinleme, konuşma, sesleri ayırt etme, aynı sesle başlayan ve biten kelimeler üretme vb.) </a:t>
            </a:r>
          </a:p>
          <a:p>
            <a:pPr algn="just"/>
            <a:r>
              <a:rPr lang="tr-TR" sz="2800" dirty="0">
                <a:solidFill>
                  <a:schemeClr val="tx1"/>
                </a:solidFill>
                <a:latin typeface="Times New Roman" panose="02020603050405020304" pitchFamily="18" charset="0"/>
                <a:cs typeface="Times New Roman" panose="02020603050405020304" pitchFamily="18" charset="0"/>
              </a:rPr>
              <a:t>Dikkat ve hafıza çalışmaları (benzerlikleri ve farklılıkları bulma, hatırlama vb.).</a:t>
            </a:r>
          </a:p>
          <a:p>
            <a:pPr algn="just"/>
            <a:r>
              <a:rPr lang="tr-TR" sz="2800" dirty="0">
                <a:solidFill>
                  <a:schemeClr val="tx1"/>
                </a:solidFill>
                <a:latin typeface="Times New Roman" panose="02020603050405020304" pitchFamily="18" charset="0"/>
                <a:cs typeface="Times New Roman" panose="02020603050405020304" pitchFamily="18" charset="0"/>
              </a:rPr>
              <a:t>Temel kavram çalışmaları (büyük- küçük, geniş-dar, içinde- dışında, renk, şekil </a:t>
            </a:r>
            <a:r>
              <a:rPr lang="tr-TR" sz="2800" dirty="0" err="1">
                <a:solidFill>
                  <a:schemeClr val="tx1"/>
                </a:solidFill>
                <a:latin typeface="Times New Roman" panose="02020603050405020304" pitchFamily="18" charset="0"/>
                <a:cs typeface="Times New Roman" panose="02020603050405020304" pitchFamily="18" charset="0"/>
              </a:rPr>
              <a:t>vb</a:t>
            </a:r>
            <a:r>
              <a:rPr lang="tr-TR" sz="2800" dirty="0">
                <a:solidFill>
                  <a:schemeClr val="tx1"/>
                </a:solidFill>
                <a:latin typeface="Times New Roman" panose="02020603050405020304" pitchFamily="18" charset="0"/>
                <a:cs typeface="Times New Roman" panose="02020603050405020304" pitchFamily="18" charset="0"/>
              </a:rPr>
              <a:t>). </a:t>
            </a:r>
          </a:p>
          <a:p>
            <a:pPr algn="just"/>
            <a:r>
              <a:rPr lang="tr-TR" sz="2800" dirty="0">
                <a:solidFill>
                  <a:schemeClr val="tx1"/>
                </a:solidFill>
                <a:latin typeface="Times New Roman" panose="02020603050405020304" pitchFamily="18" charset="0"/>
                <a:cs typeface="Times New Roman" panose="02020603050405020304" pitchFamily="18" charset="0"/>
              </a:rPr>
              <a:t>Kalem kullanma ve el becerisi çalışmaları, </a:t>
            </a:r>
          </a:p>
          <a:p>
            <a:pPr algn="just"/>
            <a:r>
              <a:rPr lang="tr-TR" sz="2800" dirty="0" err="1">
                <a:solidFill>
                  <a:schemeClr val="tx1"/>
                </a:solidFill>
                <a:latin typeface="Times New Roman" panose="02020603050405020304" pitchFamily="18" charset="0"/>
                <a:cs typeface="Times New Roman" panose="02020603050405020304" pitchFamily="18" charset="0"/>
              </a:rPr>
              <a:t>Özbakım</a:t>
            </a:r>
            <a:r>
              <a:rPr lang="tr-TR" sz="2800" dirty="0">
                <a:solidFill>
                  <a:schemeClr val="tx1"/>
                </a:solidFill>
                <a:latin typeface="Times New Roman" panose="02020603050405020304" pitchFamily="18" charset="0"/>
                <a:cs typeface="Times New Roman" panose="02020603050405020304" pitchFamily="18" charset="0"/>
              </a:rPr>
              <a:t> becerilerini geliştirme çalışmaları </a:t>
            </a:r>
          </a:p>
          <a:p>
            <a:pPr algn="just">
              <a:buNone/>
            </a:pPr>
            <a:r>
              <a:rPr lang="tr-TR" sz="2800" dirty="0">
                <a:solidFill>
                  <a:schemeClr val="tx1"/>
                </a:solidFill>
                <a:latin typeface="Times New Roman" panose="02020603050405020304" pitchFamily="18" charset="0"/>
                <a:cs typeface="Times New Roman" panose="02020603050405020304" pitchFamily="18" charset="0"/>
              </a:rPr>
              <a:t>yapılabilir. </a:t>
            </a:r>
          </a:p>
          <a:p>
            <a:pPr>
              <a:buNone/>
            </a:pPr>
            <a:endParaRPr lang="tr-TR" sz="2800" dirty="0"/>
          </a:p>
          <a:p>
            <a:endParaRPr lang="tr-TR" sz="2800" dirty="0"/>
          </a:p>
          <a:p>
            <a:pPr>
              <a:buNone/>
            </a:pPr>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i="1" dirty="0">
                <a:solidFill>
                  <a:srgbClr val="FF0000"/>
                </a:solidFill>
                <a:latin typeface="Times New Roman" panose="02020603050405020304" pitchFamily="18" charset="0"/>
                <a:cs typeface="Times New Roman" panose="02020603050405020304" pitchFamily="18" charset="0"/>
              </a:rPr>
              <a:t>SANAT ETKİNLİĞİ</a:t>
            </a:r>
          </a:p>
        </p:txBody>
      </p:sp>
      <p:sp>
        <p:nvSpPr>
          <p:cNvPr id="3" name="2 İçerik Yer Tutucusu"/>
          <p:cNvSpPr>
            <a:spLocks noGrp="1"/>
          </p:cNvSpPr>
          <p:nvPr>
            <p:ph idx="1"/>
          </p:nvPr>
        </p:nvSpPr>
        <p:spPr>
          <a:xfrm>
            <a:off x="1942415" y="1772816"/>
            <a:ext cx="6591985" cy="4138406"/>
          </a:xfrm>
        </p:spPr>
        <p:txBody>
          <a:bodyPr>
            <a:normAutofit/>
          </a:bodyPr>
          <a:lstStyle/>
          <a:p>
            <a:pPr algn="just"/>
            <a:r>
              <a:rPr lang="tr-TR" dirty="0">
                <a:solidFill>
                  <a:schemeClr val="tx1"/>
                </a:solidFill>
                <a:latin typeface="Times New Roman" panose="02020603050405020304" pitchFamily="18" charset="0"/>
                <a:cs typeface="Times New Roman" panose="02020603050405020304" pitchFamily="18" charset="0"/>
              </a:rPr>
              <a:t>Çocuğun yaratıcılığını ve hayal gücünü kullanarak, eleştirel ve çözüm odaklı düşünmesine olanak tanıyan etkinliklerdir. </a:t>
            </a:r>
          </a:p>
          <a:p>
            <a:pPr algn="just"/>
            <a:r>
              <a:rPr lang="tr-TR" dirty="0">
                <a:solidFill>
                  <a:schemeClr val="tx1"/>
                </a:solidFill>
                <a:latin typeface="Times New Roman" panose="02020603050405020304" pitchFamily="18" charset="0"/>
                <a:cs typeface="Times New Roman" panose="02020603050405020304" pitchFamily="18" charset="0"/>
              </a:rPr>
              <a:t>Çocukların kendilerini ifade ederek iletişim becerilerini geliştirmesine yardımcı olur. </a:t>
            </a:r>
          </a:p>
          <a:p>
            <a:pPr algn="just"/>
            <a:r>
              <a:rPr lang="tr-TR" dirty="0">
                <a:solidFill>
                  <a:schemeClr val="tx1"/>
                </a:solidFill>
                <a:latin typeface="Times New Roman" panose="02020603050405020304" pitchFamily="18" charset="0"/>
                <a:cs typeface="Times New Roman" panose="02020603050405020304" pitchFamily="18" charset="0"/>
              </a:rPr>
              <a:t>Çocuğun kendini, içinde bulunduğu kültürü ve diğer kültürleri tanımasına, farklılıklara saygı duymasına yardımcı olur. </a:t>
            </a:r>
          </a:p>
          <a:p>
            <a:pPr algn="just"/>
            <a:r>
              <a:rPr lang="tr-TR" dirty="0">
                <a:solidFill>
                  <a:schemeClr val="tx1"/>
                </a:solidFill>
                <a:latin typeface="Times New Roman" panose="02020603050405020304" pitchFamily="18" charset="0"/>
                <a:cs typeface="Times New Roman" panose="02020603050405020304" pitchFamily="18" charset="0"/>
              </a:rPr>
              <a:t>Süreç tek bir ürün ortaya çıkarmak amaçlı planlanmaz. </a:t>
            </a:r>
          </a:p>
          <a:p>
            <a:pPr algn="just"/>
            <a:r>
              <a:rPr lang="tr-TR" dirty="0">
                <a:solidFill>
                  <a:schemeClr val="tx1"/>
                </a:solidFill>
                <a:latin typeface="Times New Roman" panose="02020603050405020304" pitchFamily="18" charset="0"/>
                <a:cs typeface="Times New Roman" panose="02020603050405020304" pitchFamily="18" charset="0"/>
              </a:rPr>
              <a:t>Grubun sayısına ve özelliğine göre çeşitli etkinlikler ve etkinliklerle ilgili materyaller hazırlanmalı, çocuğa seçme fırsatı tanınmalıdır. </a:t>
            </a:r>
          </a:p>
          <a:p>
            <a:endParaRPr lang="tr-TR" dirty="0"/>
          </a:p>
          <a:p>
            <a:pPr algn="just"/>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i="1" dirty="0">
                <a:solidFill>
                  <a:srgbClr val="FF0000"/>
                </a:solidFill>
                <a:latin typeface="Times New Roman" panose="02020603050405020304" pitchFamily="18" charset="0"/>
                <a:cs typeface="Times New Roman" panose="02020603050405020304" pitchFamily="18" charset="0"/>
              </a:rPr>
              <a:t>TÜRKÇE ETKİNLİĞİ</a:t>
            </a:r>
          </a:p>
        </p:txBody>
      </p:sp>
      <p:sp>
        <p:nvSpPr>
          <p:cNvPr id="3" name="2 İçerik Yer Tutucusu"/>
          <p:cNvSpPr>
            <a:spLocks noGrp="1"/>
          </p:cNvSpPr>
          <p:nvPr>
            <p:ph idx="1"/>
          </p:nvPr>
        </p:nvSpPr>
        <p:spPr>
          <a:xfrm>
            <a:off x="457200" y="1268760"/>
            <a:ext cx="8229600" cy="4857403"/>
          </a:xfrm>
        </p:spPr>
        <p:txBody>
          <a:bodyPr/>
          <a:lstStyle/>
          <a:p>
            <a:pPr algn="just"/>
            <a:r>
              <a:rPr lang="tr-TR" sz="2400" dirty="0">
                <a:solidFill>
                  <a:schemeClr val="tx1"/>
                </a:solidFill>
                <a:latin typeface="Times New Roman" panose="02020603050405020304" pitchFamily="18" charset="0"/>
                <a:cs typeface="Times New Roman" panose="02020603050405020304" pitchFamily="18" charset="0"/>
              </a:rPr>
              <a:t>Türkçe etkinliği çocukların Türkçe ’</a:t>
            </a:r>
            <a:r>
              <a:rPr lang="tr-TR" sz="2400" dirty="0" err="1">
                <a:solidFill>
                  <a:schemeClr val="tx1"/>
                </a:solidFill>
                <a:latin typeface="Times New Roman" panose="02020603050405020304" pitchFamily="18" charset="0"/>
                <a:cs typeface="Times New Roman" panose="02020603050405020304" pitchFamily="18" charset="0"/>
              </a:rPr>
              <a:t>yi</a:t>
            </a:r>
            <a:r>
              <a:rPr lang="tr-TR" sz="2400" dirty="0">
                <a:solidFill>
                  <a:schemeClr val="tx1"/>
                </a:solidFill>
                <a:latin typeface="Times New Roman" panose="02020603050405020304" pitchFamily="18" charset="0"/>
                <a:cs typeface="Times New Roman" panose="02020603050405020304" pitchFamily="18" charset="0"/>
              </a:rPr>
              <a:t> doğru ve güzel konuşmalarını sağlamak, sözcük dağarcıklarını geliştirmek ve iletişim becerilerini artırmak için planlanan bireysel ve grup etkinlikleridir. </a:t>
            </a:r>
          </a:p>
          <a:p>
            <a:r>
              <a:rPr lang="tr-TR" sz="2400" dirty="0">
                <a:solidFill>
                  <a:schemeClr val="tx1"/>
                </a:solidFill>
                <a:latin typeface="Times New Roman" panose="02020603050405020304" pitchFamily="18" charset="0"/>
                <a:cs typeface="Times New Roman" panose="02020603050405020304" pitchFamily="18" charset="0"/>
              </a:rPr>
              <a:t>Türkçe etkinlikleri çocukların kitaplara karşı olumlu tutum geliştirmelerini destekler ve onlara kitap sevgisini aşılar.</a:t>
            </a:r>
          </a:p>
          <a:p>
            <a:r>
              <a:rPr lang="tr-TR" sz="2400" dirty="0">
                <a:solidFill>
                  <a:schemeClr val="tx1"/>
                </a:solidFill>
                <a:latin typeface="Times New Roman" panose="02020603050405020304" pitchFamily="18" charset="0"/>
                <a:cs typeface="Times New Roman" panose="02020603050405020304" pitchFamily="18" charset="0"/>
              </a:rPr>
              <a:t>Türkçe etkinliklerini planlarken öğretmenin eğitim ortamını düzenlemesi, farklı yöntem ve teknikleri (kitap okuma, resimli kitaplarla, kukla ile hikaye anlatma, hikaye tamamlama, sohbet, bilmece, tekerleme vb.) kullanması gerekir. </a:t>
            </a:r>
          </a:p>
          <a:p>
            <a:endParaRPr lang="tr-TR" sz="2800" dirty="0">
              <a:solidFill>
                <a:srgbClr val="002060"/>
              </a:solidFill>
              <a:latin typeface="Comic Sans MS" pitchFamily="66" charset="0"/>
            </a:endParaRPr>
          </a:p>
          <a:p>
            <a:pPr algn="just"/>
            <a:endParaRPr lang="tr-TR" sz="2800" dirty="0">
              <a:solidFill>
                <a:srgbClr val="002060"/>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i="1" dirty="0">
                <a:solidFill>
                  <a:srgbClr val="FF0000"/>
                </a:solidFill>
                <a:latin typeface="Times New Roman" panose="02020603050405020304" pitchFamily="18" charset="0"/>
                <a:cs typeface="Times New Roman" panose="02020603050405020304" pitchFamily="18" charset="0"/>
              </a:rPr>
              <a:t>OYUN ETKİNLİĞİ</a:t>
            </a:r>
          </a:p>
        </p:txBody>
      </p:sp>
      <p:sp>
        <p:nvSpPr>
          <p:cNvPr id="3" name="2 İçerik Yer Tutucusu"/>
          <p:cNvSpPr>
            <a:spLocks noGrp="1"/>
          </p:cNvSpPr>
          <p:nvPr>
            <p:ph idx="1"/>
          </p:nvPr>
        </p:nvSpPr>
        <p:spPr>
          <a:xfrm>
            <a:off x="357158" y="1357298"/>
            <a:ext cx="8229600" cy="4525963"/>
          </a:xfrm>
        </p:spPr>
        <p:txBody>
          <a:bodyPr>
            <a:normAutofit fontScale="92500"/>
          </a:bodyPr>
          <a:lstStyle/>
          <a:p>
            <a:pPr algn="just"/>
            <a:r>
              <a:rPr lang="tr-TR" sz="2400" dirty="0">
                <a:solidFill>
                  <a:schemeClr val="tx1"/>
                </a:solidFill>
                <a:latin typeface="Times New Roman" panose="02020603050405020304" pitchFamily="18" charset="0"/>
                <a:cs typeface="Times New Roman" panose="02020603050405020304" pitchFamily="18" charset="0"/>
              </a:rPr>
              <a:t>Çocukluk döneminin vazgeçilmez uğraşı olan oyun en etkili öğrenme fırsatıdır.</a:t>
            </a:r>
          </a:p>
          <a:p>
            <a:pPr algn="just"/>
            <a:r>
              <a:rPr lang="tr-TR" sz="2400" dirty="0">
                <a:solidFill>
                  <a:schemeClr val="tx1"/>
                </a:solidFill>
                <a:latin typeface="Times New Roman" panose="02020603050405020304" pitchFamily="18" charset="0"/>
                <a:cs typeface="Times New Roman" panose="02020603050405020304" pitchFamily="18" charset="0"/>
              </a:rPr>
              <a:t>Oyun, çocukların düşünce ve duygularını ifade ettikleri, araştırma ve gözlem yapma olanağı buldukları, yeni keşiflerde bulundukları, nesnelerle ve kişilerle etkileşim içinde bulundukları bir etkinliktir.</a:t>
            </a:r>
          </a:p>
          <a:p>
            <a:pPr algn="just"/>
            <a:r>
              <a:rPr lang="tr-TR" sz="2400" dirty="0">
                <a:solidFill>
                  <a:schemeClr val="tx1"/>
                </a:solidFill>
                <a:latin typeface="Times New Roman" panose="02020603050405020304" pitchFamily="18" charset="0"/>
                <a:cs typeface="Times New Roman" panose="02020603050405020304" pitchFamily="18" charset="0"/>
              </a:rPr>
              <a:t> Yapılandırılmamış oyun/serbest oyunda;  çocuklar oyun merkezlerinde bireysel ya da grup halinde oyun oynarlar. Nerede, kiminle, ne ile ve nasıl oynayacaklarına çocuklar karar verirler. </a:t>
            </a:r>
          </a:p>
          <a:p>
            <a:pPr algn="just"/>
            <a:r>
              <a:rPr lang="tr-TR" sz="2400" dirty="0">
                <a:solidFill>
                  <a:schemeClr val="tx1"/>
                </a:solidFill>
                <a:latin typeface="Times New Roman" panose="02020603050405020304" pitchFamily="18" charset="0"/>
                <a:cs typeface="Times New Roman" panose="02020603050405020304" pitchFamily="18" charset="0"/>
              </a:rPr>
              <a:t>Yarı yapılandırılmış ve yapılandırılmış  oyunlar ise, öğretmen ya da çocuk tarafından başlatılan, çocukların aktif katılımı ile sürdürülen, kuralları olan grup etkinliğidir</a:t>
            </a:r>
          </a:p>
          <a:p>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332656"/>
            <a:ext cx="8247860" cy="596584"/>
          </a:xfrm>
        </p:spPr>
        <p:txBody>
          <a:bodyPr>
            <a:normAutofit fontScale="90000"/>
          </a:bodyPr>
          <a:lstStyle/>
          <a:p>
            <a:r>
              <a:rPr lang="tr-TR" sz="3600" i="1" dirty="0">
                <a:solidFill>
                  <a:srgbClr val="7030A0"/>
                </a:solidFill>
                <a:latin typeface="Comic Sans MS" pitchFamily="66" charset="0"/>
              </a:rPr>
              <a:t>        </a:t>
            </a:r>
            <a:r>
              <a:rPr lang="tr-TR" sz="3100" i="1" dirty="0">
                <a:solidFill>
                  <a:srgbClr val="FF0000"/>
                </a:solidFill>
                <a:latin typeface="Times New Roman" panose="02020603050405020304" pitchFamily="18" charset="0"/>
                <a:cs typeface="Times New Roman" panose="02020603050405020304" pitchFamily="18" charset="0"/>
              </a:rPr>
              <a:t>MÜZİK ETKİNLİĞİ </a:t>
            </a:r>
          </a:p>
        </p:txBody>
      </p:sp>
      <p:sp>
        <p:nvSpPr>
          <p:cNvPr id="3" name="2 İçerik Yer Tutucusu"/>
          <p:cNvSpPr>
            <a:spLocks noGrp="1"/>
          </p:cNvSpPr>
          <p:nvPr>
            <p:ph idx="1"/>
          </p:nvPr>
        </p:nvSpPr>
        <p:spPr>
          <a:xfrm>
            <a:off x="1187624" y="764704"/>
            <a:ext cx="7221488" cy="4525963"/>
          </a:xfrm>
        </p:spPr>
        <p:txBody>
          <a:bodyPr>
            <a:normAutofit lnSpcReduction="10000"/>
          </a:bodyPr>
          <a:lstStyle/>
          <a:p>
            <a:pPr marL="0" indent="0" algn="just">
              <a:buNone/>
            </a:pPr>
            <a:endParaRPr lang="tr-TR" sz="2800" dirty="0">
              <a:solidFill>
                <a:srgbClr val="002060"/>
              </a:solidFill>
              <a:latin typeface="Comic Sans MS" pitchFamily="66" charset="0"/>
            </a:endParaRPr>
          </a:p>
          <a:p>
            <a:pPr marL="0" indent="0" algn="just">
              <a:buNone/>
            </a:pPr>
            <a:r>
              <a:rPr lang="tr-TR" sz="2800" dirty="0">
                <a:solidFill>
                  <a:schemeClr val="tx1"/>
                </a:solidFill>
                <a:latin typeface="Times New Roman" panose="02020603050405020304" pitchFamily="18" charset="0"/>
                <a:cs typeface="Times New Roman" panose="02020603050405020304" pitchFamily="18" charset="0"/>
              </a:rPr>
              <a:t>Müzik, öğrenmeyi ve algılamayı kolaylaştıran bir etkinliktir. Müzik etkinlikleriyle çocuk;</a:t>
            </a:r>
          </a:p>
          <a:p>
            <a:pPr algn="just"/>
            <a:r>
              <a:rPr lang="tr-TR" sz="2800" dirty="0">
                <a:solidFill>
                  <a:schemeClr val="tx1"/>
                </a:solidFill>
                <a:latin typeface="Times New Roman" panose="02020603050405020304" pitchFamily="18" charset="0"/>
                <a:cs typeface="Times New Roman" panose="02020603050405020304" pitchFamily="18" charset="0"/>
              </a:rPr>
              <a:t>İnce – kalın, hızlı-yavaş, uzun- kısa gibi pek çok kavramı öğrenir ve pekiştirir.</a:t>
            </a:r>
          </a:p>
          <a:p>
            <a:pPr algn="just"/>
            <a:r>
              <a:rPr lang="tr-TR" sz="2800" dirty="0" err="1">
                <a:solidFill>
                  <a:schemeClr val="tx1"/>
                </a:solidFill>
                <a:latin typeface="Times New Roman" panose="02020603050405020304" pitchFamily="18" charset="0"/>
                <a:cs typeface="Times New Roman" panose="02020603050405020304" pitchFamily="18" charset="0"/>
              </a:rPr>
              <a:t>Ritm</a:t>
            </a:r>
            <a:r>
              <a:rPr lang="tr-TR" sz="2800" dirty="0">
                <a:solidFill>
                  <a:schemeClr val="tx1"/>
                </a:solidFill>
                <a:latin typeface="Times New Roman" panose="02020603050405020304" pitchFamily="18" charset="0"/>
                <a:cs typeface="Times New Roman" panose="02020603050405020304" pitchFamily="18" charset="0"/>
              </a:rPr>
              <a:t> duygusunu kazanır.</a:t>
            </a:r>
          </a:p>
          <a:p>
            <a:pPr algn="just"/>
            <a:r>
              <a:rPr lang="tr-TR" sz="2800" dirty="0">
                <a:solidFill>
                  <a:schemeClr val="tx1"/>
                </a:solidFill>
                <a:latin typeface="Times New Roman" panose="02020603050405020304" pitchFamily="18" charset="0"/>
                <a:cs typeface="Times New Roman" panose="02020603050405020304" pitchFamily="18" charset="0"/>
              </a:rPr>
              <a:t>Müzik dinleme, şarkı söyleme, müzik aleti çalma gibi beceriler kazanır. </a:t>
            </a:r>
          </a:p>
          <a:p>
            <a:pPr algn="just"/>
            <a:r>
              <a:rPr lang="tr-TR" sz="2800" dirty="0">
                <a:solidFill>
                  <a:schemeClr val="tx1"/>
                </a:solidFill>
                <a:latin typeface="Times New Roman" panose="02020603050405020304" pitchFamily="18" charset="0"/>
                <a:cs typeface="Times New Roman" panose="02020603050405020304" pitchFamily="18" charset="0"/>
              </a:rPr>
              <a:t> Yerel ve evrensel müziği tanır.</a:t>
            </a:r>
          </a:p>
          <a:p>
            <a:pPr algn="just"/>
            <a:endParaRPr lang="tr-TR" sz="2800" dirty="0">
              <a:solidFill>
                <a:srgbClr val="002060"/>
              </a:solidFill>
              <a:latin typeface="Comic Sans MS" pitchFamily="66" charset="0"/>
            </a:endParaRPr>
          </a:p>
        </p:txBody>
      </p:sp>
      <p:sp>
        <p:nvSpPr>
          <p:cNvPr id="5" name="4 Altbilgi Yer Tutucusu"/>
          <p:cNvSpPr>
            <a:spLocks noGrp="1"/>
          </p:cNvSpPr>
          <p:nvPr>
            <p:ph type="ftr" sz="quarter" idx="11"/>
          </p:nvPr>
        </p:nvSpPr>
        <p:spPr>
          <a:xfrm>
            <a:off x="1979711" y="6135809"/>
            <a:ext cx="5679191" cy="365125"/>
          </a:xfrm>
        </p:spPr>
        <p:txBody>
          <a:bodyPr/>
          <a:lstStyle/>
          <a:p>
            <a:endParaRPr lang="es-ES" dirty="0">
              <a:solidFill>
                <a:srgbClr val="00B050"/>
              </a:solidFill>
              <a:latin typeface="Comic Sans MS" pitchFamily="66"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i="1" dirty="0">
                <a:solidFill>
                  <a:srgbClr val="FF0000"/>
                </a:solidFill>
                <a:latin typeface="Times New Roman" panose="02020603050405020304" pitchFamily="18" charset="0"/>
                <a:cs typeface="Times New Roman" panose="02020603050405020304" pitchFamily="18" charset="0"/>
              </a:rPr>
              <a:t>FEN ETKİNLİĞİ </a:t>
            </a:r>
          </a:p>
        </p:txBody>
      </p:sp>
      <p:sp>
        <p:nvSpPr>
          <p:cNvPr id="3" name="2 İçerik Yer Tutucusu"/>
          <p:cNvSpPr>
            <a:spLocks noGrp="1"/>
          </p:cNvSpPr>
          <p:nvPr>
            <p:ph idx="1"/>
          </p:nvPr>
        </p:nvSpPr>
        <p:spPr/>
        <p:txBody>
          <a:bodyPr/>
          <a:lstStyle/>
          <a:p>
            <a:pPr algn="just"/>
            <a:r>
              <a:rPr lang="tr-TR" sz="2800" dirty="0">
                <a:solidFill>
                  <a:schemeClr val="tx1"/>
                </a:solidFill>
                <a:latin typeface="Times New Roman" panose="02020603050405020304" pitchFamily="18" charset="0"/>
                <a:cs typeface="Times New Roman" panose="02020603050405020304" pitchFamily="18" charset="0"/>
              </a:rPr>
              <a:t>Fen etkinliği ile çocuklar gözlem ve deneyler yaparak fen ve doğa ile ilgili kavramları kazanır. </a:t>
            </a:r>
          </a:p>
          <a:p>
            <a:pPr algn="just"/>
            <a:r>
              <a:rPr lang="tr-TR" sz="2800" dirty="0">
                <a:solidFill>
                  <a:schemeClr val="tx1"/>
                </a:solidFill>
                <a:latin typeface="Times New Roman" panose="02020603050405020304" pitchFamily="18" charset="0"/>
                <a:cs typeface="Times New Roman" panose="02020603050405020304" pitchFamily="18" charset="0"/>
              </a:rPr>
              <a:t>Soru sorarak ve araştırma yaparak</a:t>
            </a:r>
          </a:p>
          <a:p>
            <a:pPr marL="0" indent="0" algn="just">
              <a:buNone/>
            </a:pPr>
            <a:r>
              <a:rPr lang="tr-TR" sz="2800" dirty="0">
                <a:solidFill>
                  <a:schemeClr val="tx1"/>
                </a:solidFill>
                <a:latin typeface="Times New Roman" panose="02020603050405020304" pitchFamily="18" charset="0"/>
                <a:cs typeface="Times New Roman" panose="02020603050405020304" pitchFamily="18" charset="0"/>
              </a:rPr>
              <a:t>    bilimsel düşünme becerisi kazanır.</a:t>
            </a:r>
          </a:p>
          <a:p>
            <a:pPr algn="just"/>
            <a:r>
              <a:rPr lang="tr-TR" sz="2800" dirty="0">
                <a:solidFill>
                  <a:schemeClr val="tx1"/>
                </a:solidFill>
                <a:latin typeface="Times New Roman" panose="02020603050405020304" pitchFamily="18" charset="0"/>
                <a:cs typeface="Times New Roman" panose="02020603050405020304" pitchFamily="18" charset="0"/>
              </a:rPr>
              <a:t>Çevresine karşı duyarlılık geliştirir</a:t>
            </a:r>
            <a:r>
              <a:rPr lang="tr-TR" dirty="0">
                <a:solidFill>
                  <a:schemeClr val="tx1"/>
                </a:solidFill>
                <a:latin typeface="Times New Roman" panose="02020603050405020304" pitchFamily="18" charset="0"/>
                <a:cs typeface="Times New Roman" panose="02020603050405020304" pitchFamily="18" charset="0"/>
              </a:rPr>
              <a:t>. </a:t>
            </a: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i="1" dirty="0">
                <a:solidFill>
                  <a:srgbClr val="FF0000"/>
                </a:solidFill>
                <a:latin typeface="Times New Roman" panose="02020603050405020304" pitchFamily="18" charset="0"/>
                <a:cs typeface="Times New Roman" panose="02020603050405020304" pitchFamily="18" charset="0"/>
              </a:rPr>
              <a:t>HAREKET ETKİNLİĞİ</a:t>
            </a:r>
          </a:p>
        </p:txBody>
      </p:sp>
      <p:sp>
        <p:nvSpPr>
          <p:cNvPr id="3" name="2 İçerik Yer Tutucusu"/>
          <p:cNvSpPr>
            <a:spLocks noGrp="1"/>
          </p:cNvSpPr>
          <p:nvPr>
            <p:ph idx="1"/>
          </p:nvPr>
        </p:nvSpPr>
        <p:spPr>
          <a:xfrm>
            <a:off x="428596" y="1340768"/>
            <a:ext cx="8229600" cy="5113997"/>
          </a:xfrm>
        </p:spPr>
        <p:txBody>
          <a:bodyPr/>
          <a:lstStyle/>
          <a:p>
            <a:pPr algn="just"/>
            <a:r>
              <a:rPr lang="tr-TR" sz="2400" dirty="0">
                <a:solidFill>
                  <a:schemeClr val="tx1"/>
                </a:solidFill>
                <a:latin typeface="Times New Roman" panose="02020603050405020304" pitchFamily="18" charset="0"/>
                <a:cs typeface="Times New Roman" panose="02020603050405020304" pitchFamily="18" charset="0"/>
              </a:rPr>
              <a:t>Hareket etkinliğinin amacı; çocukların hareketle ilgili becerileri (yürüme, koşma, zıplama, tırmanma, dengede durma vb.) kazanmalarını sağlamaktır. </a:t>
            </a:r>
          </a:p>
          <a:p>
            <a:pPr algn="just"/>
            <a:r>
              <a:rPr lang="tr-TR" sz="2400" dirty="0">
                <a:solidFill>
                  <a:schemeClr val="tx1"/>
                </a:solidFill>
                <a:latin typeface="Times New Roman" panose="02020603050405020304" pitchFamily="18" charset="0"/>
                <a:cs typeface="Times New Roman" panose="02020603050405020304" pitchFamily="18" charset="0"/>
              </a:rPr>
              <a:t>Bu etkinlikler süresince çocukların beden farkındalığı yanında, güç, koordinasyon, hız, çabukluk, esneklik, kuvvet, dayanıklılık gibi becerileri gelişir. </a:t>
            </a:r>
          </a:p>
          <a:p>
            <a:r>
              <a:rPr lang="tr-TR" sz="2400" dirty="0">
                <a:solidFill>
                  <a:schemeClr val="tx1"/>
                </a:solidFill>
                <a:latin typeface="Times New Roman" panose="02020603050405020304" pitchFamily="18" charset="0"/>
                <a:cs typeface="Times New Roman" panose="02020603050405020304" pitchFamily="18" charset="0"/>
              </a:rPr>
              <a:t>Hareket etkinliği, becerilerin öğretilmesi ve pekiştirilmesi olarak planlanabilir. Beceri öğretiminde hareket çocuklara öğretmen tarafından model olunarak gösterilmeli ve aynı zamanda sözel olarak açıklaması yapılmalıdır. </a:t>
            </a:r>
          </a:p>
          <a:p>
            <a:endParaRPr lang="tr-TR" sz="2400"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i="1" dirty="0">
                <a:solidFill>
                  <a:srgbClr val="FF0000"/>
                </a:solidFill>
                <a:latin typeface="Times New Roman" panose="02020603050405020304" pitchFamily="18" charset="0"/>
                <a:cs typeface="Times New Roman" panose="02020603050405020304" pitchFamily="18" charset="0"/>
              </a:rPr>
              <a:t>ALAN GEZİSİ</a:t>
            </a:r>
          </a:p>
        </p:txBody>
      </p:sp>
      <p:sp>
        <p:nvSpPr>
          <p:cNvPr id="3" name="2 İçerik Yer Tutucusu"/>
          <p:cNvSpPr>
            <a:spLocks noGrp="1"/>
          </p:cNvSpPr>
          <p:nvPr>
            <p:ph idx="1"/>
          </p:nvPr>
        </p:nvSpPr>
        <p:spPr/>
        <p:txBody>
          <a:bodyPr>
            <a:normAutofit/>
          </a:bodyPr>
          <a:lstStyle/>
          <a:p>
            <a:pPr algn="just"/>
            <a:r>
              <a:rPr lang="tr-TR" sz="2800" dirty="0">
                <a:solidFill>
                  <a:schemeClr val="tx1"/>
                </a:solidFill>
                <a:latin typeface="Times New Roman" panose="02020603050405020304" pitchFamily="18" charset="0"/>
                <a:cs typeface="Times New Roman" panose="02020603050405020304" pitchFamily="18" charset="0"/>
              </a:rPr>
              <a:t>Alan gezileri çocukların araştırma yapma ve olayı yerinde gözlemleme yolu ile doğrudan öğrenmelerine fırsat sağlar. </a:t>
            </a:r>
          </a:p>
          <a:p>
            <a:pPr algn="just"/>
            <a:r>
              <a:rPr lang="tr-TR" sz="2800" dirty="0">
                <a:solidFill>
                  <a:schemeClr val="tx1"/>
                </a:solidFill>
                <a:latin typeface="Times New Roman" panose="02020603050405020304" pitchFamily="18" charset="0"/>
                <a:cs typeface="Times New Roman" panose="02020603050405020304" pitchFamily="18" charset="0"/>
              </a:rPr>
              <a:t>Bu geziler çocukların yaşadıkları çevreyi tanımalarına ve eğitim programında yer alan konu ve kavramları öğrenmelerine yardımcı olur. </a:t>
            </a: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1076698"/>
          </a:xfrm>
        </p:spPr>
        <p:txBody>
          <a:bodyPr/>
          <a:lstStyle/>
          <a:p>
            <a:r>
              <a:rPr lang="tr-TR" b="1" i="1" dirty="0">
                <a:solidFill>
                  <a:srgbClr val="FF0000"/>
                </a:solidFill>
                <a:latin typeface="Times New Roman" panose="02020603050405020304" pitchFamily="18" charset="0"/>
                <a:cs typeface="Times New Roman" panose="02020603050405020304" pitchFamily="18" charset="0"/>
              </a:rPr>
              <a:t>Günlük Eğitim Planı Akışı </a:t>
            </a:r>
          </a:p>
        </p:txBody>
      </p:sp>
      <p:sp>
        <p:nvSpPr>
          <p:cNvPr id="3" name="2 İçerik Yer Tutucusu"/>
          <p:cNvSpPr>
            <a:spLocks noGrp="1"/>
          </p:cNvSpPr>
          <p:nvPr>
            <p:ph idx="1"/>
          </p:nvPr>
        </p:nvSpPr>
        <p:spPr/>
        <p:txBody>
          <a:bodyPr/>
          <a:lstStyle/>
          <a:p>
            <a:pPr algn="just"/>
            <a:r>
              <a:rPr lang="tr-TR" dirty="0">
                <a:solidFill>
                  <a:schemeClr val="tx1"/>
                </a:solidFill>
                <a:latin typeface="Times New Roman" panose="02020603050405020304" pitchFamily="18" charset="0"/>
                <a:cs typeface="Times New Roman" panose="02020603050405020304" pitchFamily="18" charset="0"/>
              </a:rPr>
              <a:t>Günlük eğitim planı akışı, öğretmenin o gün yapacağı çalışmalara düzenli bir şekilde yer verdiği çerçeve bir plandır. </a:t>
            </a:r>
          </a:p>
          <a:p>
            <a:pPr algn="just"/>
            <a:r>
              <a:rPr lang="tr-TR" dirty="0">
                <a:solidFill>
                  <a:schemeClr val="tx1"/>
                </a:solidFill>
                <a:latin typeface="Times New Roman" panose="02020603050405020304" pitchFamily="18" charset="0"/>
                <a:cs typeface="Times New Roman" panose="02020603050405020304" pitchFamily="18" charset="0"/>
              </a:rPr>
              <a:t>Beslenme ve dinlenme zamanı gibi rutin etkinlikler, oyun ve etkinlik zamanında yapılacak eğitim etkinlikleri planlanır ve bu akışa kaydedilir.</a:t>
            </a: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i="1" dirty="0">
                <a:solidFill>
                  <a:srgbClr val="FF0000"/>
                </a:solidFill>
                <a:latin typeface="Times New Roman" panose="02020603050405020304" pitchFamily="18" charset="0"/>
                <a:cs typeface="Times New Roman" panose="02020603050405020304" pitchFamily="18" charset="0"/>
              </a:rPr>
              <a:t>Günü Değerlendirme Zamanı</a:t>
            </a:r>
          </a:p>
        </p:txBody>
      </p:sp>
      <p:sp>
        <p:nvSpPr>
          <p:cNvPr id="3" name="2 İçerik Yer Tutucusu"/>
          <p:cNvSpPr>
            <a:spLocks noGrp="1"/>
          </p:cNvSpPr>
          <p:nvPr>
            <p:ph idx="1"/>
          </p:nvPr>
        </p:nvSpPr>
        <p:spPr>
          <a:xfrm>
            <a:off x="428596" y="2000240"/>
            <a:ext cx="8229600" cy="4525963"/>
          </a:xfrm>
        </p:spPr>
        <p:txBody>
          <a:bodyPr/>
          <a:lstStyle/>
          <a:p>
            <a:pPr algn="just"/>
            <a:r>
              <a:rPr lang="tr-TR" sz="2800" dirty="0">
                <a:solidFill>
                  <a:schemeClr val="tx1"/>
                </a:solidFill>
                <a:latin typeface="Times New Roman" panose="02020603050405020304" pitchFamily="18" charset="0"/>
                <a:cs typeface="Times New Roman" panose="02020603050405020304" pitchFamily="18" charset="0"/>
              </a:rPr>
              <a:t>Günün sonunda bütün grup bir araya toplanır ve gün boyunca yaptıkları hakkında sohbet edilir.</a:t>
            </a:r>
          </a:p>
          <a:p>
            <a:r>
              <a:rPr lang="tr-TR" sz="2800" dirty="0">
                <a:solidFill>
                  <a:schemeClr val="tx1"/>
                </a:solidFill>
                <a:latin typeface="Times New Roman" panose="02020603050405020304" pitchFamily="18" charset="0"/>
                <a:cs typeface="Times New Roman" panose="02020603050405020304" pitchFamily="18" charset="0"/>
              </a:rPr>
              <a:t>Öğretmen her gün, günü değerlendirme zamanında bir sonraki gün neler yapmak istediklerini çocuklara sorarak, onların planlama sürecine aktif katılımını sağlamalıdır. </a:t>
            </a:r>
          </a:p>
          <a:p>
            <a:endParaRPr lang="tr-TR" dirty="0">
              <a:solidFill>
                <a:schemeClr val="tx1"/>
              </a:solidFill>
              <a:latin typeface="Times New Roman" panose="02020603050405020304" pitchFamily="18" charset="0"/>
              <a:cs typeface="Times New Roman" panose="02020603050405020304" pitchFamily="18"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5E1DCE-7A2D-4365-8247-DA9CEDFA1237}"/>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3BB54B3-B680-42A0-AAB9-56967E225E2D}"/>
              </a:ext>
            </a:extLst>
          </p:cNvPr>
          <p:cNvSpPr>
            <a:spLocks noGrp="1"/>
          </p:cNvSpPr>
          <p:nvPr>
            <p:ph idx="1"/>
          </p:nvPr>
        </p:nvSpPr>
        <p:spPr/>
        <p:txBody>
          <a:bodyPr/>
          <a:lstStyle/>
          <a:p>
            <a:r>
              <a:rPr lang="tr-TR" dirty="0"/>
              <a:t>Köksal Akyol, A. 2019. Erken Çocukluk Döneminde Gelişim I-II. Anı Yayıncılık, Ankara.</a:t>
            </a:r>
          </a:p>
          <a:p>
            <a:r>
              <a:rPr lang="tr-TR" dirty="0"/>
              <a:t>Fazlıoğlu, Y. 2009. Erken Çocukluk Gelişimi ve Eğitimi. Kriter Yayınevi, İstanbul. </a:t>
            </a:r>
          </a:p>
          <a:p>
            <a:r>
              <a:rPr lang="tr-TR" dirty="0"/>
              <a:t>Milli Eğitim Bakanlığı, 2013. Okul Öncesi Eğitimi Programı. Milli Eğitim Bakanlığı, Ankara. Erişim Adresi: http://tegm.meb.gov.tr/dosya/okuloncesi/ooproram.pdf </a:t>
            </a:r>
          </a:p>
          <a:p>
            <a:r>
              <a:rPr lang="tr-TR" dirty="0"/>
              <a:t>Milli Eğitim Bakanlığı, 2013. 0-36 Aylık Çocuklar İçin Eğitim Programı. Milli Eğitim Bakanlığı, Ankara. Erişim adresi: http://tegm.meb.gov.tr/dosya/okuloncesi/0-36program.pdf</a:t>
            </a:r>
          </a:p>
        </p:txBody>
      </p:sp>
    </p:spTree>
    <p:extLst>
      <p:ext uri="{BB962C8B-B14F-4D97-AF65-F5344CB8AC3E}">
        <p14:creationId xmlns:p14="http://schemas.microsoft.com/office/powerpoint/2010/main" val="1628130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6 İçerik Yer Tutucusu"/>
          <p:cNvGraphicFramePr>
            <a:graphicFrameLocks noGrp="1"/>
          </p:cNvGraphicFramePr>
          <p:nvPr>
            <p:ph idx="1"/>
            <p:extLst>
              <p:ext uri="{D42A27DB-BD31-4B8C-83A1-F6EECF244321}">
                <p14:modId xmlns:p14="http://schemas.microsoft.com/office/powerpoint/2010/main" val="878420627"/>
              </p:ext>
            </p:extLst>
          </p:nvPr>
        </p:nvGraphicFramePr>
        <p:xfrm>
          <a:off x="428596" y="214290"/>
          <a:ext cx="8229600" cy="64294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2 Veri Yer Tutucusu"/>
          <p:cNvSpPr>
            <a:spLocks noGrp="1"/>
          </p:cNvSpPr>
          <p:nvPr>
            <p:ph type="dt" sz="half" idx="10"/>
          </p:nvPr>
        </p:nvSpPr>
        <p:spPr/>
        <p:txBody>
          <a:bodyPr/>
          <a:lstStyle/>
          <a:p>
            <a:endParaRPr lang="es-ES" dirty="0"/>
          </a:p>
        </p:txBody>
      </p:sp>
      <p:sp>
        <p:nvSpPr>
          <p:cNvPr id="4" name="3 Altbilgi Yer Tutucusu"/>
          <p:cNvSpPr>
            <a:spLocks noGrp="1"/>
          </p:cNvSpPr>
          <p:nvPr>
            <p:ph type="ftr" sz="quarter" idx="11"/>
          </p:nvPr>
        </p:nvSpPr>
        <p:spPr/>
        <p:txBody>
          <a:bodyPr/>
          <a:lstStyle/>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tr-TR" b="1" i="1" dirty="0">
                <a:solidFill>
                  <a:srgbClr val="FF0000"/>
                </a:solidFill>
                <a:latin typeface="Times New Roman" panose="02020603050405020304" pitchFamily="18" charset="0"/>
                <a:cs typeface="Times New Roman" panose="02020603050405020304" pitchFamily="18" charset="0"/>
              </a:rPr>
              <a:t>Güne Başlama Zamanı</a:t>
            </a:r>
          </a:p>
        </p:txBody>
      </p:sp>
      <p:sp>
        <p:nvSpPr>
          <p:cNvPr id="17411" name="Rectangle 3"/>
          <p:cNvSpPr>
            <a:spLocks noGrp="1" noChangeArrowheads="1"/>
          </p:cNvSpPr>
          <p:nvPr>
            <p:ph idx="1"/>
          </p:nvPr>
        </p:nvSpPr>
        <p:spPr>
          <a:xfrm>
            <a:off x="428596" y="1142984"/>
            <a:ext cx="8229600" cy="4525963"/>
          </a:xfrm>
        </p:spPr>
        <p:txBody>
          <a:bodyPr>
            <a:normAutofit/>
          </a:bodyPr>
          <a:lstStyle/>
          <a:p>
            <a:pPr>
              <a:buNone/>
            </a:pPr>
            <a:endParaRPr lang="tr-TR" dirty="0"/>
          </a:p>
          <a:p>
            <a:pPr algn="just">
              <a:buFont typeface="Wingdings" panose="05000000000000000000" pitchFamily="2" charset="2"/>
              <a:buChar char="§"/>
            </a:pPr>
            <a:r>
              <a:rPr lang="tr-TR" sz="2000" dirty="0">
                <a:solidFill>
                  <a:schemeClr val="tx1"/>
                </a:solidFill>
                <a:latin typeface="Times New Roman" panose="02020603050405020304" pitchFamily="18" charset="0"/>
                <a:cs typeface="Times New Roman" panose="02020603050405020304" pitchFamily="18" charset="0"/>
              </a:rPr>
              <a:t>Çocukların birbirlerine ve gün içinde yapılacak diğer etkinliklere uyum sağlamalarına yardımcı olur.</a:t>
            </a:r>
          </a:p>
          <a:p>
            <a:pPr>
              <a:buFont typeface="Wingdings" panose="05000000000000000000" pitchFamily="2" charset="2"/>
              <a:buChar char="§"/>
            </a:pPr>
            <a:r>
              <a:rPr lang="tr-TR" sz="2000" dirty="0">
                <a:solidFill>
                  <a:schemeClr val="tx1"/>
                </a:solidFill>
                <a:latin typeface="Times New Roman" panose="02020603050405020304" pitchFamily="18" charset="0"/>
                <a:cs typeface="Times New Roman" panose="02020603050405020304" pitchFamily="18" charset="0"/>
              </a:rPr>
              <a:t>Özellikle grup içinde utangaç olan veya kendini ifade etmekte zorlanan, kendini iyi hissetmeyen çocukların faydalanabileceği bir etkinliktir.</a:t>
            </a:r>
          </a:p>
          <a:p>
            <a:pPr algn="just">
              <a:buFont typeface="Wingdings" panose="05000000000000000000" pitchFamily="2" charset="2"/>
              <a:buChar char="§"/>
            </a:pPr>
            <a:r>
              <a:rPr lang="tr-TR" sz="2000" dirty="0">
                <a:solidFill>
                  <a:schemeClr val="tx1"/>
                </a:solidFill>
                <a:latin typeface="Times New Roman" panose="02020603050405020304" pitchFamily="18" charset="0"/>
                <a:cs typeface="Times New Roman" panose="02020603050405020304" pitchFamily="18" charset="0"/>
              </a:rPr>
              <a:t>Öğretmen ve çocuklar sınıfın uygun bir yerinde çember şeklinde otururlar. </a:t>
            </a:r>
          </a:p>
          <a:p>
            <a:pPr algn="just">
              <a:buFont typeface="Wingdings" panose="05000000000000000000" pitchFamily="2" charset="2"/>
              <a:buChar char="§"/>
            </a:pPr>
            <a:r>
              <a:rPr lang="tr-TR" sz="2000" dirty="0">
                <a:solidFill>
                  <a:schemeClr val="tx1"/>
                </a:solidFill>
                <a:latin typeface="Times New Roman" panose="02020603050405020304" pitchFamily="18" charset="0"/>
                <a:cs typeface="Times New Roman" panose="02020603050405020304" pitchFamily="18" charset="0"/>
              </a:rPr>
              <a:t>Bu süreç öğretmen ve çocukların birbirleriyle selamlaşmasıyla başlar. </a:t>
            </a:r>
          </a:p>
          <a:p>
            <a:pPr>
              <a:buFont typeface="Wingdings" panose="05000000000000000000" pitchFamily="2" charset="2"/>
              <a:buChar char="§"/>
            </a:pPr>
            <a:r>
              <a:rPr lang="tr-TR" sz="2000" dirty="0">
                <a:solidFill>
                  <a:schemeClr val="tx1"/>
                </a:solidFill>
                <a:latin typeface="Times New Roman" panose="02020603050405020304" pitchFamily="18" charset="0"/>
                <a:cs typeface="Times New Roman" panose="02020603050405020304" pitchFamily="18" charset="0"/>
              </a:rPr>
              <a:t>Öğretmen o günkü hava durumu, haftanın hangi günü olduğu, okula gelene kadar neler yapıldığı gibi konularda  çocuklarla sohbet eder.</a:t>
            </a:r>
          </a:p>
          <a:p>
            <a:pPr>
              <a:buNone/>
            </a:pPr>
            <a:endParaRPr lang="tr-TR" sz="2000" dirty="0"/>
          </a:p>
          <a:p>
            <a:pPr>
              <a:buFontTx/>
              <a:buChar char="-"/>
            </a:pPr>
            <a:endParaRPr lang="tr-TR" dirty="0"/>
          </a:p>
          <a:p>
            <a:pPr>
              <a:buFontTx/>
              <a:buChar char="-"/>
            </a:pPr>
            <a:endParaRPr lang="tr-TR" dirty="0"/>
          </a:p>
          <a:p>
            <a:pPr>
              <a:buFontTx/>
              <a:buChar char="-"/>
            </a:pPr>
            <a:endParaRPr lang="tr-TR" dirty="0"/>
          </a:p>
          <a:p>
            <a:pPr>
              <a:buNone/>
            </a:pPr>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a:solidFill>
                  <a:srgbClr val="FF0000"/>
                </a:solidFill>
                <a:latin typeface="Times New Roman" panose="02020603050405020304" pitchFamily="18" charset="0"/>
                <a:cs typeface="Times New Roman" panose="02020603050405020304" pitchFamily="18" charset="0"/>
              </a:rPr>
              <a:t>Öğrenme Merkezlerinde Oyun </a:t>
            </a:r>
          </a:p>
        </p:txBody>
      </p:sp>
      <p:sp>
        <p:nvSpPr>
          <p:cNvPr id="3" name="2 İçerik Yer Tutucusu"/>
          <p:cNvSpPr>
            <a:spLocks noGrp="1"/>
          </p:cNvSpPr>
          <p:nvPr>
            <p:ph idx="1"/>
          </p:nvPr>
        </p:nvSpPr>
        <p:spPr/>
        <p:txBody>
          <a:bodyPr/>
          <a:lstStyle/>
          <a:p>
            <a:pPr algn="just"/>
            <a:r>
              <a:rPr lang="tr-TR" dirty="0">
                <a:solidFill>
                  <a:schemeClr val="tx1"/>
                </a:solidFill>
                <a:latin typeface="Times New Roman" panose="02020603050405020304" pitchFamily="18" charset="0"/>
                <a:cs typeface="Times New Roman" panose="02020603050405020304" pitchFamily="18" charset="0"/>
              </a:rPr>
              <a:t>Güne başlama zamanı sona erdiğinde öğretmen çocuklara öğrenme merkezlerini tanıtır.</a:t>
            </a:r>
          </a:p>
          <a:p>
            <a:pPr algn="just"/>
            <a:r>
              <a:rPr lang="tr-TR" dirty="0">
                <a:solidFill>
                  <a:schemeClr val="tx1"/>
                </a:solidFill>
                <a:latin typeface="Times New Roman" panose="02020603050405020304" pitchFamily="18" charset="0"/>
                <a:cs typeface="Times New Roman" panose="02020603050405020304" pitchFamily="18" charset="0"/>
              </a:rPr>
              <a:t>“Bugün nerede oynamak istiyorsun?” şeklinde sorular sorarak çocukların tercihlerini  belirtmelerini ister. </a:t>
            </a:r>
          </a:p>
          <a:p>
            <a:r>
              <a:rPr lang="tr-TR" dirty="0">
                <a:solidFill>
                  <a:schemeClr val="tx1"/>
                </a:solidFill>
                <a:latin typeface="Times New Roman" panose="02020603050405020304" pitchFamily="18" charset="0"/>
                <a:cs typeface="Times New Roman" panose="02020603050405020304" pitchFamily="18" charset="0"/>
              </a:rPr>
              <a:t>Çocuklar tercih ettikleri merkezlere yönelir ve çalışmalarına başlarlar.</a:t>
            </a:r>
          </a:p>
          <a:p>
            <a:endParaRPr lang="tr-TR" dirty="0">
              <a:solidFill>
                <a:srgbClr val="002060"/>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a:xfrm>
            <a:off x="2123727" y="6135809"/>
            <a:ext cx="5535175" cy="365125"/>
          </a:xfrm>
        </p:spPr>
        <p:txBody>
          <a:bodyPr/>
          <a:lstStyle/>
          <a:p>
            <a:endParaRPr lang="es-ES" dirty="0">
              <a:solidFill>
                <a:srgbClr val="00B050"/>
              </a:solidFill>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6"/>
          <p:cNvSpPr>
            <a:spLocks noGrp="1" noChangeArrowheads="1"/>
          </p:cNvSpPr>
          <p:nvPr>
            <p:ph type="title"/>
          </p:nvPr>
        </p:nvSpPr>
        <p:spPr/>
        <p:txBody>
          <a:bodyPr/>
          <a:lstStyle/>
          <a:p>
            <a:endParaRPr lang="tr-TR" dirty="0"/>
          </a:p>
        </p:txBody>
      </p:sp>
      <p:sp>
        <p:nvSpPr>
          <p:cNvPr id="3079" name="Rectangle 7"/>
          <p:cNvSpPr>
            <a:spLocks noGrp="1" noChangeArrowheads="1"/>
          </p:cNvSpPr>
          <p:nvPr>
            <p:ph idx="1"/>
          </p:nvPr>
        </p:nvSpPr>
        <p:spPr>
          <a:xfrm>
            <a:off x="354419" y="1905000"/>
            <a:ext cx="8892480" cy="5118557"/>
          </a:xfrm>
        </p:spPr>
        <p:txBody>
          <a:bodyPr/>
          <a:lstStyle/>
          <a:p>
            <a:pPr algn="just">
              <a:buNone/>
            </a:pPr>
            <a:r>
              <a:rPr lang="tr-TR" dirty="0">
                <a:solidFill>
                  <a:schemeClr val="tx1"/>
                </a:solidFill>
                <a:latin typeface="Times New Roman" panose="02020603050405020304" pitchFamily="18" charset="0"/>
                <a:cs typeface="Times New Roman" panose="02020603050405020304" pitchFamily="18" charset="0"/>
              </a:rPr>
              <a:t>Oyun zamanında yer alan öğrenme merkezleri;</a:t>
            </a:r>
          </a:p>
          <a:p>
            <a:pPr algn="just"/>
            <a:r>
              <a:rPr lang="tr-TR" dirty="0">
                <a:solidFill>
                  <a:schemeClr val="tx1"/>
                </a:solidFill>
                <a:latin typeface="Times New Roman" panose="02020603050405020304" pitchFamily="18" charset="0"/>
                <a:cs typeface="Times New Roman" panose="02020603050405020304" pitchFamily="18" charset="0"/>
              </a:rPr>
              <a:t>Günlük eğitim planı akışında yer alan etkinliklerde ele alınan kazanım ve göstergeler doğrultusunda seçilmiş,</a:t>
            </a:r>
          </a:p>
          <a:p>
            <a:pPr algn="just"/>
            <a:r>
              <a:rPr lang="tr-TR" dirty="0">
                <a:solidFill>
                  <a:schemeClr val="tx1"/>
                </a:solidFill>
                <a:latin typeface="Times New Roman" panose="02020603050405020304" pitchFamily="18" charset="0"/>
                <a:cs typeface="Times New Roman" panose="02020603050405020304" pitchFamily="18" charset="0"/>
              </a:rPr>
              <a:t>Farklı materyalleri barındıran,</a:t>
            </a:r>
          </a:p>
          <a:p>
            <a:r>
              <a:rPr lang="tr-TR" dirty="0">
                <a:solidFill>
                  <a:schemeClr val="tx1"/>
                </a:solidFill>
                <a:latin typeface="Times New Roman" panose="02020603050405020304" pitchFamily="18" charset="0"/>
                <a:cs typeface="Times New Roman" panose="02020603050405020304" pitchFamily="18" charset="0"/>
              </a:rPr>
              <a:t>Birbirlerinden dolap, pano, farklı renkte halılar, yer döşemeleri ya da yere yapıştırılan bantlar gibi malzemelerle ayrılmış  olan oyun alanlarıdır.</a:t>
            </a:r>
          </a:p>
          <a:p>
            <a:endParaRPr lang="tr-TR" dirty="0">
              <a:solidFill>
                <a:schemeClr val="tx1"/>
              </a:solidFill>
              <a:latin typeface="Times New Roman" panose="02020603050405020304" pitchFamily="18" charset="0"/>
              <a:cs typeface="Times New Roman" panose="02020603050405020304" pitchFamily="18" charset="0"/>
            </a:endParaRPr>
          </a:p>
          <a:p>
            <a:endParaRPr lang="tr-TR" dirty="0">
              <a:solidFill>
                <a:schemeClr val="tx1"/>
              </a:solidFill>
              <a:latin typeface="Times New Roman" panose="02020603050405020304" pitchFamily="18" charset="0"/>
              <a:cs typeface="Times New Roman" panose="02020603050405020304" pitchFamily="18" charset="0"/>
            </a:endParaRPr>
          </a:p>
          <a:p>
            <a:endParaRPr lang="tr-TR" dirty="0"/>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15962969"/>
              </p:ext>
            </p:extLst>
          </p:nvPr>
        </p:nvGraphicFramePr>
        <p:xfrm>
          <a:off x="142875" y="357188"/>
          <a:ext cx="8786813" cy="58578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2 Veri Yer Tutucusu"/>
          <p:cNvSpPr>
            <a:spLocks noGrp="1"/>
          </p:cNvSpPr>
          <p:nvPr>
            <p:ph type="dt" sz="half" idx="10"/>
          </p:nvPr>
        </p:nvSpPr>
        <p:spPr>
          <a:xfrm>
            <a:off x="395536" y="6237312"/>
            <a:ext cx="2133600" cy="476250"/>
          </a:xfrm>
        </p:spPr>
        <p:txBody>
          <a:bodyPr/>
          <a:lstStyle/>
          <a:p>
            <a:endParaRPr lang="es-ES" dirty="0"/>
          </a:p>
        </p:txBody>
      </p:sp>
      <p:sp>
        <p:nvSpPr>
          <p:cNvPr id="5" name="4 Altbilgi Yer Tutucusu"/>
          <p:cNvSpPr>
            <a:spLocks noGrp="1"/>
          </p:cNvSpPr>
          <p:nvPr>
            <p:ph type="ftr" sz="quarter" idx="11"/>
          </p:nvPr>
        </p:nvSpPr>
        <p:spPr/>
        <p:txBody>
          <a:bodyPr/>
          <a:lstStyle/>
          <a:p>
            <a:endParaRPr lang="es-ES" dirty="0">
              <a:solidFill>
                <a:srgbClr val="00B050"/>
              </a:solidFill>
              <a:latin typeface="Comic Sans MS"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860674"/>
          </a:xfrm>
        </p:spPr>
        <p:txBody>
          <a:bodyPr>
            <a:normAutofit/>
          </a:bodyPr>
          <a:lstStyle/>
          <a:p>
            <a:r>
              <a:rPr lang="tr-TR" sz="3200" i="1" dirty="0">
                <a:solidFill>
                  <a:srgbClr val="C00000"/>
                </a:solidFill>
                <a:latin typeface="Times New Roman" panose="02020603050405020304" pitchFamily="18" charset="0"/>
                <a:cs typeface="Times New Roman" panose="02020603050405020304" pitchFamily="18" charset="0"/>
              </a:rPr>
              <a:t>Blok Merkezi </a:t>
            </a:r>
          </a:p>
        </p:txBody>
      </p:sp>
      <p:sp>
        <p:nvSpPr>
          <p:cNvPr id="3" name="2 İçerik Yer Tutucusu"/>
          <p:cNvSpPr>
            <a:spLocks noGrp="1"/>
          </p:cNvSpPr>
          <p:nvPr>
            <p:ph idx="1"/>
          </p:nvPr>
        </p:nvSpPr>
        <p:spPr>
          <a:xfrm>
            <a:off x="428596" y="1628800"/>
            <a:ext cx="8229600" cy="4183023"/>
          </a:xfrm>
        </p:spPr>
        <p:txBody>
          <a:bodyPr>
            <a:normAutofit fontScale="92500" lnSpcReduction="20000"/>
          </a:bodyPr>
          <a:lstStyle/>
          <a:p>
            <a:pPr algn="just"/>
            <a:r>
              <a:rPr lang="tr-TR" sz="2400" dirty="0">
                <a:solidFill>
                  <a:schemeClr val="tx1"/>
                </a:solidFill>
                <a:latin typeface="Times New Roman" panose="02020603050405020304" pitchFamily="18" charset="0"/>
                <a:cs typeface="Times New Roman" panose="02020603050405020304" pitchFamily="18" charset="0"/>
              </a:rPr>
              <a:t>Çocukların yaşadıkları ortamlarda yer alan farklı boyut, şekil ve renkteki figürleri ve bunlar arasındaki ilişkileri fark etmesine ve farklı figürler kullanarak yapı-inşa oyunları aracılığıyla yaratıcılıklarını kullanmasına olanak tanıyan bir merkezdir. </a:t>
            </a:r>
          </a:p>
          <a:p>
            <a:r>
              <a:rPr lang="tr-TR" sz="2400" dirty="0">
                <a:solidFill>
                  <a:schemeClr val="tx1"/>
                </a:solidFill>
                <a:latin typeface="Times New Roman" panose="02020603050405020304" pitchFamily="18" charset="0"/>
                <a:cs typeface="Times New Roman" panose="02020603050405020304" pitchFamily="18" charset="0"/>
              </a:rPr>
              <a:t>Bu merkez için geniş bir alana ihtiyaç vardır. Çocuklar hareketli olup çok ses çıkarabilecekleri için, sessiz olunması gereken merkezlerden uzak olmalıdır. </a:t>
            </a:r>
          </a:p>
          <a:p>
            <a:pPr marL="0" indent="0" algn="just">
              <a:buNone/>
            </a:pPr>
            <a:r>
              <a:rPr lang="tr-TR" sz="2400" i="1" dirty="0">
                <a:solidFill>
                  <a:schemeClr val="tx1"/>
                </a:solidFill>
                <a:latin typeface="Times New Roman" panose="02020603050405020304" pitchFamily="18" charset="0"/>
                <a:cs typeface="Times New Roman" panose="02020603050405020304" pitchFamily="18" charset="0"/>
              </a:rPr>
              <a:t>Bu merkezde;</a:t>
            </a:r>
          </a:p>
          <a:p>
            <a:pPr marL="0" indent="0" algn="just">
              <a:buNone/>
            </a:pPr>
            <a:r>
              <a:rPr lang="tr-TR" sz="2400" i="1" dirty="0">
                <a:solidFill>
                  <a:schemeClr val="tx1"/>
                </a:solidFill>
                <a:latin typeface="Times New Roman" panose="02020603050405020304" pitchFamily="18" charset="0"/>
                <a:cs typeface="Times New Roman" panose="02020603050405020304" pitchFamily="18" charset="0"/>
              </a:rPr>
              <a:t>     Farklı materyallerden (ahşap, köpük, plastik, kâğıt) yapılmış, içi boş ve dolu, farklı boyutlarda bloklar, minyatür hayvan figürleri (çiftlik hayvanları, yabani hayvanlar, evcil hayvanlar) insan figürleri (itfaiyeci, polis, asker vb. figürleri), kamyonet ve arabalar, farklı eğimlerdeki rampalar, trafik işaretleri, </a:t>
            </a:r>
            <a:r>
              <a:rPr lang="tr-TR" sz="2400" i="1" dirty="0" err="1">
                <a:solidFill>
                  <a:schemeClr val="tx1"/>
                </a:solidFill>
                <a:latin typeface="Times New Roman" panose="02020603050405020304" pitchFamily="18" charset="0"/>
                <a:cs typeface="Times New Roman" panose="02020603050405020304" pitchFamily="18" charset="0"/>
              </a:rPr>
              <a:t>legolar</a:t>
            </a:r>
            <a:r>
              <a:rPr lang="tr-TR" sz="2400" i="1" dirty="0">
                <a:solidFill>
                  <a:schemeClr val="tx1"/>
                </a:solidFill>
                <a:latin typeface="Times New Roman" panose="02020603050405020304" pitchFamily="18" charset="0"/>
                <a:cs typeface="Times New Roman" panose="02020603050405020304" pitchFamily="18" charset="0"/>
              </a:rPr>
              <a:t> bulundurulabilir. </a:t>
            </a:r>
          </a:p>
          <a:p>
            <a:pPr marL="0" indent="0">
              <a:buNone/>
            </a:pPr>
            <a:endParaRPr lang="tr-TR" sz="2400" i="1" dirty="0">
              <a:solidFill>
                <a:schemeClr val="tx1"/>
              </a:solidFill>
              <a:latin typeface="Times New Roman" panose="02020603050405020304" pitchFamily="18" charset="0"/>
              <a:cs typeface="Times New Roman" panose="02020603050405020304" pitchFamily="18" charset="0"/>
            </a:endParaRPr>
          </a:p>
          <a:p>
            <a:pPr algn="just"/>
            <a:endParaRPr lang="tr-TR" sz="2800" i="1" dirty="0">
              <a:solidFill>
                <a:srgbClr val="002060"/>
              </a:solidFill>
              <a:latin typeface="Comic Sans MS" pitchFamily="66" charset="0"/>
            </a:endParaRPr>
          </a:p>
          <a:p>
            <a:pPr algn="just"/>
            <a:endParaRPr lang="tr-TR" sz="2800" dirty="0">
              <a:solidFill>
                <a:srgbClr val="002060"/>
              </a:solidFill>
              <a:latin typeface="Comic Sans MS" pitchFamily="66" charset="0"/>
            </a:endParaRPr>
          </a:p>
        </p:txBody>
      </p:sp>
      <p:sp>
        <p:nvSpPr>
          <p:cNvPr id="4" name="3 Veri Yer Tutucusu"/>
          <p:cNvSpPr>
            <a:spLocks noGrp="1"/>
          </p:cNvSpPr>
          <p:nvPr>
            <p:ph type="dt" sz="half" idx="10"/>
          </p:nvPr>
        </p:nvSpPr>
        <p:spPr/>
        <p:txBody>
          <a:bodyPr/>
          <a:lstStyle/>
          <a:p>
            <a:endParaRPr lang="es-ES" dirty="0"/>
          </a:p>
        </p:txBody>
      </p:sp>
      <p:sp>
        <p:nvSpPr>
          <p:cNvPr id="5" name="4 Altbilgi Yer Tutucusu"/>
          <p:cNvSpPr>
            <a:spLocks noGrp="1"/>
          </p:cNvSpPr>
          <p:nvPr>
            <p:ph type="ftr" sz="quarter" idx="11"/>
          </p:nvPr>
        </p:nvSpPr>
        <p:spPr>
          <a:xfrm>
            <a:off x="1763688" y="6135809"/>
            <a:ext cx="5895215" cy="365125"/>
          </a:xfrm>
        </p:spPr>
        <p:txBody>
          <a:bodyPr/>
          <a:lstStyle/>
          <a:p>
            <a:endParaRPr lang="es-ES" dirty="0">
              <a:solidFill>
                <a:srgbClr val="00B050"/>
              </a:solidFill>
              <a:latin typeface="Comic Sans MS" pitchFamily="66" charset="0"/>
            </a:endParaRP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1186</TotalTime>
  <Words>2058</Words>
  <Application>Microsoft Office PowerPoint</Application>
  <PresentationFormat>Ekran Gösterisi (4:3)</PresentationFormat>
  <Paragraphs>197</Paragraphs>
  <Slides>31</Slides>
  <Notes>29</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31</vt:i4>
      </vt:variant>
    </vt:vector>
  </HeadingPairs>
  <TitlesOfParts>
    <vt:vector size="40" baseType="lpstr">
      <vt:lpstr>Arial</vt:lpstr>
      <vt:lpstr>Calibri</vt:lpstr>
      <vt:lpstr>Century Gothic</vt:lpstr>
      <vt:lpstr>Comic Sans MS</vt:lpstr>
      <vt:lpstr>Times New Roman</vt:lpstr>
      <vt:lpstr>Wingdings</vt:lpstr>
      <vt:lpstr>Wingdings 3</vt:lpstr>
      <vt:lpstr>Duman</vt:lpstr>
      <vt:lpstr>1_Duman</vt:lpstr>
      <vt:lpstr>PLANLAMA-UYGULAMA- DEĞERLENDİRME</vt:lpstr>
      <vt:lpstr>Aylık Eğitim Planı</vt:lpstr>
      <vt:lpstr>Günlük Eğitim Planı Akışı </vt:lpstr>
      <vt:lpstr>PowerPoint Sunusu</vt:lpstr>
      <vt:lpstr>Güne Başlama Zamanı</vt:lpstr>
      <vt:lpstr>Öğrenme Merkezlerinde Oyun </vt:lpstr>
      <vt:lpstr>PowerPoint Sunusu</vt:lpstr>
      <vt:lpstr>PowerPoint Sunusu</vt:lpstr>
      <vt:lpstr>Blok Merkezi </vt:lpstr>
      <vt:lpstr>Kitap Merkezi</vt:lpstr>
      <vt:lpstr>Müzik Merkezi</vt:lpstr>
      <vt:lpstr>Sanat Merkezi</vt:lpstr>
      <vt:lpstr>Fen Merkezi</vt:lpstr>
      <vt:lpstr>Dramatik Oyun Merkezi</vt:lpstr>
      <vt:lpstr>Etkinlik Zamanı</vt:lpstr>
      <vt:lpstr>             Etkinlik Türleri</vt:lpstr>
      <vt:lpstr>MATEMATİK ETKİNLİĞİ</vt:lpstr>
      <vt:lpstr>PowerPoint Sunusu</vt:lpstr>
      <vt:lpstr>DRAMA ETKİNLİĞİ</vt:lpstr>
      <vt:lpstr>PowerPoint Sunusu</vt:lpstr>
      <vt:lpstr>OKUMA YAZMAYA HAZIRLIK ETKİNLİĞİ</vt:lpstr>
      <vt:lpstr>PowerPoint Sunusu</vt:lpstr>
      <vt:lpstr>SANAT ETKİNLİĞİ</vt:lpstr>
      <vt:lpstr>TÜRKÇE ETKİNLİĞİ</vt:lpstr>
      <vt:lpstr>OYUN ETKİNLİĞİ</vt:lpstr>
      <vt:lpstr>        MÜZİK ETKİNLİĞİ </vt:lpstr>
      <vt:lpstr>FEN ETKİNLİĞİ </vt:lpstr>
      <vt:lpstr>HAREKET ETKİNLİĞİ</vt:lpstr>
      <vt:lpstr>ALAN GEZİSİ</vt:lpstr>
      <vt:lpstr>Günü Değerlendirme Zamanı</vt:lpstr>
      <vt:lpstr>Kaynaklar</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Mariajose</dc:creator>
  <cp:lastModifiedBy>Selim Tosun</cp:lastModifiedBy>
  <cp:revision>172</cp:revision>
  <dcterms:created xsi:type="dcterms:W3CDTF">2009-09-08T02:07:17Z</dcterms:created>
  <dcterms:modified xsi:type="dcterms:W3CDTF">2020-05-04T15:14:27Z</dcterms:modified>
</cp:coreProperties>
</file>