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8D2AA26-97EE-49AF-B94F-1F6455DFCCC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D2AA26-97EE-49AF-B94F-1F6455DFCCC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D2AA26-97EE-49AF-B94F-1F6455DFCCC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D2AA26-97EE-49AF-B94F-1F6455DFCCC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D2AA26-97EE-49AF-B94F-1F6455DFCCC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8D2AA26-97EE-49AF-B94F-1F6455DFCCC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8D2AA26-97EE-49AF-B94F-1F6455DFCCC9}"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8D2AA26-97EE-49AF-B94F-1F6455DFCCC9}"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2AA26-97EE-49AF-B94F-1F6455DFCCC9}"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2AA26-97EE-49AF-B94F-1F6455DFCCC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2AA26-97EE-49AF-B94F-1F6455DFCCC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944E22-872F-4F3D-9961-5A8379C1CBF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D2AA26-97EE-49AF-B94F-1F6455DFCCC9}"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44E22-872F-4F3D-9961-5A8379C1CBF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8. HAFTA</a:t>
            </a:r>
          </a:p>
          <a:p>
            <a:r>
              <a:rPr lang="tr-TR" smtClean="0"/>
              <a:t>PRİME ESAS KAZANÇ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Geçici iş göremezlik ödeneği </a:t>
            </a:r>
          </a:p>
          <a:p>
            <a:r>
              <a:rPr lang="tr-TR" dirty="0" smtClean="0"/>
              <a:t>MADDE 18- Kurumca yetkilendirilen hekim veya sağlık kurullarından istirahat raporu alınmış olması şartıyla;</a:t>
            </a:r>
          </a:p>
          <a:p>
            <a:r>
              <a:rPr lang="tr-TR" dirty="0" smtClean="0"/>
              <a:t> a) İş kazası veya meslek hastalığı nedeniyle iş göremezliğe uğrayan sigortalıya her gün için,</a:t>
            </a:r>
          </a:p>
          <a:p>
            <a:r>
              <a:rPr lang="tr-TR" dirty="0" smtClean="0"/>
              <a:t> b) (Değişik: 17/4/2008-5754/11 md.) 4 üncü maddenin birinci fıkrasının (a) bendi ile 5 inci madde kapsamındaki sigortalılardan hastalık sigortasına tabi olanların hastalık sebebiyle iş göremezliğe uğraması halinde,</a:t>
            </a:r>
          </a:p>
          <a:p>
            <a:r>
              <a:rPr lang="tr-TR" dirty="0" smtClean="0"/>
              <a:t> iş göremezliğin başladığı tarihten önceki bir yıl içinde en az doksan gün kısa vadeli sigorta primi bildirilmiş olması şartıyla geçici iş göremezliğin üçüncü gününden başlamak üzere her gün için,</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4 üncü maddenin birinci fıkrasının (a) bendi ile (b) bendinde belirtilen muhtarlar ile aynı bendin (1), (2) ve (4) numaralı alt bentleri kapsamındaki sigortalı kadının analığı halinde, doğumdan önceki bir yıl içinde en az doksan gün kısa vadeli sigorta primi bildirilmiş olması şartıyla, doğumdan önceki ve sonraki sekizer haftalık sürede, çoğul gebelik halinde ise doğumdan önceki sekiz haftalık süreye iki haftalık süre ilâve edilerek çalışmadığı her gün için,</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fontScale="92500"/>
          </a:bodyPr>
          <a:lstStyle/>
          <a:p>
            <a:r>
              <a:rPr lang="tr-TR" dirty="0" smtClean="0"/>
              <a:t>4 üncü maddenin birinci fıkrasının (a) bendi ile (b) bendinde belirtilen muhtarlar ile aynı bendin (1), (2) ve (4) numaralı alt bentleri kapsamındaki sigortalı kadının, erken doğum yapması halinde doğumdan önce kullanamadığı çalıştırılamayacak süreler ile isteği ve hekimin onayıyla doğuma üç hafta kalıncaya kadar çalışması halinde, doğum sonrası istirahat süresine eklenen süreler için</a:t>
            </a:r>
          </a:p>
          <a:p>
            <a:r>
              <a:rPr lang="tr-TR" dirty="0" smtClean="0"/>
              <a:t>geçici iş göremezlik ödeneği verilir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4 üncü maddenin birinci fıkrasının (b) bendine göre sigortalı sayılanlara iş kazası veya meslek hastalığı ya da analık halinde geçici iş göremezlik ödeneği, genel sağlık sigortası dahil prim ve prime ilişkin her türlü borçlarının ödenmiş olması şartıyla yatarak tedavi süresince veya yatarak tedavi sonrası bu tedavinin gereği olarak istirahat raporu aldıkları sürede ödenir.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lstStyle/>
          <a:p>
            <a:r>
              <a:rPr lang="tr-TR" dirty="0"/>
              <a:t>İ</a:t>
            </a:r>
            <a:r>
              <a:rPr lang="tr-TR" dirty="0" smtClean="0"/>
              <a:t>ş kazası, meslek hastalığı, hastalık ve sigortalı kadının analığı halinde verilecek geçici iş göremezlik ödeneği, yatarak tedavilerde 17 nci maddeye göre hesaplanacak günlük kazancının yarısı, ayaktan tedavilerde ise üçte ikisidir.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Sigorta prim ve ödeneklerinin hesabına esas tutulacak günlük kazançların alt sınırında meydana gelecek değişikliklerde, yeniden tespit edilen alt sınırın altında bir günlük kazanç üzerinden ödenek almakta bulunanların veya almaya hak kazanmış veya kazanacak olanların bu ödenekleri, günlük kazançlarının alt sınırındaki değişikliklerin yürürlüğe girdiği tarihten başlayarak değiştirilmiş günlük kazançların alt sınırına göre ödenir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İŞLETMELERDE SOSYAL GÜVENLİK UYGULAMALARI</a:t>
            </a:r>
            <a:br>
              <a:rPr lang="tr-TR" dirty="0" smtClean="0"/>
            </a:br>
            <a:endParaRPr lang="tr-TR" dirty="0"/>
          </a:p>
        </p:txBody>
      </p:sp>
      <p:sp>
        <p:nvSpPr>
          <p:cNvPr id="3" name="Content Placeholder 2"/>
          <p:cNvSpPr>
            <a:spLocks noGrp="1"/>
          </p:cNvSpPr>
          <p:nvPr>
            <p:ph idx="1"/>
          </p:nvPr>
        </p:nvSpPr>
        <p:spPr/>
        <p:txBody>
          <a:bodyPr>
            <a:normAutofit fontScale="92500"/>
          </a:bodyPr>
          <a:lstStyle/>
          <a:p>
            <a:r>
              <a:rPr lang="tr-TR" dirty="0" smtClean="0"/>
              <a:t>Bir sigortalıda iş kazası, meslek hastalığı, hastalık ve analık hallerinden birkaçı birleşirse, geçici iş göremezlik ödeneklerinden en yükseği verilir. </a:t>
            </a:r>
          </a:p>
          <a:p>
            <a:r>
              <a:rPr lang="tr-TR" dirty="0" smtClean="0"/>
              <a:t>Geçici iş göremezlik ödenekleri, toplu iş sözleşmesi yapılan işyerleri ile kamu idarelerinin işverenleri tarafından Kurumca belirlenen usûl ve esaslara göre Kurum adına sigortalılara ödenerek, daha sonra Kurum ile mahsuplaşmak suretiyle tahsil edilebilir.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495</Words>
  <Application>Microsoft Office PowerPoint</Application>
  <PresentationFormat>On-screen Show (4:3)</PresentationFormat>
  <Paragraphs>23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İŞLETMELERDE SOSYAL GÜVENLİK UYGULAMALARI</vt:lpstr>
      <vt:lpstr>İŞLETMELERDE SOSYAL GÜVENLİK UYGULAMALARI </vt:lpstr>
      <vt:lpstr>İŞLETMELERDE SOSYAL GÜVENLİK UYGULAMALARI </vt:lpstr>
      <vt:lpstr>İŞLETMELERDE SOSYAL GÜVENLİK UYGULAMALARI </vt:lpstr>
      <vt:lpstr>İŞLETMELERDE SOSYAL GÜVENLİK UYGULAMALARI </vt:lpstr>
      <vt:lpstr>İŞLETMELERDE SOSYAL GÜVENLİK UYGULAMALARI </vt:lpstr>
      <vt:lpstr>İŞLETMELERDE SOSYAL GÜVENLİK UYGULAMALARI </vt:lpstr>
      <vt:lpstr>İŞLETMELERDE SOSYAL GÜVENLİK UYGULAMALARI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2020-05-08T09:30:27Z</dcterms:created>
  <dcterms:modified xsi:type="dcterms:W3CDTF">2020-05-08T09:34:38Z</dcterms:modified>
</cp:coreProperties>
</file>