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0E2CF-8932-402D-9FE3-21F2441513BA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19C9F-9016-4205-8964-13AD628F2BC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152127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WEEK-11-</a:t>
            </a:r>
            <a:r>
              <a:rPr lang="tr-TR" sz="2800" dirty="0" err="1"/>
              <a:t>Sex</a:t>
            </a:r>
            <a:r>
              <a:rPr lang="tr-TR" sz="2800" dirty="0"/>
              <a:t> </a:t>
            </a:r>
            <a:r>
              <a:rPr lang="tr-TR" sz="2800" dirty="0" err="1"/>
              <a:t>Reversal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Breeding</a:t>
            </a:r>
            <a:endParaRPr lang="tr-TR" sz="28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611560" y="1844824"/>
            <a:ext cx="79208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Monosex or sterile populations of </a:t>
            </a:r>
            <a:r>
              <a:rPr lang="en-US" dirty="0" smtClean="0"/>
              <a:t>fish are</a:t>
            </a:r>
            <a:r>
              <a:rPr lang="tr-TR" dirty="0" smtClean="0"/>
              <a:t> </a:t>
            </a:r>
            <a:r>
              <a:rPr lang="en-US" dirty="0" smtClean="0"/>
              <a:t>desirable </a:t>
            </a:r>
            <a:r>
              <a:rPr lang="en-US" dirty="0"/>
              <a:t>in aquaculture for a variety of </a:t>
            </a:r>
            <a:r>
              <a:rPr lang="en-US" dirty="0" smtClean="0"/>
              <a:t>reasons.</a:t>
            </a:r>
            <a:r>
              <a:rPr lang="tr-TR" dirty="0" smtClean="0"/>
              <a:t> </a:t>
            </a:r>
            <a:r>
              <a:rPr lang="en-US" dirty="0" smtClean="0"/>
              <a:t>Monosexing can be an effective method</a:t>
            </a:r>
            <a:r>
              <a:rPr lang="tr-TR" dirty="0" smtClean="0"/>
              <a:t> </a:t>
            </a:r>
            <a:r>
              <a:rPr lang="en-US" dirty="0" smtClean="0"/>
              <a:t>to limit or control reproduction.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male grows faster in some </a:t>
            </a:r>
            <a:r>
              <a:rPr lang="en-US" dirty="0" smtClean="0"/>
              <a:t>species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female faster in other </a:t>
            </a:r>
            <a:r>
              <a:rPr lang="en-US" dirty="0" smtClean="0"/>
              <a:t>species</a:t>
            </a:r>
            <a:r>
              <a:rPr lang="tr-TR" dirty="0" smtClean="0"/>
              <a:t> </a:t>
            </a:r>
            <a:r>
              <a:rPr lang="en-US" dirty="0" smtClean="0"/>
              <a:t>. </a:t>
            </a:r>
            <a:r>
              <a:rPr lang="en-US" dirty="0"/>
              <a:t>In this case, monosex culture </a:t>
            </a:r>
            <a:r>
              <a:rPr lang="en-US" dirty="0" smtClean="0"/>
              <a:t>of</a:t>
            </a:r>
            <a:r>
              <a:rPr lang="tr-TR" dirty="0" smtClean="0"/>
              <a:t>  </a:t>
            </a:r>
            <a:r>
              <a:rPr lang="en-US" dirty="0" smtClean="0"/>
              <a:t>the </a:t>
            </a:r>
            <a:r>
              <a:rPr lang="en-US" dirty="0"/>
              <a:t>faster-growing sex can increase </a:t>
            </a:r>
            <a:r>
              <a:rPr lang="en-US" dirty="0" smtClean="0"/>
              <a:t>production,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sexual dimorphism for </a:t>
            </a:r>
            <a:r>
              <a:rPr lang="en-US" dirty="0" smtClean="0"/>
              <a:t>growth</a:t>
            </a:r>
            <a:r>
              <a:rPr lang="tr-TR" dirty="0" smtClean="0"/>
              <a:t> </a:t>
            </a:r>
            <a:r>
              <a:rPr lang="en-US" dirty="0" smtClean="0"/>
              <a:t>occurs </a:t>
            </a:r>
            <a:r>
              <a:rPr lang="en-US" dirty="0"/>
              <a:t>in most cultured </a:t>
            </a:r>
            <a:r>
              <a:rPr lang="en-US" dirty="0" smtClean="0"/>
              <a:t>fish </a:t>
            </a:r>
            <a:r>
              <a:rPr lang="en-US" dirty="0"/>
              <a:t>(</a:t>
            </a:r>
            <a:r>
              <a:rPr lang="en-US" dirty="0" smtClean="0"/>
              <a:t>Dunham,</a:t>
            </a:r>
            <a:r>
              <a:rPr lang="tr-TR" dirty="0" smtClean="0"/>
              <a:t> 1990).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For some species,</a:t>
            </a:r>
            <a:r>
              <a:rPr lang="tr-TR" dirty="0" smtClean="0"/>
              <a:t> </a:t>
            </a:r>
            <a:r>
              <a:rPr lang="en-US" dirty="0" smtClean="0"/>
              <a:t>monosex females also have superior flesh</a:t>
            </a:r>
            <a:r>
              <a:rPr lang="tr-TR" dirty="0" smtClean="0"/>
              <a:t> </a:t>
            </a:r>
            <a:r>
              <a:rPr lang="en-US" dirty="0" smtClean="0"/>
              <a:t>quality and fry survival. 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Sex reversal and</a:t>
            </a:r>
            <a:r>
              <a:rPr lang="tr-TR" dirty="0" smtClean="0"/>
              <a:t> </a:t>
            </a:r>
            <a:r>
              <a:rPr lang="en-US" dirty="0" smtClean="0"/>
              <a:t>breeding to produce monosex male populations</a:t>
            </a:r>
            <a:r>
              <a:rPr lang="tr-TR" dirty="0" smtClean="0"/>
              <a:t> </a:t>
            </a:r>
            <a:r>
              <a:rPr lang="en-US" dirty="0" smtClean="0"/>
              <a:t>is effective for increasing growth and</a:t>
            </a:r>
            <a:r>
              <a:rPr lang="tr-TR" dirty="0" smtClean="0"/>
              <a:t> </a:t>
            </a:r>
            <a:r>
              <a:rPr lang="en-US" dirty="0" smtClean="0"/>
              <a:t>production in other species.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Sex differences may also</a:t>
            </a:r>
            <a:r>
              <a:rPr lang="tr-TR" dirty="0" smtClean="0"/>
              <a:t> </a:t>
            </a:r>
            <a:r>
              <a:rPr lang="en-US" dirty="0" smtClean="0"/>
              <a:t>exist for flesh quality and carcass yield. Sexual</a:t>
            </a:r>
            <a:r>
              <a:rPr lang="tr-TR" dirty="0" smtClean="0"/>
              <a:t> </a:t>
            </a:r>
            <a:r>
              <a:rPr lang="en-US" dirty="0" smtClean="0"/>
              <a:t>maturity is also closely linked with both</a:t>
            </a:r>
            <a:r>
              <a:rPr lang="tr-TR" dirty="0" smtClean="0"/>
              <a:t> </a:t>
            </a:r>
            <a:r>
              <a:rPr lang="en-US" dirty="0" smtClean="0"/>
              <a:t>carcass yield and growth rate: as the fish</a:t>
            </a:r>
            <a:r>
              <a:rPr lang="tr-TR" dirty="0"/>
              <a:t> </a:t>
            </a:r>
            <a:r>
              <a:rPr lang="en-US" dirty="0" smtClean="0"/>
              <a:t>become sexually mature, growth rate slows</a:t>
            </a:r>
            <a:r>
              <a:rPr lang="tr-TR" dirty="0" smtClean="0"/>
              <a:t> </a:t>
            </a:r>
            <a:r>
              <a:rPr lang="en-US" dirty="0" smtClean="0"/>
              <a:t>and carcass yield decreases.</a:t>
            </a:r>
            <a:endParaRPr 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152</Words>
  <Application>Microsoft Office PowerPoint</Application>
  <PresentationFormat>Ekran Gösterisi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WEEK-11-Sex Reversal and Breeding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WEEK-11-Sex Reversal and Breeding</dc:title>
  <dc:creator>Toshiba</dc:creator>
  <cp:lastModifiedBy>Toshiba</cp:lastModifiedBy>
  <cp:revision>1</cp:revision>
  <dcterms:created xsi:type="dcterms:W3CDTF">2020-05-11T18:52:22Z</dcterms:created>
  <dcterms:modified xsi:type="dcterms:W3CDTF">2020-05-11T19:07:14Z</dcterms:modified>
</cp:coreProperties>
</file>