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5" r:id="rId5"/>
    <p:sldId id="266" r:id="rId6"/>
    <p:sldId id="267" r:id="rId7"/>
    <p:sldId id="272" r:id="rId8"/>
    <p:sldId id="275" r:id="rId9"/>
    <p:sldId id="277" r:id="rId10"/>
    <p:sldId id="278" r:id="rId11"/>
    <p:sldId id="281" r:id="rId12"/>
    <p:sldId id="283" r:id="rId13"/>
    <p:sldId id="287" r:id="rId14"/>
    <p:sldId id="294" r:id="rId15"/>
    <p:sldId id="291" r:id="rId16"/>
    <p:sldId id="292" r:id="rId17"/>
    <p:sldId id="293" r:id="rId1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12EF55C-DBF7-4413-9454-B652F167295B}" type="doc">
      <dgm:prSet loTypeId="urn:microsoft.com/office/officeart/2005/8/layout/default#1" loCatId="list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tr-TR"/>
        </a:p>
      </dgm:t>
    </dgm:pt>
    <dgm:pt modelId="{046D3847-8AE2-4921-A892-FB3F6FE2F162}">
      <dgm:prSet phldrT="[Metin]"/>
      <dgm:spPr/>
      <dgm:t>
        <a:bodyPr/>
        <a:lstStyle/>
        <a:p>
          <a:r>
            <a:rPr lang="tr-TR" dirty="0" smtClean="0"/>
            <a:t>Olayların betimlenmesi, aralarındaki ilişkilerin bulunması, olayları anlama ve açıklama </a:t>
          </a:r>
          <a:endParaRPr lang="tr-TR" dirty="0"/>
        </a:p>
      </dgm:t>
    </dgm:pt>
    <dgm:pt modelId="{E86BC0EB-10D5-4278-A6C0-3A55C94C8C16}" type="parTrans" cxnId="{4AEAE95C-C345-47F4-939F-C8E363F1F2A9}">
      <dgm:prSet/>
      <dgm:spPr/>
      <dgm:t>
        <a:bodyPr/>
        <a:lstStyle/>
        <a:p>
          <a:endParaRPr lang="tr-TR"/>
        </a:p>
      </dgm:t>
    </dgm:pt>
    <dgm:pt modelId="{4253992F-51FD-42BF-9B33-E31EAEA9C744}" type="sibTrans" cxnId="{4AEAE95C-C345-47F4-939F-C8E363F1F2A9}">
      <dgm:prSet/>
      <dgm:spPr/>
      <dgm:t>
        <a:bodyPr/>
        <a:lstStyle/>
        <a:p>
          <a:endParaRPr lang="tr-TR"/>
        </a:p>
      </dgm:t>
    </dgm:pt>
    <dgm:pt modelId="{F7EACD84-16CE-45B5-BB82-749AD1709B56}">
      <dgm:prSet phldrT="[Metin]"/>
      <dgm:spPr/>
      <dgm:t>
        <a:bodyPr/>
        <a:lstStyle/>
        <a:p>
          <a:r>
            <a:rPr lang="tr-TR" dirty="0" smtClean="0"/>
            <a:t>Olayların önceden tahmini</a:t>
          </a:r>
        </a:p>
        <a:p>
          <a:r>
            <a:rPr lang="tr-TR" dirty="0" smtClean="0"/>
            <a:t>(yordama)</a:t>
          </a:r>
          <a:endParaRPr lang="tr-TR" dirty="0"/>
        </a:p>
      </dgm:t>
    </dgm:pt>
    <dgm:pt modelId="{B4CA4ED8-B4D6-479D-87DB-10199BAEB381}" type="parTrans" cxnId="{ABFDBAC6-FA7A-465E-BF96-C2997B611073}">
      <dgm:prSet/>
      <dgm:spPr/>
      <dgm:t>
        <a:bodyPr/>
        <a:lstStyle/>
        <a:p>
          <a:endParaRPr lang="tr-TR"/>
        </a:p>
      </dgm:t>
    </dgm:pt>
    <dgm:pt modelId="{91C732F8-D09A-44D6-BE0B-F87365CDE5F1}" type="sibTrans" cxnId="{ABFDBAC6-FA7A-465E-BF96-C2997B611073}">
      <dgm:prSet/>
      <dgm:spPr/>
      <dgm:t>
        <a:bodyPr/>
        <a:lstStyle/>
        <a:p>
          <a:endParaRPr lang="tr-TR"/>
        </a:p>
      </dgm:t>
    </dgm:pt>
    <dgm:pt modelId="{12B6E55A-491E-438E-9FBB-698C775F0DAE}">
      <dgm:prSet phldrT="[Metin]"/>
      <dgm:spPr/>
      <dgm:t>
        <a:bodyPr/>
        <a:lstStyle/>
        <a:p>
          <a:r>
            <a:rPr lang="tr-TR" dirty="0" smtClean="0"/>
            <a:t>Olayların kontrolü</a:t>
          </a:r>
          <a:endParaRPr lang="tr-TR" dirty="0"/>
        </a:p>
      </dgm:t>
    </dgm:pt>
    <dgm:pt modelId="{A993CC20-A603-462D-9934-9DC4388D89B8}" type="parTrans" cxnId="{91E0EFAA-F6E7-46A9-AFDF-FB7F92C6AD5D}">
      <dgm:prSet/>
      <dgm:spPr/>
      <dgm:t>
        <a:bodyPr/>
        <a:lstStyle/>
        <a:p>
          <a:endParaRPr lang="tr-TR"/>
        </a:p>
      </dgm:t>
    </dgm:pt>
    <dgm:pt modelId="{B2344371-3368-4E76-9A5E-3C3370467A18}" type="sibTrans" cxnId="{91E0EFAA-F6E7-46A9-AFDF-FB7F92C6AD5D}">
      <dgm:prSet/>
      <dgm:spPr/>
      <dgm:t>
        <a:bodyPr/>
        <a:lstStyle/>
        <a:p>
          <a:endParaRPr lang="tr-TR"/>
        </a:p>
      </dgm:t>
    </dgm:pt>
    <dgm:pt modelId="{F4BDFE0A-9377-42B1-980F-3B06BABC85EC}" type="pres">
      <dgm:prSet presAssocID="{712EF55C-DBF7-4413-9454-B652F167295B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FF27335B-3D80-4A50-BC04-E4FBAFF9C5DE}" type="pres">
      <dgm:prSet presAssocID="{046D3847-8AE2-4921-A892-FB3F6FE2F162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3E5241AA-C34E-454D-99D8-AA7FE587FDD6}" type="pres">
      <dgm:prSet presAssocID="{4253992F-51FD-42BF-9B33-E31EAEA9C744}" presName="sibTrans" presStyleCnt="0"/>
      <dgm:spPr/>
    </dgm:pt>
    <dgm:pt modelId="{B1D021E3-3C55-460D-B8D6-6E1BA79339E9}" type="pres">
      <dgm:prSet presAssocID="{F7EACD84-16CE-45B5-BB82-749AD1709B56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98770D2A-17A5-46E5-97F4-4649BBCAE760}" type="pres">
      <dgm:prSet presAssocID="{91C732F8-D09A-44D6-BE0B-F87365CDE5F1}" presName="sibTrans" presStyleCnt="0"/>
      <dgm:spPr/>
    </dgm:pt>
    <dgm:pt modelId="{9ED699AA-E191-4999-AD71-9C4F20582E66}" type="pres">
      <dgm:prSet presAssocID="{12B6E55A-491E-438E-9FBB-698C775F0DAE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C011310C-A95E-4A74-A361-BC7A9638F404}" type="presOf" srcId="{046D3847-8AE2-4921-A892-FB3F6FE2F162}" destId="{FF27335B-3D80-4A50-BC04-E4FBAFF9C5DE}" srcOrd="0" destOrd="0" presId="urn:microsoft.com/office/officeart/2005/8/layout/default#1"/>
    <dgm:cxn modelId="{780D129A-4AE8-4959-A24A-72F05C27A34C}" type="presOf" srcId="{F7EACD84-16CE-45B5-BB82-749AD1709B56}" destId="{B1D021E3-3C55-460D-B8D6-6E1BA79339E9}" srcOrd="0" destOrd="0" presId="urn:microsoft.com/office/officeart/2005/8/layout/default#1"/>
    <dgm:cxn modelId="{ABFDBAC6-FA7A-465E-BF96-C2997B611073}" srcId="{712EF55C-DBF7-4413-9454-B652F167295B}" destId="{F7EACD84-16CE-45B5-BB82-749AD1709B56}" srcOrd="1" destOrd="0" parTransId="{B4CA4ED8-B4D6-479D-87DB-10199BAEB381}" sibTransId="{91C732F8-D09A-44D6-BE0B-F87365CDE5F1}"/>
    <dgm:cxn modelId="{0B1DDCAD-1622-4C2B-AF39-044F7FBCCC81}" type="presOf" srcId="{712EF55C-DBF7-4413-9454-B652F167295B}" destId="{F4BDFE0A-9377-42B1-980F-3B06BABC85EC}" srcOrd="0" destOrd="0" presId="urn:microsoft.com/office/officeart/2005/8/layout/default#1"/>
    <dgm:cxn modelId="{91E0EFAA-F6E7-46A9-AFDF-FB7F92C6AD5D}" srcId="{712EF55C-DBF7-4413-9454-B652F167295B}" destId="{12B6E55A-491E-438E-9FBB-698C775F0DAE}" srcOrd="2" destOrd="0" parTransId="{A993CC20-A603-462D-9934-9DC4388D89B8}" sibTransId="{B2344371-3368-4E76-9A5E-3C3370467A18}"/>
    <dgm:cxn modelId="{4AEAE95C-C345-47F4-939F-C8E363F1F2A9}" srcId="{712EF55C-DBF7-4413-9454-B652F167295B}" destId="{046D3847-8AE2-4921-A892-FB3F6FE2F162}" srcOrd="0" destOrd="0" parTransId="{E86BC0EB-10D5-4278-A6C0-3A55C94C8C16}" sibTransId="{4253992F-51FD-42BF-9B33-E31EAEA9C744}"/>
    <dgm:cxn modelId="{53786F2C-B744-4EFE-A44D-0CFC91D08429}" type="presOf" srcId="{12B6E55A-491E-438E-9FBB-698C775F0DAE}" destId="{9ED699AA-E191-4999-AD71-9C4F20582E66}" srcOrd="0" destOrd="0" presId="urn:microsoft.com/office/officeart/2005/8/layout/default#1"/>
    <dgm:cxn modelId="{65FDCD6A-DCA9-4E83-89FC-6897318D94F7}" type="presParOf" srcId="{F4BDFE0A-9377-42B1-980F-3B06BABC85EC}" destId="{FF27335B-3D80-4A50-BC04-E4FBAFF9C5DE}" srcOrd="0" destOrd="0" presId="urn:microsoft.com/office/officeart/2005/8/layout/default#1"/>
    <dgm:cxn modelId="{4E15EAA4-697B-43C2-99C5-23F583F48637}" type="presParOf" srcId="{F4BDFE0A-9377-42B1-980F-3B06BABC85EC}" destId="{3E5241AA-C34E-454D-99D8-AA7FE587FDD6}" srcOrd="1" destOrd="0" presId="urn:microsoft.com/office/officeart/2005/8/layout/default#1"/>
    <dgm:cxn modelId="{8CB3DDB4-61D1-4798-A782-CE4D3574F831}" type="presParOf" srcId="{F4BDFE0A-9377-42B1-980F-3B06BABC85EC}" destId="{B1D021E3-3C55-460D-B8D6-6E1BA79339E9}" srcOrd="2" destOrd="0" presId="urn:microsoft.com/office/officeart/2005/8/layout/default#1"/>
    <dgm:cxn modelId="{B013E0E8-37C1-4C45-87C1-E963DA2E31C6}" type="presParOf" srcId="{F4BDFE0A-9377-42B1-980F-3B06BABC85EC}" destId="{98770D2A-17A5-46E5-97F4-4649BBCAE760}" srcOrd="3" destOrd="0" presId="urn:microsoft.com/office/officeart/2005/8/layout/default#1"/>
    <dgm:cxn modelId="{B13E5178-6421-4E92-A158-F5E6262D4004}" type="presParOf" srcId="{F4BDFE0A-9377-42B1-980F-3B06BABC85EC}" destId="{9ED699AA-E191-4999-AD71-9C4F20582E66}" srcOrd="4" destOrd="0" presId="urn:microsoft.com/office/officeart/2005/8/layout/default#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C5A286E-EBD2-4923-AA17-BD45F89F788B}" type="doc">
      <dgm:prSet loTypeId="urn:microsoft.com/office/officeart/2005/8/layout/pyramid2" loCatId="list" qsTypeId="urn:microsoft.com/office/officeart/2005/8/quickstyle/simple5" qsCatId="simple" csTypeId="urn:microsoft.com/office/officeart/2005/8/colors/accent2_2" csCatId="accent2" phldr="1"/>
      <dgm:spPr/>
      <dgm:t>
        <a:bodyPr/>
        <a:lstStyle/>
        <a:p>
          <a:endParaRPr lang="tr-TR"/>
        </a:p>
      </dgm:t>
    </dgm:pt>
    <dgm:pt modelId="{402F048B-AF0F-48B3-A429-94C29BAC366B}">
      <dgm:prSet phldrT="[Metin]"/>
      <dgm:spPr/>
      <dgm:t>
        <a:bodyPr/>
        <a:lstStyle/>
        <a:p>
          <a:r>
            <a:rPr lang="tr-TR" dirty="0" smtClean="0"/>
            <a:t>Olgusaldır</a:t>
          </a:r>
          <a:endParaRPr lang="tr-TR" dirty="0"/>
        </a:p>
      </dgm:t>
    </dgm:pt>
    <dgm:pt modelId="{D2ED8584-5483-42CF-859F-8E1E3B25EEC6}" type="parTrans" cxnId="{043CA54D-38F0-4307-88A4-713FAADFE28E}">
      <dgm:prSet/>
      <dgm:spPr/>
      <dgm:t>
        <a:bodyPr/>
        <a:lstStyle/>
        <a:p>
          <a:endParaRPr lang="tr-TR"/>
        </a:p>
      </dgm:t>
    </dgm:pt>
    <dgm:pt modelId="{77F64E5B-AD36-41B4-A152-E02D994E417C}" type="sibTrans" cxnId="{043CA54D-38F0-4307-88A4-713FAADFE28E}">
      <dgm:prSet/>
      <dgm:spPr/>
      <dgm:t>
        <a:bodyPr/>
        <a:lstStyle/>
        <a:p>
          <a:endParaRPr lang="tr-TR"/>
        </a:p>
      </dgm:t>
    </dgm:pt>
    <dgm:pt modelId="{7DB58107-35E8-40C1-B7F6-56A1FF540A43}">
      <dgm:prSet phldrT="[Metin]"/>
      <dgm:spPr/>
      <dgm:t>
        <a:bodyPr/>
        <a:lstStyle/>
        <a:p>
          <a:r>
            <a:rPr lang="tr-TR" dirty="0" smtClean="0"/>
            <a:t>sistemlidir</a:t>
          </a:r>
          <a:endParaRPr lang="tr-TR" dirty="0"/>
        </a:p>
      </dgm:t>
    </dgm:pt>
    <dgm:pt modelId="{8C89657E-719D-46D6-AB21-E1C0594AAC42}" type="parTrans" cxnId="{01770865-2233-4805-9240-C14676541D21}">
      <dgm:prSet/>
      <dgm:spPr/>
      <dgm:t>
        <a:bodyPr/>
        <a:lstStyle/>
        <a:p>
          <a:endParaRPr lang="tr-TR"/>
        </a:p>
      </dgm:t>
    </dgm:pt>
    <dgm:pt modelId="{8F60E693-9BC2-48E2-870E-68BD888F0B1E}" type="sibTrans" cxnId="{01770865-2233-4805-9240-C14676541D21}">
      <dgm:prSet/>
      <dgm:spPr/>
      <dgm:t>
        <a:bodyPr/>
        <a:lstStyle/>
        <a:p>
          <a:endParaRPr lang="tr-TR"/>
        </a:p>
      </dgm:t>
    </dgm:pt>
    <dgm:pt modelId="{0D88DA9E-059F-491B-BE59-4A79AD3F6ADB}">
      <dgm:prSet phldrT="[Metin]"/>
      <dgm:spPr/>
      <dgm:t>
        <a:bodyPr/>
        <a:lstStyle/>
        <a:p>
          <a:r>
            <a:rPr lang="tr-TR" dirty="0" smtClean="0"/>
            <a:t>akılcıdır</a:t>
          </a:r>
          <a:endParaRPr lang="tr-TR" dirty="0"/>
        </a:p>
      </dgm:t>
    </dgm:pt>
    <dgm:pt modelId="{B7631CBF-8E7F-41B6-89A1-0D48EA7527BA}" type="parTrans" cxnId="{0B76F976-1AC9-40AA-9D78-EC307F5C71F9}">
      <dgm:prSet/>
      <dgm:spPr/>
      <dgm:t>
        <a:bodyPr/>
        <a:lstStyle/>
        <a:p>
          <a:endParaRPr lang="tr-TR"/>
        </a:p>
      </dgm:t>
    </dgm:pt>
    <dgm:pt modelId="{33960892-7E9C-43C0-8639-CCAAD0DDE555}" type="sibTrans" cxnId="{0B76F976-1AC9-40AA-9D78-EC307F5C71F9}">
      <dgm:prSet/>
      <dgm:spPr/>
      <dgm:t>
        <a:bodyPr/>
        <a:lstStyle/>
        <a:p>
          <a:endParaRPr lang="tr-TR"/>
        </a:p>
      </dgm:t>
    </dgm:pt>
    <dgm:pt modelId="{26B0B090-6B44-48E1-93CB-1855211D75BF}">
      <dgm:prSet/>
      <dgm:spPr/>
      <dgm:t>
        <a:bodyPr/>
        <a:lstStyle/>
        <a:p>
          <a:r>
            <a:rPr lang="tr-TR" dirty="0" smtClean="0"/>
            <a:t>genelleyicidir	</a:t>
          </a:r>
          <a:endParaRPr lang="tr-TR" dirty="0"/>
        </a:p>
      </dgm:t>
    </dgm:pt>
    <dgm:pt modelId="{41BC0C90-5ED9-42E8-9696-14B3C78415A0}" type="parTrans" cxnId="{4AF1ECAA-2A96-407A-A70D-6E6DCF0E8C7C}">
      <dgm:prSet/>
      <dgm:spPr/>
      <dgm:t>
        <a:bodyPr/>
        <a:lstStyle/>
        <a:p>
          <a:endParaRPr lang="tr-TR"/>
        </a:p>
      </dgm:t>
    </dgm:pt>
    <dgm:pt modelId="{F562D4EF-D674-4353-A84F-5948EE5835D0}" type="sibTrans" cxnId="{4AF1ECAA-2A96-407A-A70D-6E6DCF0E8C7C}">
      <dgm:prSet/>
      <dgm:spPr/>
      <dgm:t>
        <a:bodyPr/>
        <a:lstStyle/>
        <a:p>
          <a:endParaRPr lang="tr-TR"/>
        </a:p>
      </dgm:t>
    </dgm:pt>
    <dgm:pt modelId="{DA7E2AFB-E543-4743-AA44-B534EE537BE9}">
      <dgm:prSet/>
      <dgm:spPr/>
      <dgm:t>
        <a:bodyPr/>
        <a:lstStyle/>
        <a:p>
          <a:r>
            <a:rPr lang="tr-TR" dirty="0" smtClean="0"/>
            <a:t>evrenseldir</a:t>
          </a:r>
          <a:endParaRPr lang="tr-TR" dirty="0"/>
        </a:p>
      </dgm:t>
    </dgm:pt>
    <dgm:pt modelId="{B5C94547-07C2-49A3-A11A-77C4B9F308B4}" type="parTrans" cxnId="{D0999EDA-D43E-4556-9082-A5C98C792159}">
      <dgm:prSet/>
      <dgm:spPr/>
      <dgm:t>
        <a:bodyPr/>
        <a:lstStyle/>
        <a:p>
          <a:endParaRPr lang="tr-TR"/>
        </a:p>
      </dgm:t>
    </dgm:pt>
    <dgm:pt modelId="{CAF965E6-6B8D-44DB-A368-BBEB879BFEC8}" type="sibTrans" cxnId="{D0999EDA-D43E-4556-9082-A5C98C792159}">
      <dgm:prSet/>
      <dgm:spPr/>
      <dgm:t>
        <a:bodyPr/>
        <a:lstStyle/>
        <a:p>
          <a:endParaRPr lang="tr-TR"/>
        </a:p>
      </dgm:t>
    </dgm:pt>
    <dgm:pt modelId="{30A2DF23-D59C-48DD-8E86-1748E058DA2D}">
      <dgm:prSet/>
      <dgm:spPr/>
      <dgm:t>
        <a:bodyPr/>
        <a:lstStyle/>
        <a:p>
          <a:r>
            <a:rPr lang="tr-TR" dirty="0" smtClean="0"/>
            <a:t>birikimlidir</a:t>
          </a:r>
          <a:endParaRPr lang="tr-TR" dirty="0"/>
        </a:p>
      </dgm:t>
    </dgm:pt>
    <dgm:pt modelId="{AE2D28CF-9679-4750-BCD5-4CAB9C36EA63}" type="parTrans" cxnId="{6DF34845-D311-4EA2-9B52-C6B0B6F462E6}">
      <dgm:prSet/>
      <dgm:spPr/>
      <dgm:t>
        <a:bodyPr/>
        <a:lstStyle/>
        <a:p>
          <a:endParaRPr lang="tr-TR"/>
        </a:p>
      </dgm:t>
    </dgm:pt>
    <dgm:pt modelId="{7D61CE5F-BD35-4C01-8594-AED6946B1505}" type="sibTrans" cxnId="{6DF34845-D311-4EA2-9B52-C6B0B6F462E6}">
      <dgm:prSet/>
      <dgm:spPr/>
      <dgm:t>
        <a:bodyPr/>
        <a:lstStyle/>
        <a:p>
          <a:endParaRPr lang="tr-TR"/>
        </a:p>
      </dgm:t>
    </dgm:pt>
    <dgm:pt modelId="{7D535F01-0C7C-4C90-A14B-99AFF0A4D4BA}">
      <dgm:prSet/>
      <dgm:spPr/>
      <dgm:t>
        <a:bodyPr/>
        <a:lstStyle/>
        <a:p>
          <a:r>
            <a:rPr lang="tr-TR" dirty="0" smtClean="0"/>
            <a:t>Sağlam fakat göreli bilgidir</a:t>
          </a:r>
          <a:endParaRPr lang="tr-TR" dirty="0"/>
        </a:p>
      </dgm:t>
    </dgm:pt>
    <dgm:pt modelId="{D5F01C91-E613-4CB0-A736-459808A666C1}" type="parTrans" cxnId="{E6C50472-1F57-41D5-9BE6-EF8F44DA6A00}">
      <dgm:prSet/>
      <dgm:spPr/>
      <dgm:t>
        <a:bodyPr/>
        <a:lstStyle/>
        <a:p>
          <a:endParaRPr lang="tr-TR"/>
        </a:p>
      </dgm:t>
    </dgm:pt>
    <dgm:pt modelId="{5D2823D0-740C-4A4F-8E62-CB2AE40F9DEF}" type="sibTrans" cxnId="{E6C50472-1F57-41D5-9BE6-EF8F44DA6A00}">
      <dgm:prSet/>
      <dgm:spPr/>
      <dgm:t>
        <a:bodyPr/>
        <a:lstStyle/>
        <a:p>
          <a:endParaRPr lang="tr-TR"/>
        </a:p>
      </dgm:t>
    </dgm:pt>
    <dgm:pt modelId="{F99D5B9D-CAE6-48DF-8FC1-C571E2B4C855}" type="pres">
      <dgm:prSet presAssocID="{3C5A286E-EBD2-4923-AA17-BD45F89F788B}" presName="compositeShape" presStyleCnt="0">
        <dgm:presLayoutVars>
          <dgm:dir/>
          <dgm:resizeHandles/>
        </dgm:presLayoutVars>
      </dgm:prSet>
      <dgm:spPr/>
      <dgm:t>
        <a:bodyPr/>
        <a:lstStyle/>
        <a:p>
          <a:endParaRPr lang="tr-TR"/>
        </a:p>
      </dgm:t>
    </dgm:pt>
    <dgm:pt modelId="{D9C117BA-B7A8-471C-B726-4BD35D73A790}" type="pres">
      <dgm:prSet presAssocID="{3C5A286E-EBD2-4923-AA17-BD45F89F788B}" presName="pyramid" presStyleLbl="node1" presStyleIdx="0" presStyleCnt="1"/>
      <dgm:spPr/>
    </dgm:pt>
    <dgm:pt modelId="{769D7634-014B-43CD-BF9C-EF5D8C36C982}" type="pres">
      <dgm:prSet presAssocID="{3C5A286E-EBD2-4923-AA17-BD45F89F788B}" presName="theList" presStyleCnt="0"/>
      <dgm:spPr/>
    </dgm:pt>
    <dgm:pt modelId="{FA5FBCF7-C4DD-4303-88B5-EA487544F9E8}" type="pres">
      <dgm:prSet presAssocID="{402F048B-AF0F-48B3-A429-94C29BAC366B}" presName="aNode" presStyleLbl="fgAcc1" presStyleIdx="0" presStyleCnt="7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44511191-F8C8-46CB-8874-F5B19ACCACBA}" type="pres">
      <dgm:prSet presAssocID="{402F048B-AF0F-48B3-A429-94C29BAC366B}" presName="aSpace" presStyleCnt="0"/>
      <dgm:spPr/>
    </dgm:pt>
    <dgm:pt modelId="{F86A0F7C-4E5D-4502-AFB2-47A1EDD99AA5}" type="pres">
      <dgm:prSet presAssocID="{7DB58107-35E8-40C1-B7F6-56A1FF540A43}" presName="aNode" presStyleLbl="fgAcc1" presStyleIdx="1" presStyleCnt="7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6436B0A5-1343-4678-BFA1-B34C26CFCBD8}" type="pres">
      <dgm:prSet presAssocID="{7DB58107-35E8-40C1-B7F6-56A1FF540A43}" presName="aSpace" presStyleCnt="0"/>
      <dgm:spPr/>
    </dgm:pt>
    <dgm:pt modelId="{C6C8DCAF-6D52-4F61-80F4-554595C25D62}" type="pres">
      <dgm:prSet presAssocID="{0D88DA9E-059F-491B-BE59-4A79AD3F6ADB}" presName="aNode" presStyleLbl="fgAcc1" presStyleIdx="2" presStyleCnt="7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BCB9A1CC-B082-4A7C-A001-4FF529EF3E49}" type="pres">
      <dgm:prSet presAssocID="{0D88DA9E-059F-491B-BE59-4A79AD3F6ADB}" presName="aSpace" presStyleCnt="0"/>
      <dgm:spPr/>
    </dgm:pt>
    <dgm:pt modelId="{A1A4D5A8-11C6-4BCA-A07A-6FF715BEF118}" type="pres">
      <dgm:prSet presAssocID="{26B0B090-6B44-48E1-93CB-1855211D75BF}" presName="aNode" presStyleLbl="fgAcc1" presStyleIdx="3" presStyleCnt="7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5A5843B2-E585-4744-8E31-EE7DF5AC41FC}" type="pres">
      <dgm:prSet presAssocID="{26B0B090-6B44-48E1-93CB-1855211D75BF}" presName="aSpace" presStyleCnt="0"/>
      <dgm:spPr/>
    </dgm:pt>
    <dgm:pt modelId="{E0113DB9-7EBA-4E49-A7A5-94FCFA77E754}" type="pres">
      <dgm:prSet presAssocID="{DA7E2AFB-E543-4743-AA44-B534EE537BE9}" presName="aNode" presStyleLbl="fgAcc1" presStyleIdx="4" presStyleCnt="7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75D76509-7064-4E89-8B11-365CB850DCEA}" type="pres">
      <dgm:prSet presAssocID="{DA7E2AFB-E543-4743-AA44-B534EE537BE9}" presName="aSpace" presStyleCnt="0"/>
      <dgm:spPr/>
    </dgm:pt>
    <dgm:pt modelId="{86E0D01B-4E77-4496-BFBD-C4D8357E3980}" type="pres">
      <dgm:prSet presAssocID="{30A2DF23-D59C-48DD-8E86-1748E058DA2D}" presName="aNode" presStyleLbl="fgAcc1" presStyleIdx="5" presStyleCnt="7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FFB0D0EE-8B54-4A5A-A4F4-6E7D9C78BE78}" type="pres">
      <dgm:prSet presAssocID="{30A2DF23-D59C-48DD-8E86-1748E058DA2D}" presName="aSpace" presStyleCnt="0"/>
      <dgm:spPr/>
    </dgm:pt>
    <dgm:pt modelId="{944D4148-B762-47B2-B896-1458936BD344}" type="pres">
      <dgm:prSet presAssocID="{7D535F01-0C7C-4C90-A14B-99AFF0A4D4BA}" presName="aNode" presStyleLbl="fgAcc1" presStyleIdx="6" presStyleCnt="7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2D744CE2-2B43-45F7-A91E-814398D7A054}" type="pres">
      <dgm:prSet presAssocID="{7D535F01-0C7C-4C90-A14B-99AFF0A4D4BA}" presName="aSpace" presStyleCnt="0"/>
      <dgm:spPr/>
    </dgm:pt>
  </dgm:ptLst>
  <dgm:cxnLst>
    <dgm:cxn modelId="{E6C50472-1F57-41D5-9BE6-EF8F44DA6A00}" srcId="{3C5A286E-EBD2-4923-AA17-BD45F89F788B}" destId="{7D535F01-0C7C-4C90-A14B-99AFF0A4D4BA}" srcOrd="6" destOrd="0" parTransId="{D5F01C91-E613-4CB0-A736-459808A666C1}" sibTransId="{5D2823D0-740C-4A4F-8E62-CB2AE40F9DEF}"/>
    <dgm:cxn modelId="{B04CE15D-991C-4BB1-9FCD-86C30A713788}" type="presOf" srcId="{30A2DF23-D59C-48DD-8E86-1748E058DA2D}" destId="{86E0D01B-4E77-4496-BFBD-C4D8357E3980}" srcOrd="0" destOrd="0" presId="urn:microsoft.com/office/officeart/2005/8/layout/pyramid2"/>
    <dgm:cxn modelId="{782BAE3F-80E2-49FD-9622-3119EF30EF5D}" type="presOf" srcId="{7DB58107-35E8-40C1-B7F6-56A1FF540A43}" destId="{F86A0F7C-4E5D-4502-AFB2-47A1EDD99AA5}" srcOrd="0" destOrd="0" presId="urn:microsoft.com/office/officeart/2005/8/layout/pyramid2"/>
    <dgm:cxn modelId="{0B76F976-1AC9-40AA-9D78-EC307F5C71F9}" srcId="{3C5A286E-EBD2-4923-AA17-BD45F89F788B}" destId="{0D88DA9E-059F-491B-BE59-4A79AD3F6ADB}" srcOrd="2" destOrd="0" parTransId="{B7631CBF-8E7F-41B6-89A1-0D48EA7527BA}" sibTransId="{33960892-7E9C-43C0-8639-CCAAD0DDE555}"/>
    <dgm:cxn modelId="{204CAA28-A90D-4898-8242-82C82E65AED2}" type="presOf" srcId="{26B0B090-6B44-48E1-93CB-1855211D75BF}" destId="{A1A4D5A8-11C6-4BCA-A07A-6FF715BEF118}" srcOrd="0" destOrd="0" presId="urn:microsoft.com/office/officeart/2005/8/layout/pyramid2"/>
    <dgm:cxn modelId="{D0999EDA-D43E-4556-9082-A5C98C792159}" srcId="{3C5A286E-EBD2-4923-AA17-BD45F89F788B}" destId="{DA7E2AFB-E543-4743-AA44-B534EE537BE9}" srcOrd="4" destOrd="0" parTransId="{B5C94547-07C2-49A3-A11A-77C4B9F308B4}" sibTransId="{CAF965E6-6B8D-44DB-A368-BBEB879BFEC8}"/>
    <dgm:cxn modelId="{A7147885-E0CD-4859-9EDC-7F776A528C82}" type="presOf" srcId="{DA7E2AFB-E543-4743-AA44-B534EE537BE9}" destId="{E0113DB9-7EBA-4E49-A7A5-94FCFA77E754}" srcOrd="0" destOrd="0" presId="urn:microsoft.com/office/officeart/2005/8/layout/pyramid2"/>
    <dgm:cxn modelId="{EC260680-A4B2-4EB8-95B4-FF295143EF1C}" type="presOf" srcId="{3C5A286E-EBD2-4923-AA17-BD45F89F788B}" destId="{F99D5B9D-CAE6-48DF-8FC1-C571E2B4C855}" srcOrd="0" destOrd="0" presId="urn:microsoft.com/office/officeart/2005/8/layout/pyramid2"/>
    <dgm:cxn modelId="{E7BAEBAC-9BBE-4A5F-AE34-260AA3E4A9F9}" type="presOf" srcId="{0D88DA9E-059F-491B-BE59-4A79AD3F6ADB}" destId="{C6C8DCAF-6D52-4F61-80F4-554595C25D62}" srcOrd="0" destOrd="0" presId="urn:microsoft.com/office/officeart/2005/8/layout/pyramid2"/>
    <dgm:cxn modelId="{222657BB-F173-4FA1-B1E2-F58FD871CA7A}" type="presOf" srcId="{7D535F01-0C7C-4C90-A14B-99AFF0A4D4BA}" destId="{944D4148-B762-47B2-B896-1458936BD344}" srcOrd="0" destOrd="0" presId="urn:microsoft.com/office/officeart/2005/8/layout/pyramid2"/>
    <dgm:cxn modelId="{6DF34845-D311-4EA2-9B52-C6B0B6F462E6}" srcId="{3C5A286E-EBD2-4923-AA17-BD45F89F788B}" destId="{30A2DF23-D59C-48DD-8E86-1748E058DA2D}" srcOrd="5" destOrd="0" parTransId="{AE2D28CF-9679-4750-BCD5-4CAB9C36EA63}" sibTransId="{7D61CE5F-BD35-4C01-8594-AED6946B1505}"/>
    <dgm:cxn modelId="{4AF1ECAA-2A96-407A-A70D-6E6DCF0E8C7C}" srcId="{3C5A286E-EBD2-4923-AA17-BD45F89F788B}" destId="{26B0B090-6B44-48E1-93CB-1855211D75BF}" srcOrd="3" destOrd="0" parTransId="{41BC0C90-5ED9-42E8-9696-14B3C78415A0}" sibTransId="{F562D4EF-D674-4353-A84F-5948EE5835D0}"/>
    <dgm:cxn modelId="{01770865-2233-4805-9240-C14676541D21}" srcId="{3C5A286E-EBD2-4923-AA17-BD45F89F788B}" destId="{7DB58107-35E8-40C1-B7F6-56A1FF540A43}" srcOrd="1" destOrd="0" parTransId="{8C89657E-719D-46D6-AB21-E1C0594AAC42}" sibTransId="{8F60E693-9BC2-48E2-870E-68BD888F0B1E}"/>
    <dgm:cxn modelId="{26DBEB99-567F-4519-A196-6357CC1AC624}" type="presOf" srcId="{402F048B-AF0F-48B3-A429-94C29BAC366B}" destId="{FA5FBCF7-C4DD-4303-88B5-EA487544F9E8}" srcOrd="0" destOrd="0" presId="urn:microsoft.com/office/officeart/2005/8/layout/pyramid2"/>
    <dgm:cxn modelId="{043CA54D-38F0-4307-88A4-713FAADFE28E}" srcId="{3C5A286E-EBD2-4923-AA17-BD45F89F788B}" destId="{402F048B-AF0F-48B3-A429-94C29BAC366B}" srcOrd="0" destOrd="0" parTransId="{D2ED8584-5483-42CF-859F-8E1E3B25EEC6}" sibTransId="{77F64E5B-AD36-41B4-A152-E02D994E417C}"/>
    <dgm:cxn modelId="{76A872EC-0CC9-48E7-A048-29C7201EB9CC}" type="presParOf" srcId="{F99D5B9D-CAE6-48DF-8FC1-C571E2B4C855}" destId="{D9C117BA-B7A8-471C-B726-4BD35D73A790}" srcOrd="0" destOrd="0" presId="urn:microsoft.com/office/officeart/2005/8/layout/pyramid2"/>
    <dgm:cxn modelId="{8C0E63C5-2DC2-4E92-9C46-D47BCADF9217}" type="presParOf" srcId="{F99D5B9D-CAE6-48DF-8FC1-C571E2B4C855}" destId="{769D7634-014B-43CD-BF9C-EF5D8C36C982}" srcOrd="1" destOrd="0" presId="urn:microsoft.com/office/officeart/2005/8/layout/pyramid2"/>
    <dgm:cxn modelId="{167DC996-9054-4E6E-B5C0-E6BB181E8960}" type="presParOf" srcId="{769D7634-014B-43CD-BF9C-EF5D8C36C982}" destId="{FA5FBCF7-C4DD-4303-88B5-EA487544F9E8}" srcOrd="0" destOrd="0" presId="urn:microsoft.com/office/officeart/2005/8/layout/pyramid2"/>
    <dgm:cxn modelId="{1D138A50-F0F5-4C24-B861-5C81B64011B7}" type="presParOf" srcId="{769D7634-014B-43CD-BF9C-EF5D8C36C982}" destId="{44511191-F8C8-46CB-8874-F5B19ACCACBA}" srcOrd="1" destOrd="0" presId="urn:microsoft.com/office/officeart/2005/8/layout/pyramid2"/>
    <dgm:cxn modelId="{DC214036-7059-4337-90A2-91F9BDD35636}" type="presParOf" srcId="{769D7634-014B-43CD-BF9C-EF5D8C36C982}" destId="{F86A0F7C-4E5D-4502-AFB2-47A1EDD99AA5}" srcOrd="2" destOrd="0" presId="urn:microsoft.com/office/officeart/2005/8/layout/pyramid2"/>
    <dgm:cxn modelId="{71D080F8-7CC2-4C66-B9EB-FE027772CC93}" type="presParOf" srcId="{769D7634-014B-43CD-BF9C-EF5D8C36C982}" destId="{6436B0A5-1343-4678-BFA1-B34C26CFCBD8}" srcOrd="3" destOrd="0" presId="urn:microsoft.com/office/officeart/2005/8/layout/pyramid2"/>
    <dgm:cxn modelId="{9DFDAEFD-ED18-4028-B439-218C2E019504}" type="presParOf" srcId="{769D7634-014B-43CD-BF9C-EF5D8C36C982}" destId="{C6C8DCAF-6D52-4F61-80F4-554595C25D62}" srcOrd="4" destOrd="0" presId="urn:microsoft.com/office/officeart/2005/8/layout/pyramid2"/>
    <dgm:cxn modelId="{38DE7901-4C54-42FE-9710-271A0092981B}" type="presParOf" srcId="{769D7634-014B-43CD-BF9C-EF5D8C36C982}" destId="{BCB9A1CC-B082-4A7C-A001-4FF529EF3E49}" srcOrd="5" destOrd="0" presId="urn:microsoft.com/office/officeart/2005/8/layout/pyramid2"/>
    <dgm:cxn modelId="{E11E114F-7211-48A7-BC43-FE01DDF0649F}" type="presParOf" srcId="{769D7634-014B-43CD-BF9C-EF5D8C36C982}" destId="{A1A4D5A8-11C6-4BCA-A07A-6FF715BEF118}" srcOrd="6" destOrd="0" presId="urn:microsoft.com/office/officeart/2005/8/layout/pyramid2"/>
    <dgm:cxn modelId="{43AC6F7D-2DE3-414A-9B95-46396324D856}" type="presParOf" srcId="{769D7634-014B-43CD-BF9C-EF5D8C36C982}" destId="{5A5843B2-E585-4744-8E31-EE7DF5AC41FC}" srcOrd="7" destOrd="0" presId="urn:microsoft.com/office/officeart/2005/8/layout/pyramid2"/>
    <dgm:cxn modelId="{5A9720BA-30ED-470D-89FB-63701F72488A}" type="presParOf" srcId="{769D7634-014B-43CD-BF9C-EF5D8C36C982}" destId="{E0113DB9-7EBA-4E49-A7A5-94FCFA77E754}" srcOrd="8" destOrd="0" presId="urn:microsoft.com/office/officeart/2005/8/layout/pyramid2"/>
    <dgm:cxn modelId="{CD9A3711-DC80-4975-8229-C8CFD7B9F0A2}" type="presParOf" srcId="{769D7634-014B-43CD-BF9C-EF5D8C36C982}" destId="{75D76509-7064-4E89-8B11-365CB850DCEA}" srcOrd="9" destOrd="0" presId="urn:microsoft.com/office/officeart/2005/8/layout/pyramid2"/>
    <dgm:cxn modelId="{53223DD2-B4A6-489C-850D-AFF149F26A8A}" type="presParOf" srcId="{769D7634-014B-43CD-BF9C-EF5D8C36C982}" destId="{86E0D01B-4E77-4496-BFBD-C4D8357E3980}" srcOrd="10" destOrd="0" presId="urn:microsoft.com/office/officeart/2005/8/layout/pyramid2"/>
    <dgm:cxn modelId="{36F77843-7F62-4B0D-AAAF-893C4ACE8A45}" type="presParOf" srcId="{769D7634-014B-43CD-BF9C-EF5D8C36C982}" destId="{FFB0D0EE-8B54-4A5A-A4F4-6E7D9C78BE78}" srcOrd="11" destOrd="0" presId="urn:microsoft.com/office/officeart/2005/8/layout/pyramid2"/>
    <dgm:cxn modelId="{935CD60A-2837-4E86-9511-111E9B7E161E}" type="presParOf" srcId="{769D7634-014B-43CD-BF9C-EF5D8C36C982}" destId="{944D4148-B762-47B2-B896-1458936BD344}" srcOrd="12" destOrd="0" presId="urn:microsoft.com/office/officeart/2005/8/layout/pyramid2"/>
    <dgm:cxn modelId="{A2F5A618-6CF0-437C-B279-02812972DCBD}" type="presParOf" srcId="{769D7634-014B-43CD-BF9C-EF5D8C36C982}" destId="{2D744CE2-2B43-45F7-A91E-814398D7A054}" srcOrd="13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ACCEED0-DFCB-4275-A958-B4075612151C}" type="doc">
      <dgm:prSet loTypeId="urn:microsoft.com/office/officeart/2005/8/layout/hierarchy1" loCatId="hierarchy" qsTypeId="urn:microsoft.com/office/officeart/2005/8/quickstyle/3d2" qsCatId="3D" csTypeId="urn:microsoft.com/office/officeart/2005/8/colors/accent2_1" csCatId="accent2" phldr="1"/>
      <dgm:spPr/>
      <dgm:t>
        <a:bodyPr/>
        <a:lstStyle/>
        <a:p>
          <a:endParaRPr lang="tr-TR"/>
        </a:p>
      </dgm:t>
    </dgm:pt>
    <dgm:pt modelId="{2AE488BA-F3B2-4CF7-BA66-4C1433F12D2E}">
      <dgm:prSet phldrT="[Metin]"/>
      <dgm:spPr/>
      <dgm:t>
        <a:bodyPr/>
        <a:lstStyle/>
        <a:p>
          <a:r>
            <a:rPr lang="tr-TR" dirty="0" smtClean="0"/>
            <a:t>Bilimsel yöntem süreci</a:t>
          </a:r>
          <a:endParaRPr lang="tr-TR" dirty="0"/>
        </a:p>
      </dgm:t>
    </dgm:pt>
    <dgm:pt modelId="{0BF3356B-CA2D-49E0-8F6D-83986B130E2A}" type="parTrans" cxnId="{15ED1CB8-692E-445D-B3FB-65F5F7A235DA}">
      <dgm:prSet/>
      <dgm:spPr/>
      <dgm:t>
        <a:bodyPr/>
        <a:lstStyle/>
        <a:p>
          <a:endParaRPr lang="tr-TR"/>
        </a:p>
      </dgm:t>
    </dgm:pt>
    <dgm:pt modelId="{057BCFD0-D787-4958-8E66-63A01757A1B0}" type="sibTrans" cxnId="{15ED1CB8-692E-445D-B3FB-65F5F7A235DA}">
      <dgm:prSet/>
      <dgm:spPr/>
      <dgm:t>
        <a:bodyPr/>
        <a:lstStyle/>
        <a:p>
          <a:endParaRPr lang="tr-TR"/>
        </a:p>
      </dgm:t>
    </dgm:pt>
    <dgm:pt modelId="{67E284BB-15A3-407D-8875-A963656EE90B}">
      <dgm:prSet phldrT="[Metin]"/>
      <dgm:spPr/>
      <dgm:t>
        <a:bodyPr/>
        <a:lstStyle/>
        <a:p>
          <a:r>
            <a:rPr lang="tr-TR" dirty="0" smtClean="0"/>
            <a:t>TÜMEVARIM</a:t>
          </a:r>
        </a:p>
        <a:p>
          <a:r>
            <a:rPr lang="tr-TR" dirty="0" smtClean="0"/>
            <a:t>(Endüksiyon)</a:t>
          </a:r>
          <a:endParaRPr lang="tr-TR" dirty="0"/>
        </a:p>
      </dgm:t>
    </dgm:pt>
    <dgm:pt modelId="{F0B73C32-244B-4FFD-933C-3F76CD2A6A74}" type="parTrans" cxnId="{6D4E7A0C-0DC8-4854-B4A7-9DD8BFA81473}">
      <dgm:prSet/>
      <dgm:spPr/>
      <dgm:t>
        <a:bodyPr/>
        <a:lstStyle/>
        <a:p>
          <a:endParaRPr lang="tr-TR"/>
        </a:p>
      </dgm:t>
    </dgm:pt>
    <dgm:pt modelId="{A2B45F8D-C022-4E56-8232-631A78EC89D7}" type="sibTrans" cxnId="{6D4E7A0C-0DC8-4854-B4A7-9DD8BFA81473}">
      <dgm:prSet/>
      <dgm:spPr/>
      <dgm:t>
        <a:bodyPr/>
        <a:lstStyle/>
        <a:p>
          <a:endParaRPr lang="tr-TR"/>
        </a:p>
      </dgm:t>
    </dgm:pt>
    <dgm:pt modelId="{F0987D1B-DC6E-487B-83C6-2C82FC8ECA6A}">
      <dgm:prSet phldrT="[Metin]"/>
      <dgm:spPr/>
      <dgm:t>
        <a:bodyPr/>
        <a:lstStyle/>
        <a:p>
          <a:r>
            <a:rPr lang="tr-TR" dirty="0" smtClean="0"/>
            <a:t>TÜMDENGELİM</a:t>
          </a:r>
        </a:p>
        <a:p>
          <a:r>
            <a:rPr lang="tr-TR" dirty="0" smtClean="0"/>
            <a:t>(dedüksiyon)</a:t>
          </a:r>
          <a:endParaRPr lang="tr-TR" dirty="0"/>
        </a:p>
      </dgm:t>
    </dgm:pt>
    <dgm:pt modelId="{7FFFEC86-6C2A-40C6-A8C5-1DFC73D2ADC5}" type="parTrans" cxnId="{A9D87168-93BB-48E1-8C14-0130C370DD1F}">
      <dgm:prSet/>
      <dgm:spPr/>
      <dgm:t>
        <a:bodyPr/>
        <a:lstStyle/>
        <a:p>
          <a:endParaRPr lang="tr-TR"/>
        </a:p>
      </dgm:t>
    </dgm:pt>
    <dgm:pt modelId="{3BEA4EB3-3AF1-4055-B1A8-66A261E8ABE6}" type="sibTrans" cxnId="{A9D87168-93BB-48E1-8C14-0130C370DD1F}">
      <dgm:prSet/>
      <dgm:spPr/>
      <dgm:t>
        <a:bodyPr/>
        <a:lstStyle/>
        <a:p>
          <a:endParaRPr lang="tr-TR"/>
        </a:p>
      </dgm:t>
    </dgm:pt>
    <dgm:pt modelId="{E03DDCF5-B4D1-4E8C-AEF8-2543E2602EEA}">
      <dgm:prSet/>
      <dgm:spPr/>
      <dgm:t>
        <a:bodyPr/>
        <a:lstStyle/>
        <a:p>
          <a:r>
            <a:rPr lang="tr-TR" dirty="0" smtClean="0"/>
            <a:t>SINAMA-SAĞLAMA</a:t>
          </a:r>
        </a:p>
        <a:p>
          <a:r>
            <a:rPr lang="tr-TR" dirty="0" smtClean="0"/>
            <a:t>(</a:t>
          </a:r>
          <a:r>
            <a:rPr lang="tr-TR" dirty="0" err="1" smtClean="0"/>
            <a:t>Verifikasyon</a:t>
          </a:r>
          <a:r>
            <a:rPr lang="tr-TR" dirty="0" smtClean="0"/>
            <a:t>)</a:t>
          </a:r>
          <a:endParaRPr lang="tr-TR" dirty="0"/>
        </a:p>
      </dgm:t>
    </dgm:pt>
    <dgm:pt modelId="{64E089CD-DAEE-4E96-B202-831CB028F43E}" type="parTrans" cxnId="{680DD855-8A25-49C0-8522-31F804EAB1D4}">
      <dgm:prSet/>
      <dgm:spPr/>
      <dgm:t>
        <a:bodyPr/>
        <a:lstStyle/>
        <a:p>
          <a:endParaRPr lang="tr-TR"/>
        </a:p>
      </dgm:t>
    </dgm:pt>
    <dgm:pt modelId="{66A87E0C-3D14-4A13-9801-BAC7F9224A44}" type="sibTrans" cxnId="{680DD855-8A25-49C0-8522-31F804EAB1D4}">
      <dgm:prSet/>
      <dgm:spPr/>
      <dgm:t>
        <a:bodyPr/>
        <a:lstStyle/>
        <a:p>
          <a:endParaRPr lang="tr-TR"/>
        </a:p>
      </dgm:t>
    </dgm:pt>
    <dgm:pt modelId="{BA282892-D19F-4CBC-A2F4-FCA8C7B91794}" type="pres">
      <dgm:prSet presAssocID="{FACCEED0-DFCB-4275-A958-B4075612151C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tr-TR"/>
        </a:p>
      </dgm:t>
    </dgm:pt>
    <dgm:pt modelId="{A62E39C0-76DE-4D49-B77E-EE0BC1B9E79E}" type="pres">
      <dgm:prSet presAssocID="{2AE488BA-F3B2-4CF7-BA66-4C1433F12D2E}" presName="hierRoot1" presStyleCnt="0"/>
      <dgm:spPr/>
    </dgm:pt>
    <dgm:pt modelId="{5FB6D8F5-DC18-4DD9-B24B-4882D474D6BD}" type="pres">
      <dgm:prSet presAssocID="{2AE488BA-F3B2-4CF7-BA66-4C1433F12D2E}" presName="composite" presStyleCnt="0"/>
      <dgm:spPr/>
    </dgm:pt>
    <dgm:pt modelId="{9E715CD7-CBAA-4315-A675-251F86514C7F}" type="pres">
      <dgm:prSet presAssocID="{2AE488BA-F3B2-4CF7-BA66-4C1433F12D2E}" presName="background" presStyleLbl="node0" presStyleIdx="0" presStyleCnt="1"/>
      <dgm:spPr/>
    </dgm:pt>
    <dgm:pt modelId="{EF8EBAD7-8FE1-4751-AEEA-2D7B7950D864}" type="pres">
      <dgm:prSet presAssocID="{2AE488BA-F3B2-4CF7-BA66-4C1433F12D2E}" presName="text" presStyleLbl="fgAcc0" presStyleIdx="0" presStyleCnt="1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2EB9C9A9-CB9D-4EF7-A6FE-56BB1BDDFAF1}" type="pres">
      <dgm:prSet presAssocID="{2AE488BA-F3B2-4CF7-BA66-4C1433F12D2E}" presName="hierChild2" presStyleCnt="0"/>
      <dgm:spPr/>
    </dgm:pt>
    <dgm:pt modelId="{FF744452-6E2A-45AD-B2B5-802488E435D3}" type="pres">
      <dgm:prSet presAssocID="{F0B73C32-244B-4FFD-933C-3F76CD2A6A74}" presName="Name10" presStyleLbl="parChTrans1D2" presStyleIdx="0" presStyleCnt="3"/>
      <dgm:spPr/>
      <dgm:t>
        <a:bodyPr/>
        <a:lstStyle/>
        <a:p>
          <a:endParaRPr lang="tr-TR"/>
        </a:p>
      </dgm:t>
    </dgm:pt>
    <dgm:pt modelId="{79701801-4543-4496-B6EE-A98724AC6DA1}" type="pres">
      <dgm:prSet presAssocID="{67E284BB-15A3-407D-8875-A963656EE90B}" presName="hierRoot2" presStyleCnt="0"/>
      <dgm:spPr/>
    </dgm:pt>
    <dgm:pt modelId="{DF1F9873-A54E-4BD1-9BA5-FCFB1A7C9908}" type="pres">
      <dgm:prSet presAssocID="{67E284BB-15A3-407D-8875-A963656EE90B}" presName="composite2" presStyleCnt="0"/>
      <dgm:spPr/>
    </dgm:pt>
    <dgm:pt modelId="{457BC620-C7A0-49DF-BC71-AB1CE0256428}" type="pres">
      <dgm:prSet presAssocID="{67E284BB-15A3-407D-8875-A963656EE90B}" presName="background2" presStyleLbl="node2" presStyleIdx="0" presStyleCnt="3"/>
      <dgm:spPr/>
    </dgm:pt>
    <dgm:pt modelId="{97FFAD5A-C929-429A-827A-3A55E40D348F}" type="pres">
      <dgm:prSet presAssocID="{67E284BB-15A3-407D-8875-A963656EE90B}" presName="text2" presStyleLbl="fgAcc2" presStyleIdx="0" presStyleCnt="3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A3C815E8-B397-4A81-BB11-513B6DDFCEFD}" type="pres">
      <dgm:prSet presAssocID="{67E284BB-15A3-407D-8875-A963656EE90B}" presName="hierChild3" presStyleCnt="0"/>
      <dgm:spPr/>
    </dgm:pt>
    <dgm:pt modelId="{DD349DE1-BEB4-4D27-B245-A2FBD4D4CA3B}" type="pres">
      <dgm:prSet presAssocID="{7FFFEC86-6C2A-40C6-A8C5-1DFC73D2ADC5}" presName="Name10" presStyleLbl="parChTrans1D2" presStyleIdx="1" presStyleCnt="3"/>
      <dgm:spPr/>
      <dgm:t>
        <a:bodyPr/>
        <a:lstStyle/>
        <a:p>
          <a:endParaRPr lang="tr-TR"/>
        </a:p>
      </dgm:t>
    </dgm:pt>
    <dgm:pt modelId="{6605AE72-56CE-41E7-953E-DEDF15C1C86B}" type="pres">
      <dgm:prSet presAssocID="{F0987D1B-DC6E-487B-83C6-2C82FC8ECA6A}" presName="hierRoot2" presStyleCnt="0"/>
      <dgm:spPr/>
    </dgm:pt>
    <dgm:pt modelId="{163C17F1-E582-4F75-9CB7-A6708FC312F7}" type="pres">
      <dgm:prSet presAssocID="{F0987D1B-DC6E-487B-83C6-2C82FC8ECA6A}" presName="composite2" presStyleCnt="0"/>
      <dgm:spPr/>
    </dgm:pt>
    <dgm:pt modelId="{781C8821-F5FE-46B6-856E-67EF4ED51D86}" type="pres">
      <dgm:prSet presAssocID="{F0987D1B-DC6E-487B-83C6-2C82FC8ECA6A}" presName="background2" presStyleLbl="node2" presStyleIdx="1" presStyleCnt="3"/>
      <dgm:spPr/>
    </dgm:pt>
    <dgm:pt modelId="{2BF81389-5CCD-40E0-AD25-9E388D4E67FC}" type="pres">
      <dgm:prSet presAssocID="{F0987D1B-DC6E-487B-83C6-2C82FC8ECA6A}" presName="text2" presStyleLbl="fgAcc2" presStyleIdx="1" presStyleCnt="3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E2719755-1BC8-42AD-AFDA-1D00535E5AC0}" type="pres">
      <dgm:prSet presAssocID="{F0987D1B-DC6E-487B-83C6-2C82FC8ECA6A}" presName="hierChild3" presStyleCnt="0"/>
      <dgm:spPr/>
    </dgm:pt>
    <dgm:pt modelId="{5602D94A-50D8-4864-8F8E-3E9736EAC512}" type="pres">
      <dgm:prSet presAssocID="{64E089CD-DAEE-4E96-B202-831CB028F43E}" presName="Name10" presStyleLbl="parChTrans1D2" presStyleIdx="2" presStyleCnt="3"/>
      <dgm:spPr/>
      <dgm:t>
        <a:bodyPr/>
        <a:lstStyle/>
        <a:p>
          <a:endParaRPr lang="tr-TR"/>
        </a:p>
      </dgm:t>
    </dgm:pt>
    <dgm:pt modelId="{2C910791-103C-4FFE-AF21-F13F436EF897}" type="pres">
      <dgm:prSet presAssocID="{E03DDCF5-B4D1-4E8C-AEF8-2543E2602EEA}" presName="hierRoot2" presStyleCnt="0"/>
      <dgm:spPr/>
    </dgm:pt>
    <dgm:pt modelId="{0CDDDF32-5754-4A0D-A05E-8B804585EB19}" type="pres">
      <dgm:prSet presAssocID="{E03DDCF5-B4D1-4E8C-AEF8-2543E2602EEA}" presName="composite2" presStyleCnt="0"/>
      <dgm:spPr/>
    </dgm:pt>
    <dgm:pt modelId="{9AB4EDCC-A888-4D68-A400-A3ACBE4A8C28}" type="pres">
      <dgm:prSet presAssocID="{E03DDCF5-B4D1-4E8C-AEF8-2543E2602EEA}" presName="background2" presStyleLbl="node2" presStyleIdx="2" presStyleCnt="3"/>
      <dgm:spPr/>
    </dgm:pt>
    <dgm:pt modelId="{604E4C3E-4D55-4461-9C25-00A4EC2FB8CD}" type="pres">
      <dgm:prSet presAssocID="{E03DDCF5-B4D1-4E8C-AEF8-2543E2602EEA}" presName="text2" presStyleLbl="fgAcc2" presStyleIdx="2" presStyleCnt="3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8C4E0B0B-BAC9-43F1-A126-4E62DB172E79}" type="pres">
      <dgm:prSet presAssocID="{E03DDCF5-B4D1-4E8C-AEF8-2543E2602EEA}" presName="hierChild3" presStyleCnt="0"/>
      <dgm:spPr/>
    </dgm:pt>
  </dgm:ptLst>
  <dgm:cxnLst>
    <dgm:cxn modelId="{56921A75-4DE6-4734-BFA1-73A97203ED49}" type="presOf" srcId="{64E089CD-DAEE-4E96-B202-831CB028F43E}" destId="{5602D94A-50D8-4864-8F8E-3E9736EAC512}" srcOrd="0" destOrd="0" presId="urn:microsoft.com/office/officeart/2005/8/layout/hierarchy1"/>
    <dgm:cxn modelId="{15ED1CB8-692E-445D-B3FB-65F5F7A235DA}" srcId="{FACCEED0-DFCB-4275-A958-B4075612151C}" destId="{2AE488BA-F3B2-4CF7-BA66-4C1433F12D2E}" srcOrd="0" destOrd="0" parTransId="{0BF3356B-CA2D-49E0-8F6D-83986B130E2A}" sibTransId="{057BCFD0-D787-4958-8E66-63A01757A1B0}"/>
    <dgm:cxn modelId="{D6C62365-BD6C-4162-AFFB-9A6BABF16574}" type="presOf" srcId="{F0B73C32-244B-4FFD-933C-3F76CD2A6A74}" destId="{FF744452-6E2A-45AD-B2B5-802488E435D3}" srcOrd="0" destOrd="0" presId="urn:microsoft.com/office/officeart/2005/8/layout/hierarchy1"/>
    <dgm:cxn modelId="{0970D417-3F5E-4094-878B-57BBBD13754E}" type="presOf" srcId="{FACCEED0-DFCB-4275-A958-B4075612151C}" destId="{BA282892-D19F-4CBC-A2F4-FCA8C7B91794}" srcOrd="0" destOrd="0" presId="urn:microsoft.com/office/officeart/2005/8/layout/hierarchy1"/>
    <dgm:cxn modelId="{A3CC8C93-BBB2-424D-985D-CF090CC92742}" type="presOf" srcId="{E03DDCF5-B4D1-4E8C-AEF8-2543E2602EEA}" destId="{604E4C3E-4D55-4461-9C25-00A4EC2FB8CD}" srcOrd="0" destOrd="0" presId="urn:microsoft.com/office/officeart/2005/8/layout/hierarchy1"/>
    <dgm:cxn modelId="{6D4E7A0C-0DC8-4854-B4A7-9DD8BFA81473}" srcId="{2AE488BA-F3B2-4CF7-BA66-4C1433F12D2E}" destId="{67E284BB-15A3-407D-8875-A963656EE90B}" srcOrd="0" destOrd="0" parTransId="{F0B73C32-244B-4FFD-933C-3F76CD2A6A74}" sibTransId="{A2B45F8D-C022-4E56-8232-631A78EC89D7}"/>
    <dgm:cxn modelId="{644AE832-B526-49F7-B983-534DCB317ABF}" type="presOf" srcId="{2AE488BA-F3B2-4CF7-BA66-4C1433F12D2E}" destId="{EF8EBAD7-8FE1-4751-AEEA-2D7B7950D864}" srcOrd="0" destOrd="0" presId="urn:microsoft.com/office/officeart/2005/8/layout/hierarchy1"/>
    <dgm:cxn modelId="{B98B5ABB-6FC5-41F5-8AAA-1C55860C6800}" type="presOf" srcId="{7FFFEC86-6C2A-40C6-A8C5-1DFC73D2ADC5}" destId="{DD349DE1-BEB4-4D27-B245-A2FBD4D4CA3B}" srcOrd="0" destOrd="0" presId="urn:microsoft.com/office/officeart/2005/8/layout/hierarchy1"/>
    <dgm:cxn modelId="{F790CD24-0FC9-40E2-A1C4-5018B041FE23}" type="presOf" srcId="{67E284BB-15A3-407D-8875-A963656EE90B}" destId="{97FFAD5A-C929-429A-827A-3A55E40D348F}" srcOrd="0" destOrd="0" presId="urn:microsoft.com/office/officeart/2005/8/layout/hierarchy1"/>
    <dgm:cxn modelId="{470A5F40-4394-4E1D-9AE6-FF2E4CFC9069}" type="presOf" srcId="{F0987D1B-DC6E-487B-83C6-2C82FC8ECA6A}" destId="{2BF81389-5CCD-40E0-AD25-9E388D4E67FC}" srcOrd="0" destOrd="0" presId="urn:microsoft.com/office/officeart/2005/8/layout/hierarchy1"/>
    <dgm:cxn modelId="{680DD855-8A25-49C0-8522-31F804EAB1D4}" srcId="{2AE488BA-F3B2-4CF7-BA66-4C1433F12D2E}" destId="{E03DDCF5-B4D1-4E8C-AEF8-2543E2602EEA}" srcOrd="2" destOrd="0" parTransId="{64E089CD-DAEE-4E96-B202-831CB028F43E}" sibTransId="{66A87E0C-3D14-4A13-9801-BAC7F9224A44}"/>
    <dgm:cxn modelId="{A9D87168-93BB-48E1-8C14-0130C370DD1F}" srcId="{2AE488BA-F3B2-4CF7-BA66-4C1433F12D2E}" destId="{F0987D1B-DC6E-487B-83C6-2C82FC8ECA6A}" srcOrd="1" destOrd="0" parTransId="{7FFFEC86-6C2A-40C6-A8C5-1DFC73D2ADC5}" sibTransId="{3BEA4EB3-3AF1-4055-B1A8-66A261E8ABE6}"/>
    <dgm:cxn modelId="{17D3F6A8-B1DC-4715-BC52-6B4A3A8B2B0C}" type="presParOf" srcId="{BA282892-D19F-4CBC-A2F4-FCA8C7B91794}" destId="{A62E39C0-76DE-4D49-B77E-EE0BC1B9E79E}" srcOrd="0" destOrd="0" presId="urn:microsoft.com/office/officeart/2005/8/layout/hierarchy1"/>
    <dgm:cxn modelId="{9DB3683B-EBB6-4807-938D-9B8314A15B0B}" type="presParOf" srcId="{A62E39C0-76DE-4D49-B77E-EE0BC1B9E79E}" destId="{5FB6D8F5-DC18-4DD9-B24B-4882D474D6BD}" srcOrd="0" destOrd="0" presId="urn:microsoft.com/office/officeart/2005/8/layout/hierarchy1"/>
    <dgm:cxn modelId="{41C4F44F-0C32-4F16-B040-51E233F08AA7}" type="presParOf" srcId="{5FB6D8F5-DC18-4DD9-B24B-4882D474D6BD}" destId="{9E715CD7-CBAA-4315-A675-251F86514C7F}" srcOrd="0" destOrd="0" presId="urn:microsoft.com/office/officeart/2005/8/layout/hierarchy1"/>
    <dgm:cxn modelId="{3C266339-EBB7-40B9-A71C-819093C389BE}" type="presParOf" srcId="{5FB6D8F5-DC18-4DD9-B24B-4882D474D6BD}" destId="{EF8EBAD7-8FE1-4751-AEEA-2D7B7950D864}" srcOrd="1" destOrd="0" presId="urn:microsoft.com/office/officeart/2005/8/layout/hierarchy1"/>
    <dgm:cxn modelId="{3AF7DBBD-D631-4312-9C2C-8E657F8EC8F3}" type="presParOf" srcId="{A62E39C0-76DE-4D49-B77E-EE0BC1B9E79E}" destId="{2EB9C9A9-CB9D-4EF7-A6FE-56BB1BDDFAF1}" srcOrd="1" destOrd="0" presId="urn:microsoft.com/office/officeart/2005/8/layout/hierarchy1"/>
    <dgm:cxn modelId="{34C7DCCD-9633-41E9-ACFE-9F275DFFB547}" type="presParOf" srcId="{2EB9C9A9-CB9D-4EF7-A6FE-56BB1BDDFAF1}" destId="{FF744452-6E2A-45AD-B2B5-802488E435D3}" srcOrd="0" destOrd="0" presId="urn:microsoft.com/office/officeart/2005/8/layout/hierarchy1"/>
    <dgm:cxn modelId="{2C42B25C-2BA4-450C-B108-DD0B10BB1CE6}" type="presParOf" srcId="{2EB9C9A9-CB9D-4EF7-A6FE-56BB1BDDFAF1}" destId="{79701801-4543-4496-B6EE-A98724AC6DA1}" srcOrd="1" destOrd="0" presId="urn:microsoft.com/office/officeart/2005/8/layout/hierarchy1"/>
    <dgm:cxn modelId="{4769D6E5-14B1-4116-8892-5815044C662C}" type="presParOf" srcId="{79701801-4543-4496-B6EE-A98724AC6DA1}" destId="{DF1F9873-A54E-4BD1-9BA5-FCFB1A7C9908}" srcOrd="0" destOrd="0" presId="urn:microsoft.com/office/officeart/2005/8/layout/hierarchy1"/>
    <dgm:cxn modelId="{C69C9CA5-EB40-4428-B6AE-F96280A910E1}" type="presParOf" srcId="{DF1F9873-A54E-4BD1-9BA5-FCFB1A7C9908}" destId="{457BC620-C7A0-49DF-BC71-AB1CE0256428}" srcOrd="0" destOrd="0" presId="urn:microsoft.com/office/officeart/2005/8/layout/hierarchy1"/>
    <dgm:cxn modelId="{82569C0F-6879-4067-91FE-B895B9844055}" type="presParOf" srcId="{DF1F9873-A54E-4BD1-9BA5-FCFB1A7C9908}" destId="{97FFAD5A-C929-429A-827A-3A55E40D348F}" srcOrd="1" destOrd="0" presId="urn:microsoft.com/office/officeart/2005/8/layout/hierarchy1"/>
    <dgm:cxn modelId="{8DC2DAEE-9BBB-4483-8219-66786D633186}" type="presParOf" srcId="{79701801-4543-4496-B6EE-A98724AC6DA1}" destId="{A3C815E8-B397-4A81-BB11-513B6DDFCEFD}" srcOrd="1" destOrd="0" presId="urn:microsoft.com/office/officeart/2005/8/layout/hierarchy1"/>
    <dgm:cxn modelId="{CA045DB0-AC40-47EF-B1D7-30D7ABF4411C}" type="presParOf" srcId="{2EB9C9A9-CB9D-4EF7-A6FE-56BB1BDDFAF1}" destId="{DD349DE1-BEB4-4D27-B245-A2FBD4D4CA3B}" srcOrd="2" destOrd="0" presId="urn:microsoft.com/office/officeart/2005/8/layout/hierarchy1"/>
    <dgm:cxn modelId="{1F59BB6F-EE7B-4292-96CE-425836561184}" type="presParOf" srcId="{2EB9C9A9-CB9D-4EF7-A6FE-56BB1BDDFAF1}" destId="{6605AE72-56CE-41E7-953E-DEDF15C1C86B}" srcOrd="3" destOrd="0" presId="urn:microsoft.com/office/officeart/2005/8/layout/hierarchy1"/>
    <dgm:cxn modelId="{02E0AA45-89D6-4CF1-A8C8-2425101331FE}" type="presParOf" srcId="{6605AE72-56CE-41E7-953E-DEDF15C1C86B}" destId="{163C17F1-E582-4F75-9CB7-A6708FC312F7}" srcOrd="0" destOrd="0" presId="urn:microsoft.com/office/officeart/2005/8/layout/hierarchy1"/>
    <dgm:cxn modelId="{CDC6E29E-961D-42AC-98F4-CB9762DAF9AA}" type="presParOf" srcId="{163C17F1-E582-4F75-9CB7-A6708FC312F7}" destId="{781C8821-F5FE-46B6-856E-67EF4ED51D86}" srcOrd="0" destOrd="0" presId="urn:microsoft.com/office/officeart/2005/8/layout/hierarchy1"/>
    <dgm:cxn modelId="{FE86F109-BF3F-4DC3-8AA4-0CBFEB3CABED}" type="presParOf" srcId="{163C17F1-E582-4F75-9CB7-A6708FC312F7}" destId="{2BF81389-5CCD-40E0-AD25-9E388D4E67FC}" srcOrd="1" destOrd="0" presId="urn:microsoft.com/office/officeart/2005/8/layout/hierarchy1"/>
    <dgm:cxn modelId="{D87E6CF3-563C-40D2-8550-CA24A4EFD395}" type="presParOf" srcId="{6605AE72-56CE-41E7-953E-DEDF15C1C86B}" destId="{E2719755-1BC8-42AD-AFDA-1D00535E5AC0}" srcOrd="1" destOrd="0" presId="urn:microsoft.com/office/officeart/2005/8/layout/hierarchy1"/>
    <dgm:cxn modelId="{3F3CD217-0A28-4D6C-A758-919B5621BD7D}" type="presParOf" srcId="{2EB9C9A9-CB9D-4EF7-A6FE-56BB1BDDFAF1}" destId="{5602D94A-50D8-4864-8F8E-3E9736EAC512}" srcOrd="4" destOrd="0" presId="urn:microsoft.com/office/officeart/2005/8/layout/hierarchy1"/>
    <dgm:cxn modelId="{90CE3CC1-FE4E-4405-8C84-5AC793E92085}" type="presParOf" srcId="{2EB9C9A9-CB9D-4EF7-A6FE-56BB1BDDFAF1}" destId="{2C910791-103C-4FFE-AF21-F13F436EF897}" srcOrd="5" destOrd="0" presId="urn:microsoft.com/office/officeart/2005/8/layout/hierarchy1"/>
    <dgm:cxn modelId="{616E9E2E-172B-4A2B-9E19-42F8976CA015}" type="presParOf" srcId="{2C910791-103C-4FFE-AF21-F13F436EF897}" destId="{0CDDDF32-5754-4A0D-A05E-8B804585EB19}" srcOrd="0" destOrd="0" presId="urn:microsoft.com/office/officeart/2005/8/layout/hierarchy1"/>
    <dgm:cxn modelId="{649FF6F4-24B1-4B41-B44D-6BFFA7F688E7}" type="presParOf" srcId="{0CDDDF32-5754-4A0D-A05E-8B804585EB19}" destId="{9AB4EDCC-A888-4D68-A400-A3ACBE4A8C28}" srcOrd="0" destOrd="0" presId="urn:microsoft.com/office/officeart/2005/8/layout/hierarchy1"/>
    <dgm:cxn modelId="{6DF3C2C9-3767-4A71-B704-6605BF683A88}" type="presParOf" srcId="{0CDDDF32-5754-4A0D-A05E-8B804585EB19}" destId="{604E4C3E-4D55-4461-9C25-00A4EC2FB8CD}" srcOrd="1" destOrd="0" presId="urn:microsoft.com/office/officeart/2005/8/layout/hierarchy1"/>
    <dgm:cxn modelId="{04DEC169-AFFE-4EEC-9296-D1714F57EADC}" type="presParOf" srcId="{2C910791-103C-4FFE-AF21-F13F436EF897}" destId="{8C4E0B0B-BAC9-43F1-A126-4E62DB172E79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0ED104EC-6F98-4AF8-93F5-CB76D5B4F474}" type="doc">
      <dgm:prSet loTypeId="urn:microsoft.com/office/officeart/2005/8/layout/lProcess3" loCatId="process" qsTypeId="urn:microsoft.com/office/officeart/2005/8/quickstyle/simple1" qsCatId="simple" csTypeId="urn:microsoft.com/office/officeart/2005/8/colors/accent2_2" csCatId="accent2" phldr="1"/>
      <dgm:spPr/>
    </dgm:pt>
    <dgm:pt modelId="{D3884985-9B61-43B8-ACFD-581B881EA519}">
      <dgm:prSet phldrT="[Metin]"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tr-TR" sz="3200" dirty="0" smtClean="0"/>
            <a:t>1. ADIM</a:t>
          </a:r>
        </a:p>
        <a:p>
          <a:endParaRPr lang="tr-TR" sz="3600" dirty="0"/>
        </a:p>
      </dgm:t>
    </dgm:pt>
    <dgm:pt modelId="{E5191E37-7813-45FD-87F0-EAC3121BDC9A}" type="parTrans" cxnId="{5F5C171B-CA29-4F7E-B2E1-9FA9981A6CDB}">
      <dgm:prSet/>
      <dgm:spPr/>
      <dgm:t>
        <a:bodyPr/>
        <a:lstStyle/>
        <a:p>
          <a:endParaRPr lang="tr-TR"/>
        </a:p>
      </dgm:t>
    </dgm:pt>
    <dgm:pt modelId="{3F906661-4299-4693-B9CE-250F0F036E5F}" type="sibTrans" cxnId="{5F5C171B-CA29-4F7E-B2E1-9FA9981A6CDB}">
      <dgm:prSet/>
      <dgm:spPr/>
      <dgm:t>
        <a:bodyPr/>
        <a:lstStyle/>
        <a:p>
          <a:endParaRPr lang="tr-TR"/>
        </a:p>
      </dgm:t>
    </dgm:pt>
    <dgm:pt modelId="{6EB3F7D2-3D47-45A6-856A-9B0A32DA7CA1}">
      <dgm:prSet phldrT="[Metin]"/>
      <dgm:spPr/>
      <dgm:t>
        <a:bodyPr/>
        <a:lstStyle/>
        <a:p>
          <a:r>
            <a:rPr lang="tr-TR" dirty="0" smtClean="0"/>
            <a:t>2. ADIM</a:t>
          </a:r>
          <a:endParaRPr lang="tr-TR" dirty="0"/>
        </a:p>
      </dgm:t>
    </dgm:pt>
    <dgm:pt modelId="{DAAAA011-F3CC-4507-9360-855C60ABA86B}" type="parTrans" cxnId="{D24B9449-5684-43DD-8484-D5E37E961671}">
      <dgm:prSet/>
      <dgm:spPr/>
      <dgm:t>
        <a:bodyPr/>
        <a:lstStyle/>
        <a:p>
          <a:endParaRPr lang="tr-TR"/>
        </a:p>
      </dgm:t>
    </dgm:pt>
    <dgm:pt modelId="{62EF931D-3C0D-4E3C-93B7-E0AC6A4FD684}" type="sibTrans" cxnId="{D24B9449-5684-43DD-8484-D5E37E961671}">
      <dgm:prSet/>
      <dgm:spPr/>
      <dgm:t>
        <a:bodyPr/>
        <a:lstStyle/>
        <a:p>
          <a:endParaRPr lang="tr-TR"/>
        </a:p>
      </dgm:t>
    </dgm:pt>
    <dgm:pt modelId="{6DCC8BD3-EE9B-44F0-9358-8093BA4AFF82}">
      <dgm:prSet phldrT="[Metin]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tr-TR" dirty="0" smtClean="0"/>
            <a:t>3. ADIM</a:t>
          </a:r>
        </a:p>
        <a:p>
          <a:pPr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dirty="0"/>
        </a:p>
      </dgm:t>
    </dgm:pt>
    <dgm:pt modelId="{49A2F62A-D488-4D3C-8E9E-254C4235081B}" type="parTrans" cxnId="{3AD64544-D667-4682-87B1-4EF656CCAFE8}">
      <dgm:prSet/>
      <dgm:spPr/>
      <dgm:t>
        <a:bodyPr/>
        <a:lstStyle/>
        <a:p>
          <a:endParaRPr lang="tr-TR"/>
        </a:p>
      </dgm:t>
    </dgm:pt>
    <dgm:pt modelId="{CE9B11D8-94CD-41AD-B83D-E20AE5336230}" type="sibTrans" cxnId="{3AD64544-D667-4682-87B1-4EF656CCAFE8}">
      <dgm:prSet/>
      <dgm:spPr/>
      <dgm:t>
        <a:bodyPr/>
        <a:lstStyle/>
        <a:p>
          <a:endParaRPr lang="tr-TR"/>
        </a:p>
      </dgm:t>
    </dgm:pt>
    <dgm:pt modelId="{685C8766-6491-4C97-BB8C-2DF72D4A2B5D}">
      <dgm:prSet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tr-TR" dirty="0" smtClean="0"/>
            <a:t>4. ADIM</a:t>
          </a:r>
        </a:p>
        <a:p>
          <a:pPr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dirty="0"/>
        </a:p>
      </dgm:t>
    </dgm:pt>
    <dgm:pt modelId="{E2DD8BA5-289E-4A0A-B567-3450A238619D}" type="parTrans" cxnId="{8A84B43C-EEF6-4B3C-A3E8-60B61A70DA09}">
      <dgm:prSet/>
      <dgm:spPr/>
      <dgm:t>
        <a:bodyPr/>
        <a:lstStyle/>
        <a:p>
          <a:endParaRPr lang="tr-TR"/>
        </a:p>
      </dgm:t>
    </dgm:pt>
    <dgm:pt modelId="{AEDA06B1-E56E-4A14-8893-F586C148BA01}" type="sibTrans" cxnId="{8A84B43C-EEF6-4B3C-A3E8-60B61A70DA09}">
      <dgm:prSet/>
      <dgm:spPr/>
      <dgm:t>
        <a:bodyPr/>
        <a:lstStyle/>
        <a:p>
          <a:endParaRPr lang="tr-TR"/>
        </a:p>
      </dgm:t>
    </dgm:pt>
    <dgm:pt modelId="{E7F13A41-53ED-4D9D-B2DF-E62F2CBD2CA2}">
      <dgm:prSet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tr-TR" dirty="0" smtClean="0"/>
            <a:t>5. ADIM </a:t>
          </a:r>
        </a:p>
        <a:p>
          <a:pPr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dirty="0"/>
        </a:p>
      </dgm:t>
    </dgm:pt>
    <dgm:pt modelId="{65BC4263-CC75-45D3-BEBB-FCACCEDE886A}" type="parTrans" cxnId="{38387532-EACB-4B32-9A77-5791D9482DF1}">
      <dgm:prSet/>
      <dgm:spPr/>
      <dgm:t>
        <a:bodyPr/>
        <a:lstStyle/>
        <a:p>
          <a:endParaRPr lang="tr-TR"/>
        </a:p>
      </dgm:t>
    </dgm:pt>
    <dgm:pt modelId="{B9DE2D9E-7687-4103-BB6E-D2BD497CCB31}" type="sibTrans" cxnId="{38387532-EACB-4B32-9A77-5791D9482DF1}">
      <dgm:prSet/>
      <dgm:spPr/>
      <dgm:t>
        <a:bodyPr/>
        <a:lstStyle/>
        <a:p>
          <a:endParaRPr lang="tr-TR"/>
        </a:p>
      </dgm:t>
    </dgm:pt>
    <dgm:pt modelId="{6BE0F951-5C03-461C-AC40-934A8FD75A6D}">
      <dgm:prSet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tr-TR" sz="2000" b="1" dirty="0" smtClean="0">
              <a:solidFill>
                <a:srgbClr val="7030A0"/>
              </a:solidFill>
              <a:effectLst/>
            </a:rPr>
            <a:t>Problemin saptanması</a:t>
          </a:r>
        </a:p>
      </dgm:t>
    </dgm:pt>
    <dgm:pt modelId="{B4830640-3B94-4564-9BE9-F352BF2F529A}" type="parTrans" cxnId="{1E697CBD-2F9E-4BCE-A0DB-21629983FA30}">
      <dgm:prSet/>
      <dgm:spPr/>
      <dgm:t>
        <a:bodyPr/>
        <a:lstStyle/>
        <a:p>
          <a:endParaRPr lang="tr-TR"/>
        </a:p>
      </dgm:t>
    </dgm:pt>
    <dgm:pt modelId="{E9B6FDE2-2B34-4690-B689-0B40487AA1C5}" type="sibTrans" cxnId="{1E697CBD-2F9E-4BCE-A0DB-21629983FA30}">
      <dgm:prSet/>
      <dgm:spPr/>
      <dgm:t>
        <a:bodyPr/>
        <a:lstStyle/>
        <a:p>
          <a:endParaRPr lang="tr-TR"/>
        </a:p>
      </dgm:t>
    </dgm:pt>
    <dgm:pt modelId="{EE7E6EC1-6E7D-4266-8CCD-79DA13B9D129}">
      <dgm:prSet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tr-TR" sz="1800" b="1" dirty="0" smtClean="0">
              <a:solidFill>
                <a:srgbClr val="7030A0"/>
              </a:solidFill>
            </a:rPr>
            <a:t>Araştırma önerisinin hazırlanması</a:t>
          </a:r>
        </a:p>
        <a:p>
          <a:pPr marL="171450" indent="0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endParaRPr lang="tr-TR" sz="2000" b="1" dirty="0">
            <a:solidFill>
              <a:srgbClr val="7030A0"/>
            </a:solidFill>
          </a:endParaRPr>
        </a:p>
      </dgm:t>
    </dgm:pt>
    <dgm:pt modelId="{D1F1E23F-E18B-472B-9AF9-FF779C957250}" type="parTrans" cxnId="{58024910-4737-41DD-B4B1-C53C343AF8B9}">
      <dgm:prSet/>
      <dgm:spPr/>
      <dgm:t>
        <a:bodyPr/>
        <a:lstStyle/>
        <a:p>
          <a:endParaRPr lang="tr-TR"/>
        </a:p>
      </dgm:t>
    </dgm:pt>
    <dgm:pt modelId="{1B718186-E879-42ED-B933-DB29AE66BA7F}" type="sibTrans" cxnId="{58024910-4737-41DD-B4B1-C53C343AF8B9}">
      <dgm:prSet/>
      <dgm:spPr/>
      <dgm:t>
        <a:bodyPr/>
        <a:lstStyle/>
        <a:p>
          <a:endParaRPr lang="tr-TR"/>
        </a:p>
      </dgm:t>
    </dgm:pt>
    <dgm:pt modelId="{7D297BB0-3232-4E12-8CC8-9A8C25AD569D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tr-TR" sz="1800" b="1" dirty="0" smtClean="0">
              <a:solidFill>
                <a:srgbClr val="7030A0"/>
              </a:solidFill>
            </a:rPr>
            <a:t>Araştırmanın planlanması</a:t>
          </a:r>
          <a:endParaRPr lang="tr-TR" sz="1800" b="1" dirty="0">
            <a:solidFill>
              <a:srgbClr val="7030A0"/>
            </a:solidFill>
          </a:endParaRPr>
        </a:p>
      </dgm:t>
    </dgm:pt>
    <dgm:pt modelId="{2B98D066-DF28-4A49-BB80-799269676F3B}" type="parTrans" cxnId="{3C5A1982-F9E1-41A9-A239-22DA0DC4E0A1}">
      <dgm:prSet/>
      <dgm:spPr/>
      <dgm:t>
        <a:bodyPr/>
        <a:lstStyle/>
        <a:p>
          <a:endParaRPr lang="tr-TR"/>
        </a:p>
      </dgm:t>
    </dgm:pt>
    <dgm:pt modelId="{3A6143C3-42CE-41FB-A6DF-131EBAC725F6}" type="sibTrans" cxnId="{3C5A1982-F9E1-41A9-A239-22DA0DC4E0A1}">
      <dgm:prSet/>
      <dgm:spPr/>
      <dgm:t>
        <a:bodyPr/>
        <a:lstStyle/>
        <a:p>
          <a:endParaRPr lang="tr-TR"/>
        </a:p>
      </dgm:t>
    </dgm:pt>
    <dgm:pt modelId="{B899D9FA-8C08-4C95-A251-7FE225B4CE9E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tr-TR" sz="1800" b="1" dirty="0" smtClean="0">
              <a:solidFill>
                <a:srgbClr val="7030A0"/>
              </a:solidFill>
            </a:rPr>
            <a:t>Araştırmanın gerçekleştirilmesi</a:t>
          </a:r>
          <a:endParaRPr lang="tr-TR" sz="1800" b="1" dirty="0">
            <a:solidFill>
              <a:srgbClr val="7030A0"/>
            </a:solidFill>
          </a:endParaRPr>
        </a:p>
      </dgm:t>
    </dgm:pt>
    <dgm:pt modelId="{D850CECA-C340-43A7-8CBD-03FB9E1E2FDA}" type="parTrans" cxnId="{4AEFD78F-0D32-45A6-8105-2B3A61F7DA55}">
      <dgm:prSet/>
      <dgm:spPr/>
      <dgm:t>
        <a:bodyPr/>
        <a:lstStyle/>
        <a:p>
          <a:endParaRPr lang="tr-TR"/>
        </a:p>
      </dgm:t>
    </dgm:pt>
    <dgm:pt modelId="{D08C844C-9BA6-4F59-8846-964723B5F669}" type="sibTrans" cxnId="{4AEFD78F-0D32-45A6-8105-2B3A61F7DA55}">
      <dgm:prSet/>
      <dgm:spPr/>
      <dgm:t>
        <a:bodyPr/>
        <a:lstStyle/>
        <a:p>
          <a:endParaRPr lang="tr-TR"/>
        </a:p>
      </dgm:t>
    </dgm:pt>
    <dgm:pt modelId="{21D36DC9-8BAF-44B2-B756-16AB68291797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tr-TR" sz="2000" b="1" dirty="0" smtClean="0">
              <a:solidFill>
                <a:srgbClr val="7030A0"/>
              </a:solidFill>
            </a:rPr>
            <a:t>raporlaştırma</a:t>
          </a:r>
          <a:endParaRPr lang="tr-TR" sz="2000" b="1" dirty="0">
            <a:solidFill>
              <a:srgbClr val="7030A0"/>
            </a:solidFill>
          </a:endParaRPr>
        </a:p>
      </dgm:t>
    </dgm:pt>
    <dgm:pt modelId="{FB3FFC7E-FB5F-4F3D-8ED0-F0195DCD2594}" type="parTrans" cxnId="{6EDCE38F-64E7-415D-803D-55E6A2EF1CCA}">
      <dgm:prSet/>
      <dgm:spPr/>
      <dgm:t>
        <a:bodyPr/>
        <a:lstStyle/>
        <a:p>
          <a:endParaRPr lang="tr-TR"/>
        </a:p>
      </dgm:t>
    </dgm:pt>
    <dgm:pt modelId="{52162CC3-99D4-4170-BC46-C4798FD24EF9}" type="sibTrans" cxnId="{6EDCE38F-64E7-415D-803D-55E6A2EF1CCA}">
      <dgm:prSet/>
      <dgm:spPr/>
      <dgm:t>
        <a:bodyPr/>
        <a:lstStyle/>
        <a:p>
          <a:endParaRPr lang="tr-TR"/>
        </a:p>
      </dgm:t>
    </dgm:pt>
    <dgm:pt modelId="{1AC791A5-8053-4B83-8E5A-6EF89F3B8FDB}" type="pres">
      <dgm:prSet presAssocID="{0ED104EC-6F98-4AF8-93F5-CB76D5B4F474}" presName="Name0" presStyleCnt="0">
        <dgm:presLayoutVars>
          <dgm:chPref val="3"/>
          <dgm:dir/>
          <dgm:animLvl val="lvl"/>
          <dgm:resizeHandles/>
        </dgm:presLayoutVars>
      </dgm:prSet>
      <dgm:spPr/>
    </dgm:pt>
    <dgm:pt modelId="{DE1FBCF6-6EAA-4729-BE5F-1A54EF4D0C7C}" type="pres">
      <dgm:prSet presAssocID="{D3884985-9B61-43B8-ACFD-581B881EA519}" presName="horFlow" presStyleCnt="0"/>
      <dgm:spPr/>
    </dgm:pt>
    <dgm:pt modelId="{0E350244-2239-476B-8B6B-17EF34B5DFC1}" type="pres">
      <dgm:prSet presAssocID="{D3884985-9B61-43B8-ACFD-581B881EA519}" presName="bigChev" presStyleLbl="node1" presStyleIdx="0" presStyleCnt="5" custLinFactNeighborX="-3560" custLinFactNeighborY="-402"/>
      <dgm:spPr/>
      <dgm:t>
        <a:bodyPr/>
        <a:lstStyle/>
        <a:p>
          <a:endParaRPr lang="tr-TR"/>
        </a:p>
      </dgm:t>
    </dgm:pt>
    <dgm:pt modelId="{7CA91E3F-9CB4-4A55-A7F4-2FFB6051D3A6}" type="pres">
      <dgm:prSet presAssocID="{B4830640-3B94-4564-9BE9-F352BF2F529A}" presName="parTrans" presStyleCnt="0"/>
      <dgm:spPr/>
    </dgm:pt>
    <dgm:pt modelId="{30309C59-392B-4059-863A-FC1EAEBFD29E}" type="pres">
      <dgm:prSet presAssocID="{6BE0F951-5C03-461C-AC40-934A8FD75A6D}" presName="node" presStyleLbl="alignAccFollowNode1" presStyleIdx="0" presStyleCnt="5" custScaleX="110456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C463CA80-2677-4DA0-BA66-39B25D3E120D}" type="pres">
      <dgm:prSet presAssocID="{D3884985-9B61-43B8-ACFD-581B881EA519}" presName="vSp" presStyleCnt="0"/>
      <dgm:spPr/>
    </dgm:pt>
    <dgm:pt modelId="{92BFA05D-4945-482F-877A-29845D647C34}" type="pres">
      <dgm:prSet presAssocID="{6EB3F7D2-3D47-45A6-856A-9B0A32DA7CA1}" presName="horFlow" presStyleCnt="0"/>
      <dgm:spPr/>
    </dgm:pt>
    <dgm:pt modelId="{035EC568-F331-431E-BCFF-63C5A59DCC16}" type="pres">
      <dgm:prSet presAssocID="{6EB3F7D2-3D47-45A6-856A-9B0A32DA7CA1}" presName="bigChev" presStyleLbl="node1" presStyleIdx="1" presStyleCnt="5"/>
      <dgm:spPr/>
      <dgm:t>
        <a:bodyPr/>
        <a:lstStyle/>
        <a:p>
          <a:endParaRPr lang="tr-TR"/>
        </a:p>
      </dgm:t>
    </dgm:pt>
    <dgm:pt modelId="{2AA246F0-F8A0-436E-AFA1-CD43DA13C1B9}" type="pres">
      <dgm:prSet presAssocID="{D1F1E23F-E18B-472B-9AF9-FF779C957250}" presName="parTrans" presStyleCnt="0"/>
      <dgm:spPr/>
    </dgm:pt>
    <dgm:pt modelId="{C2C41C07-CB56-4E69-9CF1-4A60AD881D8D}" type="pres">
      <dgm:prSet presAssocID="{EE7E6EC1-6E7D-4266-8CCD-79DA13B9D129}" presName="node" presStyleLbl="alignAccFollowNode1" presStyleIdx="1" presStyleCnt="5" custScaleX="115640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9FF7A923-4B3D-41BA-A5A0-4D21F1E9BEB2}" type="pres">
      <dgm:prSet presAssocID="{6EB3F7D2-3D47-45A6-856A-9B0A32DA7CA1}" presName="vSp" presStyleCnt="0"/>
      <dgm:spPr/>
    </dgm:pt>
    <dgm:pt modelId="{3851EBD8-C005-42E6-A7FE-21CDB1F8F2A7}" type="pres">
      <dgm:prSet presAssocID="{6DCC8BD3-EE9B-44F0-9358-8093BA4AFF82}" presName="horFlow" presStyleCnt="0"/>
      <dgm:spPr/>
    </dgm:pt>
    <dgm:pt modelId="{3AF79E8A-8333-4F02-8D71-A28DAD35B05A}" type="pres">
      <dgm:prSet presAssocID="{6DCC8BD3-EE9B-44F0-9358-8093BA4AFF82}" presName="bigChev" presStyleLbl="node1" presStyleIdx="2" presStyleCnt="5"/>
      <dgm:spPr/>
      <dgm:t>
        <a:bodyPr/>
        <a:lstStyle/>
        <a:p>
          <a:endParaRPr lang="tr-TR"/>
        </a:p>
      </dgm:t>
    </dgm:pt>
    <dgm:pt modelId="{87BA5B9A-238E-41A1-ACB5-0E3F16FE4F86}" type="pres">
      <dgm:prSet presAssocID="{2B98D066-DF28-4A49-BB80-799269676F3B}" presName="parTrans" presStyleCnt="0"/>
      <dgm:spPr/>
    </dgm:pt>
    <dgm:pt modelId="{E5B6758D-C57E-41D4-8917-98F471B58EC8}" type="pres">
      <dgm:prSet presAssocID="{7D297BB0-3232-4E12-8CC8-9A8C25AD569D}" presName="node" presStyleLbl="alignAccFollowNode1" presStyleIdx="2" presStyleCnt="5" custScaleX="108347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9ED5FF7E-F585-4B00-81EB-1E6E8EDC170C}" type="pres">
      <dgm:prSet presAssocID="{6DCC8BD3-EE9B-44F0-9358-8093BA4AFF82}" presName="vSp" presStyleCnt="0"/>
      <dgm:spPr/>
    </dgm:pt>
    <dgm:pt modelId="{0C74C8BF-E12A-4963-81F3-B47F59E74F26}" type="pres">
      <dgm:prSet presAssocID="{685C8766-6491-4C97-BB8C-2DF72D4A2B5D}" presName="horFlow" presStyleCnt="0"/>
      <dgm:spPr/>
    </dgm:pt>
    <dgm:pt modelId="{60DF9B23-A7FB-4A77-8123-5C4F4AE5B99C}" type="pres">
      <dgm:prSet presAssocID="{685C8766-6491-4C97-BB8C-2DF72D4A2B5D}" presName="bigChev" presStyleLbl="node1" presStyleIdx="3" presStyleCnt="5"/>
      <dgm:spPr/>
      <dgm:t>
        <a:bodyPr/>
        <a:lstStyle/>
        <a:p>
          <a:endParaRPr lang="tr-TR"/>
        </a:p>
      </dgm:t>
    </dgm:pt>
    <dgm:pt modelId="{425CC55E-4136-45C0-8E2C-BAE472AB2048}" type="pres">
      <dgm:prSet presAssocID="{D850CECA-C340-43A7-8CBD-03FB9E1E2FDA}" presName="parTrans" presStyleCnt="0"/>
      <dgm:spPr/>
    </dgm:pt>
    <dgm:pt modelId="{8BEB5088-927E-472B-8A19-3A806F3C95E5}" type="pres">
      <dgm:prSet presAssocID="{B899D9FA-8C08-4C95-A251-7FE225B4CE9E}" presName="node" presStyleLbl="alignAccFollowNode1" presStyleIdx="3" presStyleCnt="5" custScaleX="138486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718AA7D5-C432-4DF7-A576-BD30CFE4A5CD}" type="pres">
      <dgm:prSet presAssocID="{685C8766-6491-4C97-BB8C-2DF72D4A2B5D}" presName="vSp" presStyleCnt="0"/>
      <dgm:spPr/>
    </dgm:pt>
    <dgm:pt modelId="{13BC88B9-7941-4AB3-B793-C8388F49D692}" type="pres">
      <dgm:prSet presAssocID="{E7F13A41-53ED-4D9D-B2DF-E62F2CBD2CA2}" presName="horFlow" presStyleCnt="0"/>
      <dgm:spPr/>
    </dgm:pt>
    <dgm:pt modelId="{9F7A2DC5-19C1-4E0E-A880-465EC707F51B}" type="pres">
      <dgm:prSet presAssocID="{E7F13A41-53ED-4D9D-B2DF-E62F2CBD2CA2}" presName="bigChev" presStyleLbl="node1" presStyleIdx="4" presStyleCnt="5"/>
      <dgm:spPr/>
      <dgm:t>
        <a:bodyPr/>
        <a:lstStyle/>
        <a:p>
          <a:endParaRPr lang="tr-TR"/>
        </a:p>
      </dgm:t>
    </dgm:pt>
    <dgm:pt modelId="{384E2D0A-0B59-4133-A8F5-1F7693E2CD86}" type="pres">
      <dgm:prSet presAssocID="{FB3FFC7E-FB5F-4F3D-8ED0-F0195DCD2594}" presName="parTrans" presStyleCnt="0"/>
      <dgm:spPr/>
    </dgm:pt>
    <dgm:pt modelId="{4C91A94E-8B71-4CD0-9FFC-2F6520CD930B}" type="pres">
      <dgm:prSet presAssocID="{21D36DC9-8BAF-44B2-B756-16AB68291797}" presName="node" presStyleLbl="alignAccFollowNode1" presStyleIdx="4" presStyleCnt="5" custScaleX="116694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642AEC7B-AD04-40E3-8254-0A5335ECB984}" type="presOf" srcId="{6BE0F951-5C03-461C-AC40-934A8FD75A6D}" destId="{30309C59-392B-4059-863A-FC1EAEBFD29E}" srcOrd="0" destOrd="0" presId="urn:microsoft.com/office/officeart/2005/8/layout/lProcess3"/>
    <dgm:cxn modelId="{3AD64544-D667-4682-87B1-4EF656CCAFE8}" srcId="{0ED104EC-6F98-4AF8-93F5-CB76D5B4F474}" destId="{6DCC8BD3-EE9B-44F0-9358-8093BA4AFF82}" srcOrd="2" destOrd="0" parTransId="{49A2F62A-D488-4D3C-8E9E-254C4235081B}" sibTransId="{CE9B11D8-94CD-41AD-B83D-E20AE5336230}"/>
    <dgm:cxn modelId="{8A84B43C-EEF6-4B3C-A3E8-60B61A70DA09}" srcId="{0ED104EC-6F98-4AF8-93F5-CB76D5B4F474}" destId="{685C8766-6491-4C97-BB8C-2DF72D4A2B5D}" srcOrd="3" destOrd="0" parTransId="{E2DD8BA5-289E-4A0A-B567-3450A238619D}" sibTransId="{AEDA06B1-E56E-4A14-8893-F586C148BA01}"/>
    <dgm:cxn modelId="{14988777-1BB4-4C09-8FAD-1518F40C07EC}" type="presOf" srcId="{21D36DC9-8BAF-44B2-B756-16AB68291797}" destId="{4C91A94E-8B71-4CD0-9FFC-2F6520CD930B}" srcOrd="0" destOrd="0" presId="urn:microsoft.com/office/officeart/2005/8/layout/lProcess3"/>
    <dgm:cxn modelId="{A078B65D-992B-4522-82ED-1312F8AF102C}" type="presOf" srcId="{0ED104EC-6F98-4AF8-93F5-CB76D5B4F474}" destId="{1AC791A5-8053-4B83-8E5A-6EF89F3B8FDB}" srcOrd="0" destOrd="0" presId="urn:microsoft.com/office/officeart/2005/8/layout/lProcess3"/>
    <dgm:cxn modelId="{D24B9449-5684-43DD-8484-D5E37E961671}" srcId="{0ED104EC-6F98-4AF8-93F5-CB76D5B4F474}" destId="{6EB3F7D2-3D47-45A6-856A-9B0A32DA7CA1}" srcOrd="1" destOrd="0" parTransId="{DAAAA011-F3CC-4507-9360-855C60ABA86B}" sibTransId="{62EF931D-3C0D-4E3C-93B7-E0AC6A4FD684}"/>
    <dgm:cxn modelId="{58024910-4737-41DD-B4B1-C53C343AF8B9}" srcId="{6EB3F7D2-3D47-45A6-856A-9B0A32DA7CA1}" destId="{EE7E6EC1-6E7D-4266-8CCD-79DA13B9D129}" srcOrd="0" destOrd="0" parTransId="{D1F1E23F-E18B-472B-9AF9-FF779C957250}" sibTransId="{1B718186-E879-42ED-B933-DB29AE66BA7F}"/>
    <dgm:cxn modelId="{E4D5C898-6B92-43DF-B912-D2B6CC3D5078}" type="presOf" srcId="{EE7E6EC1-6E7D-4266-8CCD-79DA13B9D129}" destId="{C2C41C07-CB56-4E69-9CF1-4A60AD881D8D}" srcOrd="0" destOrd="0" presId="urn:microsoft.com/office/officeart/2005/8/layout/lProcess3"/>
    <dgm:cxn modelId="{B04C0EDB-470D-405B-961E-56F031701CF6}" type="presOf" srcId="{6EB3F7D2-3D47-45A6-856A-9B0A32DA7CA1}" destId="{035EC568-F331-431E-BCFF-63C5A59DCC16}" srcOrd="0" destOrd="0" presId="urn:microsoft.com/office/officeart/2005/8/layout/lProcess3"/>
    <dgm:cxn modelId="{7DE2F335-219B-4DEC-BF3C-9FBC37E4E14A}" type="presOf" srcId="{B899D9FA-8C08-4C95-A251-7FE225B4CE9E}" destId="{8BEB5088-927E-472B-8A19-3A806F3C95E5}" srcOrd="0" destOrd="0" presId="urn:microsoft.com/office/officeart/2005/8/layout/lProcess3"/>
    <dgm:cxn modelId="{6EDCE38F-64E7-415D-803D-55E6A2EF1CCA}" srcId="{E7F13A41-53ED-4D9D-B2DF-E62F2CBD2CA2}" destId="{21D36DC9-8BAF-44B2-B756-16AB68291797}" srcOrd="0" destOrd="0" parTransId="{FB3FFC7E-FB5F-4F3D-8ED0-F0195DCD2594}" sibTransId="{52162CC3-99D4-4170-BC46-C4798FD24EF9}"/>
    <dgm:cxn modelId="{16C74140-A221-4F4C-82CF-B947535FCCAC}" type="presOf" srcId="{685C8766-6491-4C97-BB8C-2DF72D4A2B5D}" destId="{60DF9B23-A7FB-4A77-8123-5C4F4AE5B99C}" srcOrd="0" destOrd="0" presId="urn:microsoft.com/office/officeart/2005/8/layout/lProcess3"/>
    <dgm:cxn modelId="{38387532-EACB-4B32-9A77-5791D9482DF1}" srcId="{0ED104EC-6F98-4AF8-93F5-CB76D5B4F474}" destId="{E7F13A41-53ED-4D9D-B2DF-E62F2CBD2CA2}" srcOrd="4" destOrd="0" parTransId="{65BC4263-CC75-45D3-BEBB-FCACCEDE886A}" sibTransId="{B9DE2D9E-7687-4103-BB6E-D2BD497CCB31}"/>
    <dgm:cxn modelId="{DBC8E720-9DB6-42C6-AC38-76DFC58936A5}" type="presOf" srcId="{E7F13A41-53ED-4D9D-B2DF-E62F2CBD2CA2}" destId="{9F7A2DC5-19C1-4E0E-A880-465EC707F51B}" srcOrd="0" destOrd="0" presId="urn:microsoft.com/office/officeart/2005/8/layout/lProcess3"/>
    <dgm:cxn modelId="{1E697CBD-2F9E-4BCE-A0DB-21629983FA30}" srcId="{D3884985-9B61-43B8-ACFD-581B881EA519}" destId="{6BE0F951-5C03-461C-AC40-934A8FD75A6D}" srcOrd="0" destOrd="0" parTransId="{B4830640-3B94-4564-9BE9-F352BF2F529A}" sibTransId="{E9B6FDE2-2B34-4690-B689-0B40487AA1C5}"/>
    <dgm:cxn modelId="{4AEFD78F-0D32-45A6-8105-2B3A61F7DA55}" srcId="{685C8766-6491-4C97-BB8C-2DF72D4A2B5D}" destId="{B899D9FA-8C08-4C95-A251-7FE225B4CE9E}" srcOrd="0" destOrd="0" parTransId="{D850CECA-C340-43A7-8CBD-03FB9E1E2FDA}" sibTransId="{D08C844C-9BA6-4F59-8846-964723B5F669}"/>
    <dgm:cxn modelId="{F7482D32-8BA9-4FE7-8B59-B765B67658D0}" type="presOf" srcId="{6DCC8BD3-EE9B-44F0-9358-8093BA4AFF82}" destId="{3AF79E8A-8333-4F02-8D71-A28DAD35B05A}" srcOrd="0" destOrd="0" presId="urn:microsoft.com/office/officeart/2005/8/layout/lProcess3"/>
    <dgm:cxn modelId="{3C5A1982-F9E1-41A9-A239-22DA0DC4E0A1}" srcId="{6DCC8BD3-EE9B-44F0-9358-8093BA4AFF82}" destId="{7D297BB0-3232-4E12-8CC8-9A8C25AD569D}" srcOrd="0" destOrd="0" parTransId="{2B98D066-DF28-4A49-BB80-799269676F3B}" sibTransId="{3A6143C3-42CE-41FB-A6DF-131EBAC725F6}"/>
    <dgm:cxn modelId="{5F5C171B-CA29-4F7E-B2E1-9FA9981A6CDB}" srcId="{0ED104EC-6F98-4AF8-93F5-CB76D5B4F474}" destId="{D3884985-9B61-43B8-ACFD-581B881EA519}" srcOrd="0" destOrd="0" parTransId="{E5191E37-7813-45FD-87F0-EAC3121BDC9A}" sibTransId="{3F906661-4299-4693-B9CE-250F0F036E5F}"/>
    <dgm:cxn modelId="{4075A721-8417-4D17-B01D-B83FEE6CEDF5}" type="presOf" srcId="{D3884985-9B61-43B8-ACFD-581B881EA519}" destId="{0E350244-2239-476B-8B6B-17EF34B5DFC1}" srcOrd="0" destOrd="0" presId="urn:microsoft.com/office/officeart/2005/8/layout/lProcess3"/>
    <dgm:cxn modelId="{814BDB78-FC39-42BE-A128-00A6047A8523}" type="presOf" srcId="{7D297BB0-3232-4E12-8CC8-9A8C25AD569D}" destId="{E5B6758D-C57E-41D4-8917-98F471B58EC8}" srcOrd="0" destOrd="0" presId="urn:microsoft.com/office/officeart/2005/8/layout/lProcess3"/>
    <dgm:cxn modelId="{4B32895D-E18C-441A-9A92-A03E6A5CC603}" type="presParOf" srcId="{1AC791A5-8053-4B83-8E5A-6EF89F3B8FDB}" destId="{DE1FBCF6-6EAA-4729-BE5F-1A54EF4D0C7C}" srcOrd="0" destOrd="0" presId="urn:microsoft.com/office/officeart/2005/8/layout/lProcess3"/>
    <dgm:cxn modelId="{37528147-0CE8-4453-87AF-B3DD50F1288F}" type="presParOf" srcId="{DE1FBCF6-6EAA-4729-BE5F-1A54EF4D0C7C}" destId="{0E350244-2239-476B-8B6B-17EF34B5DFC1}" srcOrd="0" destOrd="0" presId="urn:microsoft.com/office/officeart/2005/8/layout/lProcess3"/>
    <dgm:cxn modelId="{7B0049AF-AA68-4A61-AFA7-0C0C3FB66819}" type="presParOf" srcId="{DE1FBCF6-6EAA-4729-BE5F-1A54EF4D0C7C}" destId="{7CA91E3F-9CB4-4A55-A7F4-2FFB6051D3A6}" srcOrd="1" destOrd="0" presId="urn:microsoft.com/office/officeart/2005/8/layout/lProcess3"/>
    <dgm:cxn modelId="{A6015A24-BBB7-4126-8660-11B33CB7F66B}" type="presParOf" srcId="{DE1FBCF6-6EAA-4729-BE5F-1A54EF4D0C7C}" destId="{30309C59-392B-4059-863A-FC1EAEBFD29E}" srcOrd="2" destOrd="0" presId="urn:microsoft.com/office/officeart/2005/8/layout/lProcess3"/>
    <dgm:cxn modelId="{4B2616BC-CC25-475E-A0D6-6F783CE505EE}" type="presParOf" srcId="{1AC791A5-8053-4B83-8E5A-6EF89F3B8FDB}" destId="{C463CA80-2677-4DA0-BA66-39B25D3E120D}" srcOrd="1" destOrd="0" presId="urn:microsoft.com/office/officeart/2005/8/layout/lProcess3"/>
    <dgm:cxn modelId="{17FEA9A5-D59E-428E-AD3D-A2D14ABFAD8E}" type="presParOf" srcId="{1AC791A5-8053-4B83-8E5A-6EF89F3B8FDB}" destId="{92BFA05D-4945-482F-877A-29845D647C34}" srcOrd="2" destOrd="0" presId="urn:microsoft.com/office/officeart/2005/8/layout/lProcess3"/>
    <dgm:cxn modelId="{2F14CED2-E371-46D7-9EF3-14C3440AC0A1}" type="presParOf" srcId="{92BFA05D-4945-482F-877A-29845D647C34}" destId="{035EC568-F331-431E-BCFF-63C5A59DCC16}" srcOrd="0" destOrd="0" presId="urn:microsoft.com/office/officeart/2005/8/layout/lProcess3"/>
    <dgm:cxn modelId="{8757DB03-FCA3-4B5D-A645-2475FAA989D7}" type="presParOf" srcId="{92BFA05D-4945-482F-877A-29845D647C34}" destId="{2AA246F0-F8A0-436E-AFA1-CD43DA13C1B9}" srcOrd="1" destOrd="0" presId="urn:microsoft.com/office/officeart/2005/8/layout/lProcess3"/>
    <dgm:cxn modelId="{4E5D2CC0-B370-49D6-9598-39E6F5684B57}" type="presParOf" srcId="{92BFA05D-4945-482F-877A-29845D647C34}" destId="{C2C41C07-CB56-4E69-9CF1-4A60AD881D8D}" srcOrd="2" destOrd="0" presId="urn:microsoft.com/office/officeart/2005/8/layout/lProcess3"/>
    <dgm:cxn modelId="{D60C5A45-A945-4057-B84F-91ED6651A28A}" type="presParOf" srcId="{1AC791A5-8053-4B83-8E5A-6EF89F3B8FDB}" destId="{9FF7A923-4B3D-41BA-A5A0-4D21F1E9BEB2}" srcOrd="3" destOrd="0" presId="urn:microsoft.com/office/officeart/2005/8/layout/lProcess3"/>
    <dgm:cxn modelId="{0DC37104-BEBC-4C76-830C-62310F30B1AE}" type="presParOf" srcId="{1AC791A5-8053-4B83-8E5A-6EF89F3B8FDB}" destId="{3851EBD8-C005-42E6-A7FE-21CDB1F8F2A7}" srcOrd="4" destOrd="0" presId="urn:microsoft.com/office/officeart/2005/8/layout/lProcess3"/>
    <dgm:cxn modelId="{B693E74A-0EFC-4915-8A36-DA282D761BBA}" type="presParOf" srcId="{3851EBD8-C005-42E6-A7FE-21CDB1F8F2A7}" destId="{3AF79E8A-8333-4F02-8D71-A28DAD35B05A}" srcOrd="0" destOrd="0" presId="urn:microsoft.com/office/officeart/2005/8/layout/lProcess3"/>
    <dgm:cxn modelId="{713BE8AA-EED5-41CD-AE86-F1DCFD405879}" type="presParOf" srcId="{3851EBD8-C005-42E6-A7FE-21CDB1F8F2A7}" destId="{87BA5B9A-238E-41A1-ACB5-0E3F16FE4F86}" srcOrd="1" destOrd="0" presId="urn:microsoft.com/office/officeart/2005/8/layout/lProcess3"/>
    <dgm:cxn modelId="{2242A69B-86E3-48B1-A195-E5AF3BD5F281}" type="presParOf" srcId="{3851EBD8-C005-42E6-A7FE-21CDB1F8F2A7}" destId="{E5B6758D-C57E-41D4-8917-98F471B58EC8}" srcOrd="2" destOrd="0" presId="urn:microsoft.com/office/officeart/2005/8/layout/lProcess3"/>
    <dgm:cxn modelId="{850DF719-6EEE-4856-96EA-4B432C7426C2}" type="presParOf" srcId="{1AC791A5-8053-4B83-8E5A-6EF89F3B8FDB}" destId="{9ED5FF7E-F585-4B00-81EB-1E6E8EDC170C}" srcOrd="5" destOrd="0" presId="urn:microsoft.com/office/officeart/2005/8/layout/lProcess3"/>
    <dgm:cxn modelId="{02997BC0-A497-4C23-A51D-D8383FA06C90}" type="presParOf" srcId="{1AC791A5-8053-4B83-8E5A-6EF89F3B8FDB}" destId="{0C74C8BF-E12A-4963-81F3-B47F59E74F26}" srcOrd="6" destOrd="0" presId="urn:microsoft.com/office/officeart/2005/8/layout/lProcess3"/>
    <dgm:cxn modelId="{DE473921-58D4-4DFD-A0A5-FE78AD37DCBE}" type="presParOf" srcId="{0C74C8BF-E12A-4963-81F3-B47F59E74F26}" destId="{60DF9B23-A7FB-4A77-8123-5C4F4AE5B99C}" srcOrd="0" destOrd="0" presId="urn:microsoft.com/office/officeart/2005/8/layout/lProcess3"/>
    <dgm:cxn modelId="{97029534-4DB6-4B92-913E-FABADE8D38EA}" type="presParOf" srcId="{0C74C8BF-E12A-4963-81F3-B47F59E74F26}" destId="{425CC55E-4136-45C0-8E2C-BAE472AB2048}" srcOrd="1" destOrd="0" presId="urn:microsoft.com/office/officeart/2005/8/layout/lProcess3"/>
    <dgm:cxn modelId="{DF724D68-7486-4C34-B928-CB0A00B50602}" type="presParOf" srcId="{0C74C8BF-E12A-4963-81F3-B47F59E74F26}" destId="{8BEB5088-927E-472B-8A19-3A806F3C95E5}" srcOrd="2" destOrd="0" presId="urn:microsoft.com/office/officeart/2005/8/layout/lProcess3"/>
    <dgm:cxn modelId="{932760BB-77DE-4601-906D-F9BE29A06CDE}" type="presParOf" srcId="{1AC791A5-8053-4B83-8E5A-6EF89F3B8FDB}" destId="{718AA7D5-C432-4DF7-A576-BD30CFE4A5CD}" srcOrd="7" destOrd="0" presId="urn:microsoft.com/office/officeart/2005/8/layout/lProcess3"/>
    <dgm:cxn modelId="{C4206D80-8C73-4A30-AC3D-51DBA753BD27}" type="presParOf" srcId="{1AC791A5-8053-4B83-8E5A-6EF89F3B8FDB}" destId="{13BC88B9-7941-4AB3-B793-C8388F49D692}" srcOrd="8" destOrd="0" presId="urn:microsoft.com/office/officeart/2005/8/layout/lProcess3"/>
    <dgm:cxn modelId="{83A35C7A-0244-4474-A5ED-634A42C3B932}" type="presParOf" srcId="{13BC88B9-7941-4AB3-B793-C8388F49D692}" destId="{9F7A2DC5-19C1-4E0E-A880-465EC707F51B}" srcOrd="0" destOrd="0" presId="urn:microsoft.com/office/officeart/2005/8/layout/lProcess3"/>
    <dgm:cxn modelId="{D6522F96-6566-4E22-830C-C5F7729FEF86}" type="presParOf" srcId="{13BC88B9-7941-4AB3-B793-C8388F49D692}" destId="{384E2D0A-0B59-4133-A8F5-1F7693E2CD86}" srcOrd="1" destOrd="0" presId="urn:microsoft.com/office/officeart/2005/8/layout/lProcess3"/>
    <dgm:cxn modelId="{80D44ABD-727D-438D-992E-4E82FA881A1D}" type="presParOf" srcId="{13BC88B9-7941-4AB3-B793-C8388F49D692}" destId="{4C91A94E-8B71-4CD0-9FFC-2F6520CD930B}" srcOrd="2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5B1F0F63-2AF7-44BE-A55C-3DD8D95E9DDE}" type="doc">
      <dgm:prSet loTypeId="urn:microsoft.com/office/officeart/2005/8/layout/hierarchy1" loCatId="hierarchy" qsTypeId="urn:microsoft.com/office/officeart/2005/8/quickstyle/3d2" qsCatId="3D" csTypeId="urn:microsoft.com/office/officeart/2005/8/colors/accent2_1" csCatId="accent2" phldr="1"/>
      <dgm:spPr/>
      <dgm:t>
        <a:bodyPr/>
        <a:lstStyle/>
        <a:p>
          <a:endParaRPr lang="tr-TR"/>
        </a:p>
      </dgm:t>
    </dgm:pt>
    <dgm:pt modelId="{6BFC8BDB-553C-408F-BEF0-A589A0421306}">
      <dgm:prSet phldrT="[Metin]"/>
      <dgm:spPr/>
      <dgm:t>
        <a:bodyPr/>
        <a:lstStyle/>
        <a:p>
          <a:r>
            <a:rPr lang="tr-TR" dirty="0" smtClean="0"/>
            <a:t>Araştırma sorusu</a:t>
          </a:r>
          <a:endParaRPr lang="tr-TR" dirty="0"/>
        </a:p>
      </dgm:t>
    </dgm:pt>
    <dgm:pt modelId="{2018C147-5028-4997-A605-5BAC0119FB42}" type="parTrans" cxnId="{515C4958-1010-4675-ABA6-04485FE8692A}">
      <dgm:prSet/>
      <dgm:spPr/>
      <dgm:t>
        <a:bodyPr/>
        <a:lstStyle/>
        <a:p>
          <a:endParaRPr lang="tr-TR"/>
        </a:p>
      </dgm:t>
    </dgm:pt>
    <dgm:pt modelId="{C7B1CBB5-48EF-4963-9A4E-68F9B56E9932}" type="sibTrans" cxnId="{515C4958-1010-4675-ABA6-04485FE8692A}">
      <dgm:prSet/>
      <dgm:spPr/>
      <dgm:t>
        <a:bodyPr/>
        <a:lstStyle/>
        <a:p>
          <a:endParaRPr lang="tr-TR"/>
        </a:p>
      </dgm:t>
    </dgm:pt>
    <dgm:pt modelId="{C6584030-6090-47B5-8865-2AC733D6E886}">
      <dgm:prSet phldrT="[Metin]"/>
      <dgm:spPr/>
      <dgm:t>
        <a:bodyPr/>
        <a:lstStyle/>
        <a:p>
          <a:r>
            <a:rPr lang="tr-TR" dirty="0" smtClean="0"/>
            <a:t>Kuramla doğrudan ilişkili olanlar</a:t>
          </a:r>
          <a:endParaRPr lang="tr-TR" dirty="0"/>
        </a:p>
      </dgm:t>
    </dgm:pt>
    <dgm:pt modelId="{0F1CD10C-C5FC-4744-B863-0043BD51FD12}" type="parTrans" cxnId="{7A5F6116-B1D1-4BF4-B995-A4FB32AD5652}">
      <dgm:prSet/>
      <dgm:spPr/>
      <dgm:t>
        <a:bodyPr/>
        <a:lstStyle/>
        <a:p>
          <a:endParaRPr lang="tr-TR"/>
        </a:p>
      </dgm:t>
    </dgm:pt>
    <dgm:pt modelId="{37A6AF5A-375E-474E-95DE-F2782E8845AE}" type="sibTrans" cxnId="{7A5F6116-B1D1-4BF4-B995-A4FB32AD5652}">
      <dgm:prSet/>
      <dgm:spPr/>
      <dgm:t>
        <a:bodyPr/>
        <a:lstStyle/>
        <a:p>
          <a:endParaRPr lang="tr-TR"/>
        </a:p>
      </dgm:t>
    </dgm:pt>
    <dgm:pt modelId="{F3C98724-8400-4960-B06B-D1D8010F02DC}">
      <dgm:prSet phldrT="[Metin]"/>
      <dgm:spPr/>
      <dgm:t>
        <a:bodyPr/>
        <a:lstStyle/>
        <a:p>
          <a:r>
            <a:rPr lang="tr-TR" dirty="0" smtClean="0"/>
            <a:t>Kuramla doğrudan ilişkili olmayanlar</a:t>
          </a:r>
          <a:endParaRPr lang="tr-TR" dirty="0"/>
        </a:p>
      </dgm:t>
    </dgm:pt>
    <dgm:pt modelId="{5B433789-2BF2-4AFD-89BE-1331843E4D56}" type="parTrans" cxnId="{9BF21FE6-829D-46B5-9B91-DBF68D2D40E0}">
      <dgm:prSet/>
      <dgm:spPr/>
      <dgm:t>
        <a:bodyPr/>
        <a:lstStyle/>
        <a:p>
          <a:endParaRPr lang="tr-TR"/>
        </a:p>
      </dgm:t>
    </dgm:pt>
    <dgm:pt modelId="{A13BFBE8-3146-49CE-9E7A-7E467058AFA6}" type="sibTrans" cxnId="{9BF21FE6-829D-46B5-9B91-DBF68D2D40E0}">
      <dgm:prSet/>
      <dgm:spPr/>
      <dgm:t>
        <a:bodyPr/>
        <a:lstStyle/>
        <a:p>
          <a:endParaRPr lang="tr-TR"/>
        </a:p>
      </dgm:t>
    </dgm:pt>
    <dgm:pt modelId="{5AA92C4E-A59E-4559-80EB-D0EE3E73F3CD}" type="pres">
      <dgm:prSet presAssocID="{5B1F0F63-2AF7-44BE-A55C-3DD8D95E9DDE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tr-TR"/>
        </a:p>
      </dgm:t>
    </dgm:pt>
    <dgm:pt modelId="{4DA98271-DB1B-41EE-8454-F2A9CFFEDCD9}" type="pres">
      <dgm:prSet presAssocID="{6BFC8BDB-553C-408F-BEF0-A589A0421306}" presName="hierRoot1" presStyleCnt="0"/>
      <dgm:spPr/>
    </dgm:pt>
    <dgm:pt modelId="{64051D15-4535-4F85-B5BF-8B1BBA7251ED}" type="pres">
      <dgm:prSet presAssocID="{6BFC8BDB-553C-408F-BEF0-A589A0421306}" presName="composite" presStyleCnt="0"/>
      <dgm:spPr/>
    </dgm:pt>
    <dgm:pt modelId="{CD04A007-2481-45D1-A491-DB347BB7BA5E}" type="pres">
      <dgm:prSet presAssocID="{6BFC8BDB-553C-408F-BEF0-A589A0421306}" presName="background" presStyleLbl="node0" presStyleIdx="0" presStyleCnt="1"/>
      <dgm:spPr/>
    </dgm:pt>
    <dgm:pt modelId="{9A3949CD-1A86-4DB6-AE77-9984C3979F80}" type="pres">
      <dgm:prSet presAssocID="{6BFC8BDB-553C-408F-BEF0-A589A0421306}" presName="text" presStyleLbl="fgAcc0" presStyleIdx="0" presStyleCnt="1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10189ECC-DC4D-4229-BC1E-FD383E0F3F1A}" type="pres">
      <dgm:prSet presAssocID="{6BFC8BDB-553C-408F-BEF0-A589A0421306}" presName="hierChild2" presStyleCnt="0"/>
      <dgm:spPr/>
    </dgm:pt>
    <dgm:pt modelId="{9949A3EF-9E1D-44A6-9CA0-68D56137D4F8}" type="pres">
      <dgm:prSet presAssocID="{0F1CD10C-C5FC-4744-B863-0043BD51FD12}" presName="Name10" presStyleLbl="parChTrans1D2" presStyleIdx="0" presStyleCnt="2"/>
      <dgm:spPr/>
      <dgm:t>
        <a:bodyPr/>
        <a:lstStyle/>
        <a:p>
          <a:endParaRPr lang="tr-TR"/>
        </a:p>
      </dgm:t>
    </dgm:pt>
    <dgm:pt modelId="{70AA50F2-4603-476E-AC0D-5D80C1455AEE}" type="pres">
      <dgm:prSet presAssocID="{C6584030-6090-47B5-8865-2AC733D6E886}" presName="hierRoot2" presStyleCnt="0"/>
      <dgm:spPr/>
    </dgm:pt>
    <dgm:pt modelId="{B393C3E7-5B56-4B5D-895A-5E559681EEE2}" type="pres">
      <dgm:prSet presAssocID="{C6584030-6090-47B5-8865-2AC733D6E886}" presName="composite2" presStyleCnt="0"/>
      <dgm:spPr/>
    </dgm:pt>
    <dgm:pt modelId="{49B9412E-CAEA-4536-86FC-B2F4AC0C8F85}" type="pres">
      <dgm:prSet presAssocID="{C6584030-6090-47B5-8865-2AC733D6E886}" presName="background2" presStyleLbl="node2" presStyleIdx="0" presStyleCnt="2"/>
      <dgm:spPr/>
    </dgm:pt>
    <dgm:pt modelId="{FE06FAEA-6F68-4A29-AC82-1C6CC6B3461E}" type="pres">
      <dgm:prSet presAssocID="{C6584030-6090-47B5-8865-2AC733D6E886}" presName="text2" presStyleLbl="fgAcc2" presStyleIdx="0" presStyleCnt="2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7CE46CD5-2B4E-4A35-B7C0-6AEEAF599F0D}" type="pres">
      <dgm:prSet presAssocID="{C6584030-6090-47B5-8865-2AC733D6E886}" presName="hierChild3" presStyleCnt="0"/>
      <dgm:spPr/>
    </dgm:pt>
    <dgm:pt modelId="{3F5548B3-20E2-4624-973C-9305663393CF}" type="pres">
      <dgm:prSet presAssocID="{5B433789-2BF2-4AFD-89BE-1331843E4D56}" presName="Name10" presStyleLbl="parChTrans1D2" presStyleIdx="1" presStyleCnt="2"/>
      <dgm:spPr/>
      <dgm:t>
        <a:bodyPr/>
        <a:lstStyle/>
        <a:p>
          <a:endParaRPr lang="tr-TR"/>
        </a:p>
      </dgm:t>
    </dgm:pt>
    <dgm:pt modelId="{02043636-A8C0-42C3-88D4-01EB51084807}" type="pres">
      <dgm:prSet presAssocID="{F3C98724-8400-4960-B06B-D1D8010F02DC}" presName="hierRoot2" presStyleCnt="0"/>
      <dgm:spPr/>
    </dgm:pt>
    <dgm:pt modelId="{824569A5-AC0F-463E-AC3F-E6A3EF82B141}" type="pres">
      <dgm:prSet presAssocID="{F3C98724-8400-4960-B06B-D1D8010F02DC}" presName="composite2" presStyleCnt="0"/>
      <dgm:spPr/>
    </dgm:pt>
    <dgm:pt modelId="{9255BA7C-948F-474C-BCC5-E8F9EE67CC1C}" type="pres">
      <dgm:prSet presAssocID="{F3C98724-8400-4960-B06B-D1D8010F02DC}" presName="background2" presStyleLbl="node2" presStyleIdx="1" presStyleCnt="2"/>
      <dgm:spPr/>
    </dgm:pt>
    <dgm:pt modelId="{4430FC3A-4ED1-42B4-A94C-97E24AE62B55}" type="pres">
      <dgm:prSet presAssocID="{F3C98724-8400-4960-B06B-D1D8010F02DC}" presName="text2" presStyleLbl="fgAcc2" presStyleIdx="1" presStyleCnt="2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FBDC741F-B3B6-473A-941B-44AAF581C800}" type="pres">
      <dgm:prSet presAssocID="{F3C98724-8400-4960-B06B-D1D8010F02DC}" presName="hierChild3" presStyleCnt="0"/>
      <dgm:spPr/>
    </dgm:pt>
  </dgm:ptLst>
  <dgm:cxnLst>
    <dgm:cxn modelId="{7A5F6116-B1D1-4BF4-B995-A4FB32AD5652}" srcId="{6BFC8BDB-553C-408F-BEF0-A589A0421306}" destId="{C6584030-6090-47B5-8865-2AC733D6E886}" srcOrd="0" destOrd="0" parTransId="{0F1CD10C-C5FC-4744-B863-0043BD51FD12}" sibTransId="{37A6AF5A-375E-474E-95DE-F2782E8845AE}"/>
    <dgm:cxn modelId="{515C4958-1010-4675-ABA6-04485FE8692A}" srcId="{5B1F0F63-2AF7-44BE-A55C-3DD8D95E9DDE}" destId="{6BFC8BDB-553C-408F-BEF0-A589A0421306}" srcOrd="0" destOrd="0" parTransId="{2018C147-5028-4997-A605-5BAC0119FB42}" sibTransId="{C7B1CBB5-48EF-4963-9A4E-68F9B56E9932}"/>
    <dgm:cxn modelId="{A289F839-887B-4D80-91CA-5CE9DF1E48BE}" type="presOf" srcId="{0F1CD10C-C5FC-4744-B863-0043BD51FD12}" destId="{9949A3EF-9E1D-44A6-9CA0-68D56137D4F8}" srcOrd="0" destOrd="0" presId="urn:microsoft.com/office/officeart/2005/8/layout/hierarchy1"/>
    <dgm:cxn modelId="{64A609DA-C8DE-439A-A0CE-074E7118FB30}" type="presOf" srcId="{6BFC8BDB-553C-408F-BEF0-A589A0421306}" destId="{9A3949CD-1A86-4DB6-AE77-9984C3979F80}" srcOrd="0" destOrd="0" presId="urn:microsoft.com/office/officeart/2005/8/layout/hierarchy1"/>
    <dgm:cxn modelId="{91201FAA-3D14-43FF-A442-74FB1E17CCB4}" type="presOf" srcId="{5B1F0F63-2AF7-44BE-A55C-3DD8D95E9DDE}" destId="{5AA92C4E-A59E-4559-80EB-D0EE3E73F3CD}" srcOrd="0" destOrd="0" presId="urn:microsoft.com/office/officeart/2005/8/layout/hierarchy1"/>
    <dgm:cxn modelId="{9BF21FE6-829D-46B5-9B91-DBF68D2D40E0}" srcId="{6BFC8BDB-553C-408F-BEF0-A589A0421306}" destId="{F3C98724-8400-4960-B06B-D1D8010F02DC}" srcOrd="1" destOrd="0" parTransId="{5B433789-2BF2-4AFD-89BE-1331843E4D56}" sibTransId="{A13BFBE8-3146-49CE-9E7A-7E467058AFA6}"/>
    <dgm:cxn modelId="{71115AE5-9AAC-4025-85C6-DCB9CD986DA1}" type="presOf" srcId="{C6584030-6090-47B5-8865-2AC733D6E886}" destId="{FE06FAEA-6F68-4A29-AC82-1C6CC6B3461E}" srcOrd="0" destOrd="0" presId="urn:microsoft.com/office/officeart/2005/8/layout/hierarchy1"/>
    <dgm:cxn modelId="{58B117F9-32C2-46C5-BA3B-57656B4672EA}" type="presOf" srcId="{5B433789-2BF2-4AFD-89BE-1331843E4D56}" destId="{3F5548B3-20E2-4624-973C-9305663393CF}" srcOrd="0" destOrd="0" presId="urn:microsoft.com/office/officeart/2005/8/layout/hierarchy1"/>
    <dgm:cxn modelId="{06D9223F-4003-4AD6-9D39-ABC413548436}" type="presOf" srcId="{F3C98724-8400-4960-B06B-D1D8010F02DC}" destId="{4430FC3A-4ED1-42B4-A94C-97E24AE62B55}" srcOrd="0" destOrd="0" presId="urn:microsoft.com/office/officeart/2005/8/layout/hierarchy1"/>
    <dgm:cxn modelId="{81A51D52-9E37-42E8-A9FF-3E459D3F6B6D}" type="presParOf" srcId="{5AA92C4E-A59E-4559-80EB-D0EE3E73F3CD}" destId="{4DA98271-DB1B-41EE-8454-F2A9CFFEDCD9}" srcOrd="0" destOrd="0" presId="urn:microsoft.com/office/officeart/2005/8/layout/hierarchy1"/>
    <dgm:cxn modelId="{447D1238-747C-47AE-8370-C31C0D8B16A7}" type="presParOf" srcId="{4DA98271-DB1B-41EE-8454-F2A9CFFEDCD9}" destId="{64051D15-4535-4F85-B5BF-8B1BBA7251ED}" srcOrd="0" destOrd="0" presId="urn:microsoft.com/office/officeart/2005/8/layout/hierarchy1"/>
    <dgm:cxn modelId="{25B9029C-0682-4AED-8F7D-8A7305F33B86}" type="presParOf" srcId="{64051D15-4535-4F85-B5BF-8B1BBA7251ED}" destId="{CD04A007-2481-45D1-A491-DB347BB7BA5E}" srcOrd="0" destOrd="0" presId="urn:microsoft.com/office/officeart/2005/8/layout/hierarchy1"/>
    <dgm:cxn modelId="{D7FE133E-BB90-4071-9ABB-EEBFD5E0E81A}" type="presParOf" srcId="{64051D15-4535-4F85-B5BF-8B1BBA7251ED}" destId="{9A3949CD-1A86-4DB6-AE77-9984C3979F80}" srcOrd="1" destOrd="0" presId="urn:microsoft.com/office/officeart/2005/8/layout/hierarchy1"/>
    <dgm:cxn modelId="{1AB6CFE0-9BAA-4B1F-BBC1-28EA5BE904F9}" type="presParOf" srcId="{4DA98271-DB1B-41EE-8454-F2A9CFFEDCD9}" destId="{10189ECC-DC4D-4229-BC1E-FD383E0F3F1A}" srcOrd="1" destOrd="0" presId="urn:microsoft.com/office/officeart/2005/8/layout/hierarchy1"/>
    <dgm:cxn modelId="{5C798DAB-4CD6-404F-A19D-7A6CD2FBA9CD}" type="presParOf" srcId="{10189ECC-DC4D-4229-BC1E-FD383E0F3F1A}" destId="{9949A3EF-9E1D-44A6-9CA0-68D56137D4F8}" srcOrd="0" destOrd="0" presId="urn:microsoft.com/office/officeart/2005/8/layout/hierarchy1"/>
    <dgm:cxn modelId="{B7D50954-9C6B-4591-8EE1-3CA6205F629E}" type="presParOf" srcId="{10189ECC-DC4D-4229-BC1E-FD383E0F3F1A}" destId="{70AA50F2-4603-476E-AC0D-5D80C1455AEE}" srcOrd="1" destOrd="0" presId="urn:microsoft.com/office/officeart/2005/8/layout/hierarchy1"/>
    <dgm:cxn modelId="{59EB6166-C663-481B-8F98-9F6093CF58C9}" type="presParOf" srcId="{70AA50F2-4603-476E-AC0D-5D80C1455AEE}" destId="{B393C3E7-5B56-4B5D-895A-5E559681EEE2}" srcOrd="0" destOrd="0" presId="urn:microsoft.com/office/officeart/2005/8/layout/hierarchy1"/>
    <dgm:cxn modelId="{6567A5D0-DF4A-4006-8978-E1555FAD6352}" type="presParOf" srcId="{B393C3E7-5B56-4B5D-895A-5E559681EEE2}" destId="{49B9412E-CAEA-4536-86FC-B2F4AC0C8F85}" srcOrd="0" destOrd="0" presId="urn:microsoft.com/office/officeart/2005/8/layout/hierarchy1"/>
    <dgm:cxn modelId="{AF1B91B6-DCB0-43A2-BB7D-B6E5392E45A4}" type="presParOf" srcId="{B393C3E7-5B56-4B5D-895A-5E559681EEE2}" destId="{FE06FAEA-6F68-4A29-AC82-1C6CC6B3461E}" srcOrd="1" destOrd="0" presId="urn:microsoft.com/office/officeart/2005/8/layout/hierarchy1"/>
    <dgm:cxn modelId="{6C26CDDE-29E3-4827-91C4-28EE1E72E2A5}" type="presParOf" srcId="{70AA50F2-4603-476E-AC0D-5D80C1455AEE}" destId="{7CE46CD5-2B4E-4A35-B7C0-6AEEAF599F0D}" srcOrd="1" destOrd="0" presId="urn:microsoft.com/office/officeart/2005/8/layout/hierarchy1"/>
    <dgm:cxn modelId="{732F9063-A734-4B04-BBA0-300FE8B133DB}" type="presParOf" srcId="{10189ECC-DC4D-4229-BC1E-FD383E0F3F1A}" destId="{3F5548B3-20E2-4624-973C-9305663393CF}" srcOrd="2" destOrd="0" presId="urn:microsoft.com/office/officeart/2005/8/layout/hierarchy1"/>
    <dgm:cxn modelId="{1B0EFB36-17C1-49F7-A8DB-960A60F6E791}" type="presParOf" srcId="{10189ECC-DC4D-4229-BC1E-FD383E0F3F1A}" destId="{02043636-A8C0-42C3-88D4-01EB51084807}" srcOrd="3" destOrd="0" presId="urn:microsoft.com/office/officeart/2005/8/layout/hierarchy1"/>
    <dgm:cxn modelId="{1C23997F-CB31-467B-84C8-29C4F04FE827}" type="presParOf" srcId="{02043636-A8C0-42C3-88D4-01EB51084807}" destId="{824569A5-AC0F-463E-AC3F-E6A3EF82B141}" srcOrd="0" destOrd="0" presId="urn:microsoft.com/office/officeart/2005/8/layout/hierarchy1"/>
    <dgm:cxn modelId="{CE062D5F-6F28-4C0B-8E49-D92C725D74EB}" type="presParOf" srcId="{824569A5-AC0F-463E-AC3F-E6A3EF82B141}" destId="{9255BA7C-948F-474C-BCC5-E8F9EE67CC1C}" srcOrd="0" destOrd="0" presId="urn:microsoft.com/office/officeart/2005/8/layout/hierarchy1"/>
    <dgm:cxn modelId="{B9B54CC3-D427-49E7-AD1C-1CCF533136A0}" type="presParOf" srcId="{824569A5-AC0F-463E-AC3F-E6A3EF82B141}" destId="{4430FC3A-4ED1-42B4-A94C-97E24AE62B55}" srcOrd="1" destOrd="0" presId="urn:microsoft.com/office/officeart/2005/8/layout/hierarchy1"/>
    <dgm:cxn modelId="{BAB79EB4-CD6E-421B-8492-08639660A95C}" type="presParOf" srcId="{02043636-A8C0-42C3-88D4-01EB51084807}" destId="{FBDC741F-B3B6-473A-941B-44AAF581C800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F27335B-3D80-4A50-BC04-E4FBAFF9C5DE}">
      <dsp:nvSpPr>
        <dsp:cNvPr id="0" name=""/>
        <dsp:cNvSpPr/>
      </dsp:nvSpPr>
      <dsp:spPr>
        <a:xfrm>
          <a:off x="0" y="497833"/>
          <a:ext cx="2031518" cy="1218910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500" kern="1200" dirty="0" smtClean="0"/>
            <a:t>Olayların betimlenmesi, aralarındaki ilişkilerin bulunması, olayları anlama ve açıklama </a:t>
          </a:r>
          <a:endParaRPr lang="tr-TR" sz="1500" kern="1200" dirty="0"/>
        </a:p>
      </dsp:txBody>
      <dsp:txXfrm>
        <a:off x="0" y="497833"/>
        <a:ext cx="2031518" cy="1218910"/>
      </dsp:txXfrm>
    </dsp:sp>
    <dsp:sp modelId="{B1D021E3-3C55-460D-B8D6-6E1BA79339E9}">
      <dsp:nvSpPr>
        <dsp:cNvPr id="0" name=""/>
        <dsp:cNvSpPr/>
      </dsp:nvSpPr>
      <dsp:spPr>
        <a:xfrm>
          <a:off x="2234669" y="497833"/>
          <a:ext cx="2031518" cy="1218910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500" kern="1200" dirty="0" smtClean="0"/>
            <a:t>Olayların önceden tahmini</a:t>
          </a:r>
        </a:p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500" kern="1200" dirty="0" smtClean="0"/>
            <a:t>(yordama)</a:t>
          </a:r>
          <a:endParaRPr lang="tr-TR" sz="1500" kern="1200" dirty="0"/>
        </a:p>
      </dsp:txBody>
      <dsp:txXfrm>
        <a:off x="2234669" y="497833"/>
        <a:ext cx="2031518" cy="1218910"/>
      </dsp:txXfrm>
    </dsp:sp>
    <dsp:sp modelId="{9ED699AA-E191-4999-AD71-9C4F20582E66}">
      <dsp:nvSpPr>
        <dsp:cNvPr id="0" name=""/>
        <dsp:cNvSpPr/>
      </dsp:nvSpPr>
      <dsp:spPr>
        <a:xfrm>
          <a:off x="4469339" y="497833"/>
          <a:ext cx="2031518" cy="1218910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500" kern="1200" dirty="0" smtClean="0"/>
            <a:t>Olayların kontrolü</a:t>
          </a:r>
          <a:endParaRPr lang="tr-TR" sz="1500" kern="1200" dirty="0"/>
        </a:p>
      </dsp:txBody>
      <dsp:txXfrm>
        <a:off x="4469339" y="497833"/>
        <a:ext cx="2031518" cy="121891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9C117BA-B7A8-471C-B726-4BD35D73A790}">
      <dsp:nvSpPr>
        <dsp:cNvPr id="0" name=""/>
        <dsp:cNvSpPr/>
      </dsp:nvSpPr>
      <dsp:spPr>
        <a:xfrm>
          <a:off x="1337676" y="0"/>
          <a:ext cx="4071966" cy="4071966"/>
        </a:xfrm>
        <a:prstGeom prst="triangl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FA5FBCF7-C4DD-4303-88B5-EA487544F9E8}">
      <dsp:nvSpPr>
        <dsp:cNvPr id="0" name=""/>
        <dsp:cNvSpPr/>
      </dsp:nvSpPr>
      <dsp:spPr>
        <a:xfrm>
          <a:off x="3373659" y="407594"/>
          <a:ext cx="2646777" cy="413559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700" kern="1200" dirty="0" smtClean="0"/>
            <a:t>Olgusaldır</a:t>
          </a:r>
          <a:endParaRPr lang="tr-TR" sz="1700" kern="1200" dirty="0"/>
        </a:p>
      </dsp:txBody>
      <dsp:txXfrm>
        <a:off x="3393847" y="427782"/>
        <a:ext cx="2606401" cy="373183"/>
      </dsp:txXfrm>
    </dsp:sp>
    <dsp:sp modelId="{F86A0F7C-4E5D-4502-AFB2-47A1EDD99AA5}">
      <dsp:nvSpPr>
        <dsp:cNvPr id="0" name=""/>
        <dsp:cNvSpPr/>
      </dsp:nvSpPr>
      <dsp:spPr>
        <a:xfrm>
          <a:off x="3373659" y="872848"/>
          <a:ext cx="2646777" cy="413559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700" kern="1200" dirty="0" smtClean="0"/>
            <a:t>sistemlidir</a:t>
          </a:r>
          <a:endParaRPr lang="tr-TR" sz="1700" kern="1200" dirty="0"/>
        </a:p>
      </dsp:txBody>
      <dsp:txXfrm>
        <a:off x="3393847" y="893036"/>
        <a:ext cx="2606401" cy="373183"/>
      </dsp:txXfrm>
    </dsp:sp>
    <dsp:sp modelId="{C6C8DCAF-6D52-4F61-80F4-554595C25D62}">
      <dsp:nvSpPr>
        <dsp:cNvPr id="0" name=""/>
        <dsp:cNvSpPr/>
      </dsp:nvSpPr>
      <dsp:spPr>
        <a:xfrm>
          <a:off x="3373659" y="1338102"/>
          <a:ext cx="2646777" cy="413559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700" kern="1200" dirty="0" smtClean="0"/>
            <a:t>akılcıdır</a:t>
          </a:r>
          <a:endParaRPr lang="tr-TR" sz="1700" kern="1200" dirty="0"/>
        </a:p>
      </dsp:txBody>
      <dsp:txXfrm>
        <a:off x="3393847" y="1358290"/>
        <a:ext cx="2606401" cy="373183"/>
      </dsp:txXfrm>
    </dsp:sp>
    <dsp:sp modelId="{A1A4D5A8-11C6-4BCA-A07A-6FF715BEF118}">
      <dsp:nvSpPr>
        <dsp:cNvPr id="0" name=""/>
        <dsp:cNvSpPr/>
      </dsp:nvSpPr>
      <dsp:spPr>
        <a:xfrm>
          <a:off x="3373659" y="1803356"/>
          <a:ext cx="2646777" cy="413559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700" kern="1200" dirty="0" smtClean="0"/>
            <a:t>genelleyicidir	</a:t>
          </a:r>
          <a:endParaRPr lang="tr-TR" sz="1700" kern="1200" dirty="0"/>
        </a:p>
      </dsp:txBody>
      <dsp:txXfrm>
        <a:off x="3393847" y="1823544"/>
        <a:ext cx="2606401" cy="373183"/>
      </dsp:txXfrm>
    </dsp:sp>
    <dsp:sp modelId="{E0113DB9-7EBA-4E49-A7A5-94FCFA77E754}">
      <dsp:nvSpPr>
        <dsp:cNvPr id="0" name=""/>
        <dsp:cNvSpPr/>
      </dsp:nvSpPr>
      <dsp:spPr>
        <a:xfrm>
          <a:off x="3373659" y="2268609"/>
          <a:ext cx="2646777" cy="413559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700" kern="1200" dirty="0" smtClean="0"/>
            <a:t>evrenseldir</a:t>
          </a:r>
          <a:endParaRPr lang="tr-TR" sz="1700" kern="1200" dirty="0"/>
        </a:p>
      </dsp:txBody>
      <dsp:txXfrm>
        <a:off x="3393847" y="2288797"/>
        <a:ext cx="2606401" cy="373183"/>
      </dsp:txXfrm>
    </dsp:sp>
    <dsp:sp modelId="{86E0D01B-4E77-4496-BFBD-C4D8357E3980}">
      <dsp:nvSpPr>
        <dsp:cNvPr id="0" name=""/>
        <dsp:cNvSpPr/>
      </dsp:nvSpPr>
      <dsp:spPr>
        <a:xfrm>
          <a:off x="3373659" y="2733863"/>
          <a:ext cx="2646777" cy="413559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700" kern="1200" dirty="0" smtClean="0"/>
            <a:t>birikimlidir</a:t>
          </a:r>
          <a:endParaRPr lang="tr-TR" sz="1700" kern="1200" dirty="0"/>
        </a:p>
      </dsp:txBody>
      <dsp:txXfrm>
        <a:off x="3393847" y="2754051"/>
        <a:ext cx="2606401" cy="373183"/>
      </dsp:txXfrm>
    </dsp:sp>
    <dsp:sp modelId="{944D4148-B762-47B2-B896-1458936BD344}">
      <dsp:nvSpPr>
        <dsp:cNvPr id="0" name=""/>
        <dsp:cNvSpPr/>
      </dsp:nvSpPr>
      <dsp:spPr>
        <a:xfrm>
          <a:off x="3373659" y="3199117"/>
          <a:ext cx="2646777" cy="413559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700" kern="1200" dirty="0" smtClean="0"/>
            <a:t>Sağlam fakat göreli bilgidir</a:t>
          </a:r>
          <a:endParaRPr lang="tr-TR" sz="1700" kern="1200" dirty="0"/>
        </a:p>
      </dsp:txBody>
      <dsp:txXfrm>
        <a:off x="3393847" y="3219305"/>
        <a:ext cx="2606401" cy="37318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602D94A-50D8-4864-8F8E-3E9736EAC512}">
      <dsp:nvSpPr>
        <dsp:cNvPr id="0" name=""/>
        <dsp:cNvSpPr/>
      </dsp:nvSpPr>
      <dsp:spPr>
        <a:xfrm>
          <a:off x="3986212" y="1612966"/>
          <a:ext cx="2828925" cy="67315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58735"/>
              </a:lnTo>
              <a:lnTo>
                <a:pt x="2828925" y="458735"/>
              </a:lnTo>
              <a:lnTo>
                <a:pt x="2828925" y="673155"/>
              </a:lnTo>
            </a:path>
          </a:pathLst>
        </a:cu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D349DE1-BEB4-4D27-B245-A2FBD4D4CA3B}">
      <dsp:nvSpPr>
        <dsp:cNvPr id="0" name=""/>
        <dsp:cNvSpPr/>
      </dsp:nvSpPr>
      <dsp:spPr>
        <a:xfrm>
          <a:off x="3940492" y="1612966"/>
          <a:ext cx="91440" cy="67315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673155"/>
              </a:lnTo>
            </a:path>
          </a:pathLst>
        </a:cu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F744452-6E2A-45AD-B2B5-802488E435D3}">
      <dsp:nvSpPr>
        <dsp:cNvPr id="0" name=""/>
        <dsp:cNvSpPr/>
      </dsp:nvSpPr>
      <dsp:spPr>
        <a:xfrm>
          <a:off x="1157287" y="1612966"/>
          <a:ext cx="2828925" cy="673155"/>
        </a:xfrm>
        <a:custGeom>
          <a:avLst/>
          <a:gdLst/>
          <a:ahLst/>
          <a:cxnLst/>
          <a:rect l="0" t="0" r="0" b="0"/>
          <a:pathLst>
            <a:path>
              <a:moveTo>
                <a:pt x="2828925" y="0"/>
              </a:moveTo>
              <a:lnTo>
                <a:pt x="2828925" y="458735"/>
              </a:lnTo>
              <a:lnTo>
                <a:pt x="0" y="458735"/>
              </a:lnTo>
              <a:lnTo>
                <a:pt x="0" y="673155"/>
              </a:lnTo>
            </a:path>
          </a:pathLst>
        </a:cu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E715CD7-CBAA-4315-A675-251F86514C7F}">
      <dsp:nvSpPr>
        <dsp:cNvPr id="0" name=""/>
        <dsp:cNvSpPr/>
      </dsp:nvSpPr>
      <dsp:spPr>
        <a:xfrm>
          <a:off x="2828924" y="143210"/>
          <a:ext cx="2314575" cy="146975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F8EBAD7-8FE1-4751-AEEA-2D7B7950D864}">
      <dsp:nvSpPr>
        <dsp:cNvPr id="0" name=""/>
        <dsp:cNvSpPr/>
      </dsp:nvSpPr>
      <dsp:spPr>
        <a:xfrm>
          <a:off x="3086099" y="387527"/>
          <a:ext cx="2314575" cy="1469755"/>
        </a:xfrm>
        <a:prstGeom prst="roundRect">
          <a:avLst>
            <a:gd name="adj" fmla="val 10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500" kern="1200" dirty="0" smtClean="0"/>
            <a:t>Bilimsel yöntem süreci</a:t>
          </a:r>
          <a:endParaRPr lang="tr-TR" sz="2500" kern="1200" dirty="0"/>
        </a:p>
      </dsp:txBody>
      <dsp:txXfrm>
        <a:off x="3129147" y="430575"/>
        <a:ext cx="2228479" cy="1383659"/>
      </dsp:txXfrm>
    </dsp:sp>
    <dsp:sp modelId="{457BC620-C7A0-49DF-BC71-AB1CE0256428}">
      <dsp:nvSpPr>
        <dsp:cNvPr id="0" name=""/>
        <dsp:cNvSpPr/>
      </dsp:nvSpPr>
      <dsp:spPr>
        <a:xfrm>
          <a:off x="0" y="2286121"/>
          <a:ext cx="2314575" cy="146975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7FFAD5A-C929-429A-827A-3A55E40D348F}">
      <dsp:nvSpPr>
        <dsp:cNvPr id="0" name=""/>
        <dsp:cNvSpPr/>
      </dsp:nvSpPr>
      <dsp:spPr>
        <a:xfrm>
          <a:off x="257174" y="2530437"/>
          <a:ext cx="2314575" cy="1469755"/>
        </a:xfrm>
        <a:prstGeom prst="roundRect">
          <a:avLst>
            <a:gd name="adj" fmla="val 10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500" kern="1200" dirty="0" smtClean="0"/>
            <a:t>TÜMEVARIM</a:t>
          </a:r>
        </a:p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500" kern="1200" dirty="0" smtClean="0"/>
            <a:t>(Endüksiyon)</a:t>
          </a:r>
          <a:endParaRPr lang="tr-TR" sz="2500" kern="1200" dirty="0"/>
        </a:p>
      </dsp:txBody>
      <dsp:txXfrm>
        <a:off x="300222" y="2573485"/>
        <a:ext cx="2228479" cy="1383659"/>
      </dsp:txXfrm>
    </dsp:sp>
    <dsp:sp modelId="{781C8821-F5FE-46B6-856E-67EF4ED51D86}">
      <dsp:nvSpPr>
        <dsp:cNvPr id="0" name=""/>
        <dsp:cNvSpPr/>
      </dsp:nvSpPr>
      <dsp:spPr>
        <a:xfrm>
          <a:off x="2828924" y="2286121"/>
          <a:ext cx="2314575" cy="146975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BF81389-5CCD-40E0-AD25-9E388D4E67FC}">
      <dsp:nvSpPr>
        <dsp:cNvPr id="0" name=""/>
        <dsp:cNvSpPr/>
      </dsp:nvSpPr>
      <dsp:spPr>
        <a:xfrm>
          <a:off x="3086099" y="2530437"/>
          <a:ext cx="2314575" cy="1469755"/>
        </a:xfrm>
        <a:prstGeom prst="roundRect">
          <a:avLst>
            <a:gd name="adj" fmla="val 10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500" kern="1200" dirty="0" smtClean="0"/>
            <a:t>TÜMDENGELİM</a:t>
          </a:r>
        </a:p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500" kern="1200" dirty="0" smtClean="0"/>
            <a:t>(dedüksiyon)</a:t>
          </a:r>
          <a:endParaRPr lang="tr-TR" sz="2500" kern="1200" dirty="0"/>
        </a:p>
      </dsp:txBody>
      <dsp:txXfrm>
        <a:off x="3129147" y="2573485"/>
        <a:ext cx="2228479" cy="1383659"/>
      </dsp:txXfrm>
    </dsp:sp>
    <dsp:sp modelId="{9AB4EDCC-A888-4D68-A400-A3ACBE4A8C28}">
      <dsp:nvSpPr>
        <dsp:cNvPr id="0" name=""/>
        <dsp:cNvSpPr/>
      </dsp:nvSpPr>
      <dsp:spPr>
        <a:xfrm>
          <a:off x="5657850" y="2286121"/>
          <a:ext cx="2314575" cy="146975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04E4C3E-4D55-4461-9C25-00A4EC2FB8CD}">
      <dsp:nvSpPr>
        <dsp:cNvPr id="0" name=""/>
        <dsp:cNvSpPr/>
      </dsp:nvSpPr>
      <dsp:spPr>
        <a:xfrm>
          <a:off x="5915024" y="2530437"/>
          <a:ext cx="2314575" cy="1469755"/>
        </a:xfrm>
        <a:prstGeom prst="roundRect">
          <a:avLst>
            <a:gd name="adj" fmla="val 10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500" kern="1200" dirty="0" smtClean="0"/>
            <a:t>SINAMA-SAĞLAMA</a:t>
          </a:r>
        </a:p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500" kern="1200" dirty="0" smtClean="0"/>
            <a:t>(</a:t>
          </a:r>
          <a:r>
            <a:rPr lang="tr-TR" sz="2500" kern="1200" dirty="0" err="1" smtClean="0"/>
            <a:t>Verifikasyon</a:t>
          </a:r>
          <a:r>
            <a:rPr lang="tr-TR" sz="2500" kern="1200" dirty="0" smtClean="0"/>
            <a:t>)</a:t>
          </a:r>
          <a:endParaRPr lang="tr-TR" sz="2500" kern="1200" dirty="0"/>
        </a:p>
      </dsp:txBody>
      <dsp:txXfrm>
        <a:off x="5958072" y="2573485"/>
        <a:ext cx="2228479" cy="1383659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E350244-2239-476B-8B6B-17EF34B5DFC1}">
      <dsp:nvSpPr>
        <dsp:cNvPr id="0" name=""/>
        <dsp:cNvSpPr/>
      </dsp:nvSpPr>
      <dsp:spPr>
        <a:xfrm>
          <a:off x="1773145" y="0"/>
          <a:ext cx="2759273" cy="1103709"/>
        </a:xfrm>
        <a:prstGeom prst="chevron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20320" rIns="0" bIns="2032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tr-TR" sz="3200" kern="1200" dirty="0" smtClean="0"/>
            <a:t>1. ADIM</a:t>
          </a:r>
        </a:p>
        <a:p>
          <a:pPr lvl="0" algn="ctr">
            <a:spcBef>
              <a:spcPct val="0"/>
            </a:spcBef>
          </a:pPr>
          <a:endParaRPr lang="tr-TR" sz="3600" kern="1200" dirty="0"/>
        </a:p>
      </dsp:txBody>
      <dsp:txXfrm>
        <a:off x="2325000" y="0"/>
        <a:ext cx="1655564" cy="1103709"/>
      </dsp:txXfrm>
    </dsp:sp>
    <dsp:sp modelId="{30309C59-392B-4059-863A-FC1EAEBFD29E}">
      <dsp:nvSpPr>
        <dsp:cNvPr id="0" name=""/>
        <dsp:cNvSpPr/>
      </dsp:nvSpPr>
      <dsp:spPr>
        <a:xfrm>
          <a:off x="4186482" y="97337"/>
          <a:ext cx="2529659" cy="916078"/>
        </a:xfrm>
        <a:prstGeom prst="chevron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12700" rIns="0" bIns="1270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tr-TR" sz="2000" b="1" kern="1200" dirty="0" smtClean="0">
              <a:solidFill>
                <a:srgbClr val="7030A0"/>
              </a:solidFill>
              <a:effectLst/>
            </a:rPr>
            <a:t>Problemin saptanması</a:t>
          </a:r>
        </a:p>
      </dsp:txBody>
      <dsp:txXfrm>
        <a:off x="4644521" y="97337"/>
        <a:ext cx="1613581" cy="916078"/>
      </dsp:txXfrm>
    </dsp:sp>
    <dsp:sp modelId="{035EC568-F331-431E-BCFF-63C5A59DCC16}">
      <dsp:nvSpPr>
        <dsp:cNvPr id="0" name=""/>
        <dsp:cNvSpPr/>
      </dsp:nvSpPr>
      <dsp:spPr>
        <a:xfrm>
          <a:off x="1785914" y="1261750"/>
          <a:ext cx="2759273" cy="1103709"/>
        </a:xfrm>
        <a:prstGeom prst="chevron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0" tIns="22225" rIns="0" bIns="22225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500" kern="1200" dirty="0" smtClean="0"/>
            <a:t>2. ADIM</a:t>
          </a:r>
          <a:endParaRPr lang="tr-TR" sz="3500" kern="1200" dirty="0"/>
        </a:p>
      </dsp:txBody>
      <dsp:txXfrm>
        <a:off x="2337769" y="1261750"/>
        <a:ext cx="1655564" cy="1103709"/>
      </dsp:txXfrm>
    </dsp:sp>
    <dsp:sp modelId="{C2C41C07-CB56-4E69-9CF1-4A60AD881D8D}">
      <dsp:nvSpPr>
        <dsp:cNvPr id="0" name=""/>
        <dsp:cNvSpPr/>
      </dsp:nvSpPr>
      <dsp:spPr>
        <a:xfrm>
          <a:off x="4186482" y="1355565"/>
          <a:ext cx="2648383" cy="916078"/>
        </a:xfrm>
        <a:prstGeom prst="chevron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1430" rIns="0" bIns="1143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tr-TR" sz="1800" b="1" kern="1200" dirty="0" smtClean="0">
              <a:solidFill>
                <a:srgbClr val="7030A0"/>
              </a:solidFill>
            </a:rPr>
            <a:t>Araştırma önerisinin hazırlanması</a:t>
          </a:r>
        </a:p>
        <a:p>
          <a:pPr marL="171450" lvl="0" indent="0" algn="ctr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endParaRPr lang="tr-TR" sz="2000" b="1" kern="1200" dirty="0">
            <a:solidFill>
              <a:srgbClr val="7030A0"/>
            </a:solidFill>
          </a:endParaRPr>
        </a:p>
      </dsp:txBody>
      <dsp:txXfrm>
        <a:off x="4644521" y="1355565"/>
        <a:ext cx="1732305" cy="916078"/>
      </dsp:txXfrm>
    </dsp:sp>
    <dsp:sp modelId="{3AF79E8A-8333-4F02-8D71-A28DAD35B05A}">
      <dsp:nvSpPr>
        <dsp:cNvPr id="0" name=""/>
        <dsp:cNvSpPr/>
      </dsp:nvSpPr>
      <dsp:spPr>
        <a:xfrm>
          <a:off x="1785914" y="2519979"/>
          <a:ext cx="2759273" cy="1103709"/>
        </a:xfrm>
        <a:prstGeom prst="chevron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0" tIns="22225" rIns="0" bIns="22225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tr-TR" sz="3500" kern="1200" dirty="0" smtClean="0"/>
            <a:t>3. ADIM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3500" kern="1200" dirty="0"/>
        </a:p>
      </dsp:txBody>
      <dsp:txXfrm>
        <a:off x="2337769" y="2519979"/>
        <a:ext cx="1655564" cy="1103709"/>
      </dsp:txXfrm>
    </dsp:sp>
    <dsp:sp modelId="{E5B6758D-C57E-41D4-8917-98F471B58EC8}">
      <dsp:nvSpPr>
        <dsp:cNvPr id="0" name=""/>
        <dsp:cNvSpPr/>
      </dsp:nvSpPr>
      <dsp:spPr>
        <a:xfrm>
          <a:off x="4186482" y="2613794"/>
          <a:ext cx="2481359" cy="916078"/>
        </a:xfrm>
        <a:prstGeom prst="chevron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1430" rIns="0" bIns="11430" numCol="1" spcCol="1270" anchor="ctr" anchorCtr="0">
          <a:noAutofit/>
        </a:bodyPr>
        <a:lstStyle/>
        <a:p>
          <a:pPr lvl="0" algn="ctr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tr-TR" sz="1800" b="1" kern="1200" dirty="0" smtClean="0">
              <a:solidFill>
                <a:srgbClr val="7030A0"/>
              </a:solidFill>
            </a:rPr>
            <a:t>Araştırmanın planlanması</a:t>
          </a:r>
          <a:endParaRPr lang="tr-TR" sz="1800" b="1" kern="1200" dirty="0">
            <a:solidFill>
              <a:srgbClr val="7030A0"/>
            </a:solidFill>
          </a:endParaRPr>
        </a:p>
      </dsp:txBody>
      <dsp:txXfrm>
        <a:off x="4644521" y="2613794"/>
        <a:ext cx="1565281" cy="916078"/>
      </dsp:txXfrm>
    </dsp:sp>
    <dsp:sp modelId="{60DF9B23-A7FB-4A77-8123-5C4F4AE5B99C}">
      <dsp:nvSpPr>
        <dsp:cNvPr id="0" name=""/>
        <dsp:cNvSpPr/>
      </dsp:nvSpPr>
      <dsp:spPr>
        <a:xfrm>
          <a:off x="1785914" y="3778208"/>
          <a:ext cx="2759273" cy="1103709"/>
        </a:xfrm>
        <a:prstGeom prst="chevron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0" tIns="22225" rIns="0" bIns="22225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tr-TR" sz="3500" kern="1200" dirty="0" smtClean="0"/>
            <a:t>4. ADIM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3500" kern="1200" dirty="0"/>
        </a:p>
      </dsp:txBody>
      <dsp:txXfrm>
        <a:off x="2337769" y="3778208"/>
        <a:ext cx="1655564" cy="1103709"/>
      </dsp:txXfrm>
    </dsp:sp>
    <dsp:sp modelId="{8BEB5088-927E-472B-8A19-3A806F3C95E5}">
      <dsp:nvSpPr>
        <dsp:cNvPr id="0" name=""/>
        <dsp:cNvSpPr/>
      </dsp:nvSpPr>
      <dsp:spPr>
        <a:xfrm>
          <a:off x="4186482" y="3872023"/>
          <a:ext cx="3171602" cy="916078"/>
        </a:xfrm>
        <a:prstGeom prst="chevron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1430" rIns="0" bIns="11430" numCol="1" spcCol="1270" anchor="ctr" anchorCtr="0">
          <a:noAutofit/>
        </a:bodyPr>
        <a:lstStyle/>
        <a:p>
          <a:pPr lvl="0" algn="ctr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tr-TR" sz="1800" b="1" kern="1200" dirty="0" smtClean="0">
              <a:solidFill>
                <a:srgbClr val="7030A0"/>
              </a:solidFill>
            </a:rPr>
            <a:t>Araştırmanın gerçekleştirilmesi</a:t>
          </a:r>
          <a:endParaRPr lang="tr-TR" sz="1800" b="1" kern="1200" dirty="0">
            <a:solidFill>
              <a:srgbClr val="7030A0"/>
            </a:solidFill>
          </a:endParaRPr>
        </a:p>
      </dsp:txBody>
      <dsp:txXfrm>
        <a:off x="4644521" y="3872023"/>
        <a:ext cx="2255524" cy="916078"/>
      </dsp:txXfrm>
    </dsp:sp>
    <dsp:sp modelId="{9F7A2DC5-19C1-4E0E-A880-465EC707F51B}">
      <dsp:nvSpPr>
        <dsp:cNvPr id="0" name=""/>
        <dsp:cNvSpPr/>
      </dsp:nvSpPr>
      <dsp:spPr>
        <a:xfrm>
          <a:off x="1785914" y="5036436"/>
          <a:ext cx="2759273" cy="1103709"/>
        </a:xfrm>
        <a:prstGeom prst="chevron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0" tIns="22225" rIns="0" bIns="22225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tr-TR" sz="3500" kern="1200" dirty="0" smtClean="0"/>
            <a:t>5. ADIM 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3500" kern="1200" dirty="0"/>
        </a:p>
      </dsp:txBody>
      <dsp:txXfrm>
        <a:off x="2337769" y="5036436"/>
        <a:ext cx="1655564" cy="1103709"/>
      </dsp:txXfrm>
    </dsp:sp>
    <dsp:sp modelId="{4C91A94E-8B71-4CD0-9FFC-2F6520CD930B}">
      <dsp:nvSpPr>
        <dsp:cNvPr id="0" name=""/>
        <dsp:cNvSpPr/>
      </dsp:nvSpPr>
      <dsp:spPr>
        <a:xfrm>
          <a:off x="4186482" y="5130251"/>
          <a:ext cx="2672522" cy="916078"/>
        </a:xfrm>
        <a:prstGeom prst="chevron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12700" rIns="0" bIns="12700" numCol="1" spcCol="1270" anchor="ctr" anchorCtr="0">
          <a:noAutofit/>
        </a:bodyPr>
        <a:lstStyle/>
        <a:p>
          <a:pPr lvl="0" algn="ctr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tr-TR" sz="2000" b="1" kern="1200" dirty="0" smtClean="0">
              <a:solidFill>
                <a:srgbClr val="7030A0"/>
              </a:solidFill>
            </a:rPr>
            <a:t>raporlaştırma</a:t>
          </a:r>
          <a:endParaRPr lang="tr-TR" sz="2000" b="1" kern="1200" dirty="0">
            <a:solidFill>
              <a:srgbClr val="7030A0"/>
            </a:solidFill>
          </a:endParaRPr>
        </a:p>
      </dsp:txBody>
      <dsp:txXfrm>
        <a:off x="4644521" y="5130251"/>
        <a:ext cx="1756444" cy="916078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F5548B3-20E2-4624-973C-9305663393CF}">
      <dsp:nvSpPr>
        <dsp:cNvPr id="0" name=""/>
        <dsp:cNvSpPr/>
      </dsp:nvSpPr>
      <dsp:spPr>
        <a:xfrm>
          <a:off x="4099592" y="1319227"/>
          <a:ext cx="1267745" cy="60333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11152"/>
              </a:lnTo>
              <a:lnTo>
                <a:pt x="1267745" y="411152"/>
              </a:lnTo>
              <a:lnTo>
                <a:pt x="1267745" y="603331"/>
              </a:lnTo>
            </a:path>
          </a:pathLst>
        </a:cu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949A3EF-9E1D-44A6-9CA0-68D56137D4F8}">
      <dsp:nvSpPr>
        <dsp:cNvPr id="0" name=""/>
        <dsp:cNvSpPr/>
      </dsp:nvSpPr>
      <dsp:spPr>
        <a:xfrm>
          <a:off x="2831846" y="1319227"/>
          <a:ext cx="1267745" cy="603331"/>
        </a:xfrm>
        <a:custGeom>
          <a:avLst/>
          <a:gdLst/>
          <a:ahLst/>
          <a:cxnLst/>
          <a:rect l="0" t="0" r="0" b="0"/>
          <a:pathLst>
            <a:path>
              <a:moveTo>
                <a:pt x="1267745" y="0"/>
              </a:moveTo>
              <a:lnTo>
                <a:pt x="1267745" y="411152"/>
              </a:lnTo>
              <a:lnTo>
                <a:pt x="0" y="411152"/>
              </a:lnTo>
              <a:lnTo>
                <a:pt x="0" y="603331"/>
              </a:lnTo>
            </a:path>
          </a:pathLst>
        </a:cu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D04A007-2481-45D1-A491-DB347BB7BA5E}">
      <dsp:nvSpPr>
        <dsp:cNvPr id="0" name=""/>
        <dsp:cNvSpPr/>
      </dsp:nvSpPr>
      <dsp:spPr>
        <a:xfrm>
          <a:off x="3062346" y="1924"/>
          <a:ext cx="2074492" cy="131730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A3949CD-1A86-4DB6-AE77-9984C3979F80}">
      <dsp:nvSpPr>
        <dsp:cNvPr id="0" name=""/>
        <dsp:cNvSpPr/>
      </dsp:nvSpPr>
      <dsp:spPr>
        <a:xfrm>
          <a:off x="3292845" y="220898"/>
          <a:ext cx="2074492" cy="1317302"/>
        </a:xfrm>
        <a:prstGeom prst="roundRect">
          <a:avLst>
            <a:gd name="adj" fmla="val 10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200" kern="1200" dirty="0" smtClean="0"/>
            <a:t>Araştırma sorusu</a:t>
          </a:r>
          <a:endParaRPr lang="tr-TR" sz="2200" kern="1200" dirty="0"/>
        </a:p>
      </dsp:txBody>
      <dsp:txXfrm>
        <a:off x="3331427" y="259480"/>
        <a:ext cx="1997328" cy="1240138"/>
      </dsp:txXfrm>
    </dsp:sp>
    <dsp:sp modelId="{49B9412E-CAEA-4536-86FC-B2F4AC0C8F85}">
      <dsp:nvSpPr>
        <dsp:cNvPr id="0" name=""/>
        <dsp:cNvSpPr/>
      </dsp:nvSpPr>
      <dsp:spPr>
        <a:xfrm>
          <a:off x="1794600" y="1922558"/>
          <a:ext cx="2074492" cy="131730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E06FAEA-6F68-4A29-AC82-1C6CC6B3461E}">
      <dsp:nvSpPr>
        <dsp:cNvPr id="0" name=""/>
        <dsp:cNvSpPr/>
      </dsp:nvSpPr>
      <dsp:spPr>
        <a:xfrm>
          <a:off x="2025099" y="2141532"/>
          <a:ext cx="2074492" cy="1317302"/>
        </a:xfrm>
        <a:prstGeom prst="roundRect">
          <a:avLst>
            <a:gd name="adj" fmla="val 10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200" kern="1200" dirty="0" smtClean="0"/>
            <a:t>Kuramla doğrudan ilişkili olanlar</a:t>
          </a:r>
          <a:endParaRPr lang="tr-TR" sz="2200" kern="1200" dirty="0"/>
        </a:p>
      </dsp:txBody>
      <dsp:txXfrm>
        <a:off x="2063681" y="2180114"/>
        <a:ext cx="1997328" cy="1240138"/>
      </dsp:txXfrm>
    </dsp:sp>
    <dsp:sp modelId="{9255BA7C-948F-474C-BCC5-E8F9EE67CC1C}">
      <dsp:nvSpPr>
        <dsp:cNvPr id="0" name=""/>
        <dsp:cNvSpPr/>
      </dsp:nvSpPr>
      <dsp:spPr>
        <a:xfrm>
          <a:off x="4330091" y="1922558"/>
          <a:ext cx="2074492" cy="131730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430FC3A-4ED1-42B4-A94C-97E24AE62B55}">
      <dsp:nvSpPr>
        <dsp:cNvPr id="0" name=""/>
        <dsp:cNvSpPr/>
      </dsp:nvSpPr>
      <dsp:spPr>
        <a:xfrm>
          <a:off x="4560590" y="2141532"/>
          <a:ext cx="2074492" cy="1317302"/>
        </a:xfrm>
        <a:prstGeom prst="roundRect">
          <a:avLst>
            <a:gd name="adj" fmla="val 10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200" kern="1200" dirty="0" smtClean="0"/>
            <a:t>Kuramla doğrudan ilişkili olmayanlar</a:t>
          </a:r>
          <a:endParaRPr lang="tr-TR" sz="2200" kern="1200" dirty="0"/>
        </a:p>
      </dsp:txBody>
      <dsp:txXfrm>
        <a:off x="4599172" y="2180114"/>
        <a:ext cx="1997328" cy="124013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#1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8DDA1-8973-4C0D-AA23-387EE42AF9B9}" type="datetimeFigureOut">
              <a:rPr lang="tr-TR" smtClean="0"/>
              <a:t>16.11.2017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2AB0A-FD82-4172-8E31-58254354753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774568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8DDA1-8973-4C0D-AA23-387EE42AF9B9}" type="datetimeFigureOut">
              <a:rPr lang="tr-TR" smtClean="0"/>
              <a:t>16.11.2017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2AB0A-FD82-4172-8E31-58254354753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9733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8DDA1-8973-4C0D-AA23-387EE42AF9B9}" type="datetimeFigureOut">
              <a:rPr lang="tr-TR" smtClean="0"/>
              <a:t>16.11.2017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2AB0A-FD82-4172-8E31-58254354753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326358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8DDA1-8973-4C0D-AA23-387EE42AF9B9}" type="datetimeFigureOut">
              <a:rPr lang="tr-TR" smtClean="0"/>
              <a:t>16.11.2017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2AB0A-FD82-4172-8E31-58254354753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938313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8DDA1-8973-4C0D-AA23-387EE42AF9B9}" type="datetimeFigureOut">
              <a:rPr lang="tr-TR" smtClean="0"/>
              <a:t>16.11.2017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2AB0A-FD82-4172-8E31-58254354753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231417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8DDA1-8973-4C0D-AA23-387EE42AF9B9}" type="datetimeFigureOut">
              <a:rPr lang="tr-TR" smtClean="0"/>
              <a:t>16.11.2017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2AB0A-FD82-4172-8E31-58254354753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512812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8DDA1-8973-4C0D-AA23-387EE42AF9B9}" type="datetimeFigureOut">
              <a:rPr lang="tr-TR" smtClean="0"/>
              <a:t>16.11.2017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2AB0A-FD82-4172-8E31-58254354753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923851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8DDA1-8973-4C0D-AA23-387EE42AF9B9}" type="datetimeFigureOut">
              <a:rPr lang="tr-TR" smtClean="0"/>
              <a:t>16.11.2017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2AB0A-FD82-4172-8E31-58254354753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052459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8DDA1-8973-4C0D-AA23-387EE42AF9B9}" type="datetimeFigureOut">
              <a:rPr lang="tr-TR" smtClean="0"/>
              <a:t>16.11.2017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2AB0A-FD82-4172-8E31-58254354753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95849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8DDA1-8973-4C0D-AA23-387EE42AF9B9}" type="datetimeFigureOut">
              <a:rPr lang="tr-TR" smtClean="0"/>
              <a:t>16.11.2017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2AB0A-FD82-4172-8E31-58254354753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80530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8DDA1-8973-4C0D-AA23-387EE42AF9B9}" type="datetimeFigureOut">
              <a:rPr lang="tr-TR" smtClean="0"/>
              <a:t>16.11.2017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2AB0A-FD82-4172-8E31-58254354753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195860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68DDA1-8973-4C0D-AA23-387EE42AF9B9}" type="datetimeFigureOut">
              <a:rPr lang="tr-TR" smtClean="0"/>
              <a:t>16.11.2017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D2AB0A-FD82-4172-8E31-58254354753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948220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SOSYAL PSİKOLOJİDE YÖNTEM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638069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1 Başlık"/>
          <p:cNvSpPr>
            <a:spLocks noGrp="1"/>
          </p:cNvSpPr>
          <p:nvPr>
            <p:ph type="title"/>
          </p:nvPr>
        </p:nvSpPr>
        <p:spPr>
          <a:xfrm>
            <a:off x="1981200" y="214313"/>
            <a:ext cx="8229600" cy="500062"/>
          </a:xfrm>
        </p:spPr>
        <p:txBody>
          <a:bodyPr>
            <a:normAutofit fontScale="90000"/>
          </a:bodyPr>
          <a:lstStyle/>
          <a:p>
            <a:r>
              <a:rPr lang="tr-TR" altLang="tr-TR" b="1" smtClean="0">
                <a:solidFill>
                  <a:srgbClr val="C00000"/>
                </a:solidFill>
              </a:rPr>
              <a:t>KURAMSAL ARAŞTIRMA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738314" y="928688"/>
            <a:ext cx="8643937" cy="571500"/>
          </a:xfrm>
        </p:spPr>
        <p:txBody>
          <a:bodyPr/>
          <a:lstStyle/>
          <a:p>
            <a:pPr>
              <a:buFontTx/>
              <a:buNone/>
              <a:defRPr/>
            </a:pPr>
            <a:r>
              <a:rPr lang="tr-T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Bir araştırmanın sorusunun türü çok önemlidir. </a:t>
            </a:r>
          </a:p>
        </p:txBody>
      </p:sp>
      <p:sp>
        <p:nvSpPr>
          <p:cNvPr id="25604" name="3 Slayt Numarası Yer Tutucusu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1D264D61-9583-4EF9-BE68-BDDD80494183}" type="slidenum">
              <a:rPr lang="es-ES" altLang="tr-TR" sz="1400"/>
              <a:pPr>
                <a:spcBef>
                  <a:spcPct val="0"/>
                </a:spcBef>
                <a:buFontTx/>
                <a:buNone/>
              </a:pPr>
              <a:t>10</a:t>
            </a:fld>
            <a:endParaRPr lang="es-ES" altLang="tr-TR" sz="1400"/>
          </a:p>
        </p:txBody>
      </p:sp>
      <p:graphicFrame>
        <p:nvGraphicFramePr>
          <p:cNvPr id="5" name="4 Diyagram"/>
          <p:cNvGraphicFramePr/>
          <p:nvPr/>
        </p:nvGraphicFramePr>
        <p:xfrm>
          <a:off x="1524000" y="2143116"/>
          <a:ext cx="8429684" cy="34607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3044357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2 İçerik Yer Tutucusu"/>
          <p:cNvSpPr>
            <a:spLocks noGrp="1"/>
          </p:cNvSpPr>
          <p:nvPr>
            <p:ph idx="1"/>
          </p:nvPr>
        </p:nvSpPr>
        <p:spPr>
          <a:xfrm>
            <a:off x="2895600" y="2027817"/>
            <a:ext cx="7043738" cy="3467820"/>
          </a:xfrm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>
            <a:normAutofit lnSpcReduction="10000"/>
          </a:bodyPr>
          <a:lstStyle/>
          <a:p>
            <a:r>
              <a:rPr lang="tr-TR" altLang="tr-TR" u="sng" smtClean="0"/>
              <a:t>Kuramla doğrudan ilgili olmayan araştırmalara </a:t>
            </a:r>
            <a:r>
              <a:rPr lang="tr-TR" altLang="tr-TR" b="1" smtClean="0">
                <a:solidFill>
                  <a:srgbClr val="C00000"/>
                </a:solidFill>
              </a:rPr>
              <a:t>görgül araştırma </a:t>
            </a:r>
            <a:r>
              <a:rPr lang="tr-TR" altLang="tr-TR" smtClean="0"/>
              <a:t>denir. </a:t>
            </a:r>
          </a:p>
          <a:p>
            <a:r>
              <a:rPr lang="tr-TR" altLang="tr-TR" smtClean="0"/>
              <a:t>Bir kuramdan çıkarılan “</a:t>
            </a:r>
            <a:r>
              <a:rPr lang="tr-TR" altLang="tr-TR" u="sng" smtClean="0"/>
              <a:t>denenceyi” sınama amacı yoktur</a:t>
            </a:r>
            <a:r>
              <a:rPr lang="tr-TR" altLang="tr-TR" smtClean="0"/>
              <a:t>. </a:t>
            </a:r>
          </a:p>
          <a:p>
            <a:r>
              <a:rPr lang="tr-TR" altLang="tr-TR" smtClean="0"/>
              <a:t>Araştırmacı “korku” gibi bir değişken ya da “ikna edilebilirlik” gibi bir </a:t>
            </a:r>
            <a:r>
              <a:rPr lang="tr-TR" altLang="tr-TR" b="1" smtClean="0">
                <a:solidFill>
                  <a:srgbClr val="C00000"/>
                </a:solidFill>
              </a:rPr>
              <a:t>olgu</a:t>
            </a:r>
            <a:r>
              <a:rPr lang="tr-TR" altLang="tr-TR" smtClean="0"/>
              <a:t> ile ilgilenir. </a:t>
            </a:r>
          </a:p>
          <a:p>
            <a:r>
              <a:rPr lang="tr-TR" altLang="tr-TR" smtClean="0"/>
              <a:t>İlgilenilen konu hakkında “</a:t>
            </a:r>
            <a:r>
              <a:rPr lang="tr-TR" altLang="tr-TR" b="1" smtClean="0">
                <a:solidFill>
                  <a:srgbClr val="C00000"/>
                </a:solidFill>
              </a:rPr>
              <a:t>bilgi toplamak</a:t>
            </a:r>
            <a:r>
              <a:rPr lang="tr-TR" altLang="tr-TR" smtClean="0"/>
              <a:t>” hedeflenmektedir. </a:t>
            </a:r>
          </a:p>
        </p:txBody>
      </p:sp>
      <p:sp>
        <p:nvSpPr>
          <p:cNvPr id="28675" name="3 Slayt Numarası Yer Tutucusu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5BA48801-5055-4CBE-BC94-8B3B34840595}" type="slidenum">
              <a:rPr lang="es-ES" altLang="tr-TR" sz="1400"/>
              <a:pPr>
                <a:spcBef>
                  <a:spcPct val="0"/>
                </a:spcBef>
                <a:buFontTx/>
                <a:buNone/>
              </a:pPr>
              <a:t>11</a:t>
            </a:fld>
            <a:endParaRPr lang="es-ES" altLang="tr-TR" sz="1400"/>
          </a:p>
        </p:txBody>
      </p:sp>
      <p:sp>
        <p:nvSpPr>
          <p:cNvPr id="5" name="1 Başlık"/>
          <p:cNvSpPr txBox="1">
            <a:spLocks/>
          </p:cNvSpPr>
          <p:nvPr/>
        </p:nvSpPr>
        <p:spPr bwMode="auto">
          <a:xfrm>
            <a:off x="1981200" y="214313"/>
            <a:ext cx="8229600" cy="500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tr-TR" sz="4400" b="1" kern="0" dirty="0">
                <a:solidFill>
                  <a:srgbClr val="C00000"/>
                </a:solidFill>
                <a:latin typeface="+mj-lt"/>
                <a:ea typeface="+mj-ea"/>
                <a:cs typeface="+mj-cs"/>
              </a:rPr>
              <a:t>GÖRGÜL ARAŞTIRMA</a:t>
            </a:r>
          </a:p>
        </p:txBody>
      </p:sp>
    </p:spTree>
    <p:extLst>
      <p:ext uri="{BB962C8B-B14F-4D97-AF65-F5344CB8AC3E}">
        <p14:creationId xmlns:p14="http://schemas.microsoft.com/office/powerpoint/2010/main" val="32241988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3 Slayt Numarası Yer Tutucusu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C7C76503-CDAB-43B6-A683-896C9ED1E17A}" type="slidenum">
              <a:rPr lang="es-ES" altLang="tr-TR" sz="1400"/>
              <a:pPr>
                <a:spcBef>
                  <a:spcPct val="0"/>
                </a:spcBef>
                <a:buFontTx/>
                <a:buNone/>
              </a:pPr>
              <a:t>12</a:t>
            </a:fld>
            <a:endParaRPr lang="es-ES" altLang="tr-TR" sz="1400"/>
          </a:p>
        </p:txBody>
      </p:sp>
      <p:sp>
        <p:nvSpPr>
          <p:cNvPr id="5" name="4 Dikdörtgen"/>
          <p:cNvSpPr/>
          <p:nvPr/>
        </p:nvSpPr>
        <p:spPr>
          <a:xfrm>
            <a:off x="1511390" y="2366364"/>
            <a:ext cx="8554401" cy="107721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eaLnBrk="1" hangingPunct="1">
              <a:defRPr/>
            </a:pPr>
            <a:r>
              <a:rPr lang="tr-TR" sz="32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Kuramsal Araştırma/</a:t>
            </a:r>
            <a:r>
              <a:rPr lang="tr-TR" sz="32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Görgül</a:t>
            </a:r>
            <a:r>
              <a:rPr lang="tr-TR" sz="32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Araştırma </a:t>
            </a:r>
            <a:r>
              <a:rPr lang="tr-TR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Farkı Nedir?</a:t>
            </a:r>
            <a:endParaRPr lang="tr-TR" sz="32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5882831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2 İçerik Yer Tutucusu"/>
          <p:cNvSpPr>
            <a:spLocks noGrp="1"/>
          </p:cNvSpPr>
          <p:nvPr>
            <p:ph idx="1"/>
          </p:nvPr>
        </p:nvSpPr>
        <p:spPr>
          <a:xfrm>
            <a:off x="2128115" y="2470427"/>
            <a:ext cx="8229600" cy="2214562"/>
          </a:xfrm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tr-TR" altLang="tr-TR" smtClean="0"/>
              <a:t>İki ya da daha çok değişken arasındaki ilişkiyi gözlemeye dayanan araştırmalardır. </a:t>
            </a:r>
          </a:p>
          <a:p>
            <a:pPr lvl="1"/>
            <a:r>
              <a:rPr lang="tr-TR" altLang="tr-TR" sz="2000" b="1">
                <a:solidFill>
                  <a:srgbClr val="7030A0"/>
                </a:solidFill>
              </a:rPr>
              <a:t>“A değişkeni yükseldiğinde B değişkeni de yükselmekte mi?”</a:t>
            </a:r>
          </a:p>
          <a:p>
            <a:pPr lvl="1"/>
            <a:r>
              <a:rPr lang="tr-TR" altLang="tr-TR" sz="2000" b="1">
                <a:solidFill>
                  <a:srgbClr val="7030A0"/>
                </a:solidFill>
              </a:rPr>
              <a:t>“Korku ile toplumsallık arasında bir ilişki var mı?”</a:t>
            </a:r>
          </a:p>
        </p:txBody>
      </p:sp>
      <p:sp>
        <p:nvSpPr>
          <p:cNvPr id="34819" name="3 Slayt Numarası Yer Tutucusu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EA6B0028-9D73-4639-865C-62770A347FFE}" type="slidenum">
              <a:rPr lang="es-ES" altLang="tr-TR" sz="1400"/>
              <a:pPr>
                <a:spcBef>
                  <a:spcPct val="0"/>
                </a:spcBef>
                <a:buFontTx/>
                <a:buNone/>
              </a:pPr>
              <a:t>13</a:t>
            </a:fld>
            <a:endParaRPr lang="es-ES" altLang="tr-TR" sz="1400"/>
          </a:p>
        </p:txBody>
      </p:sp>
      <p:sp>
        <p:nvSpPr>
          <p:cNvPr id="5" name="4 Dikdörtgen"/>
          <p:cNvSpPr/>
          <p:nvPr/>
        </p:nvSpPr>
        <p:spPr>
          <a:xfrm>
            <a:off x="1899318" y="214291"/>
            <a:ext cx="8554401" cy="58477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eaLnBrk="1" hangingPunct="1">
              <a:defRPr/>
            </a:pPr>
            <a:r>
              <a:rPr lang="tr-TR" sz="32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İLİŞKİSEL ARAŞTIRMALAR</a:t>
            </a:r>
          </a:p>
        </p:txBody>
      </p:sp>
    </p:spTree>
    <p:extLst>
      <p:ext uri="{BB962C8B-B14F-4D97-AF65-F5344CB8AC3E}">
        <p14:creationId xmlns:p14="http://schemas.microsoft.com/office/powerpoint/2010/main" val="29341858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Başlık"/>
          <p:cNvSpPr>
            <a:spLocks noGrp="1"/>
          </p:cNvSpPr>
          <p:nvPr>
            <p:ph type="title"/>
          </p:nvPr>
        </p:nvSpPr>
        <p:spPr>
          <a:xfrm>
            <a:off x="884382" y="2138507"/>
            <a:ext cx="10515600" cy="1325563"/>
          </a:xfrm>
        </p:spPr>
        <p:txBody>
          <a:bodyPr>
            <a:normAutofit/>
          </a:bodyPr>
          <a:lstStyle/>
          <a:p>
            <a:r>
              <a:rPr lang="tr-TR" altLang="tr-TR" sz="2800" b="1" dirty="0"/>
              <a:t>İLİŞKİSEL ARAŞTIRMALARIN ÜSTÜN </a:t>
            </a:r>
            <a:r>
              <a:rPr lang="tr-TR" altLang="tr-TR" sz="2800" b="1" dirty="0" smtClean="0"/>
              <a:t>YÖNLERİ nelerdir?</a:t>
            </a:r>
            <a:endParaRPr lang="tr-TR" altLang="tr-TR" sz="2800" b="1" dirty="0"/>
          </a:p>
        </p:txBody>
      </p:sp>
      <p:sp>
        <p:nvSpPr>
          <p:cNvPr id="6" name="1 Başlık"/>
          <p:cNvSpPr txBox="1">
            <a:spLocks/>
          </p:cNvSpPr>
          <p:nvPr/>
        </p:nvSpPr>
        <p:spPr bwMode="auto">
          <a:xfrm>
            <a:off x="3412837" y="4301694"/>
            <a:ext cx="8229600" cy="439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tr-TR" sz="2800" b="1" kern="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İLİŞKİSEL ARAŞTIRMALARIN </a:t>
            </a:r>
            <a:r>
              <a:rPr lang="tr-TR" sz="2800" b="1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SINIRLILIKLARI Nelerdir?</a:t>
            </a:r>
            <a:endParaRPr lang="tr-TR" sz="2800" b="1" kern="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49453191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2 İçerik Yer Tutucusu"/>
          <p:cNvSpPr>
            <a:spLocks noGrp="1"/>
          </p:cNvSpPr>
          <p:nvPr>
            <p:ph idx="1"/>
          </p:nvPr>
        </p:nvSpPr>
        <p:spPr>
          <a:xfrm>
            <a:off x="2073563" y="2976707"/>
            <a:ext cx="8229600" cy="2297257"/>
          </a:xfrm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tr-TR" altLang="tr-TR" dirty="0"/>
              <a:t>Bu yöntemde, bir değişkenin (BAĞIMSIZ DEĞİŞKEN) farklı düzeyleri “</a:t>
            </a:r>
            <a:r>
              <a:rPr lang="tr-TR" altLang="tr-TR" dirty="0" err="1"/>
              <a:t>laboratuar</a:t>
            </a:r>
            <a:r>
              <a:rPr lang="tr-TR" altLang="tr-TR" dirty="0"/>
              <a:t> ortamında” yaratılır ve deneklerden ölçüm alınır. </a:t>
            </a:r>
          </a:p>
          <a:p>
            <a:r>
              <a:rPr lang="tr-TR" altLang="tr-TR" dirty="0"/>
              <a:t>Deney ve kontrol gruplarına oluşturulur. </a:t>
            </a:r>
          </a:p>
          <a:p>
            <a:r>
              <a:rPr lang="tr-TR" altLang="tr-TR" b="1" dirty="0" smtClean="0">
                <a:solidFill>
                  <a:srgbClr val="FF0000"/>
                </a:solidFill>
              </a:rPr>
              <a:t>SEÇKİSİZ ATAMA</a:t>
            </a:r>
            <a:endParaRPr lang="tr-TR" altLang="tr-TR" b="1" dirty="0">
              <a:solidFill>
                <a:srgbClr val="FF0000"/>
              </a:solidFill>
            </a:endParaRPr>
          </a:p>
        </p:txBody>
      </p:sp>
      <p:sp>
        <p:nvSpPr>
          <p:cNvPr id="38915" name="3 Slayt Numarası Yer Tutucusu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D8534763-C963-47C3-BEA6-199096B22BCB}" type="slidenum">
              <a:rPr lang="es-ES" altLang="tr-TR" sz="1400"/>
              <a:pPr>
                <a:spcBef>
                  <a:spcPct val="0"/>
                </a:spcBef>
                <a:buFontTx/>
                <a:buNone/>
              </a:pPr>
              <a:t>15</a:t>
            </a:fld>
            <a:endParaRPr lang="es-ES" altLang="tr-TR" sz="1400"/>
          </a:p>
        </p:txBody>
      </p:sp>
      <p:sp>
        <p:nvSpPr>
          <p:cNvPr id="5" name="4 Dikdörtgen"/>
          <p:cNvSpPr/>
          <p:nvPr/>
        </p:nvSpPr>
        <p:spPr>
          <a:xfrm>
            <a:off x="1825427" y="1309546"/>
            <a:ext cx="8554401" cy="58477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eaLnBrk="1" hangingPunct="1">
              <a:defRPr/>
            </a:pPr>
            <a:r>
              <a:rPr lang="tr-TR" sz="32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DENEYSEL ARAŞTIRMALAR</a:t>
            </a:r>
          </a:p>
        </p:txBody>
      </p:sp>
    </p:spTree>
    <p:extLst>
      <p:ext uri="{BB962C8B-B14F-4D97-AF65-F5344CB8AC3E}">
        <p14:creationId xmlns:p14="http://schemas.microsoft.com/office/powerpoint/2010/main" val="4072282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981200" y="357189"/>
            <a:ext cx="8229600" cy="4429125"/>
          </a:xfrm>
          <a:ln w="38100">
            <a:solidFill>
              <a:schemeClr val="tx1"/>
            </a:solidFill>
          </a:ln>
        </p:spPr>
        <p:txBody>
          <a:bodyPr/>
          <a:lstStyle/>
          <a:p>
            <a:pPr>
              <a:buFontTx/>
              <a:buNone/>
              <a:defRPr/>
            </a:pPr>
            <a:r>
              <a:rPr lang="tr-TR" b="1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SEÇKİSİZLİK</a:t>
            </a:r>
            <a:r>
              <a:rPr lang="tr-TR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=&gt;</a:t>
            </a:r>
          </a:p>
          <a:p>
            <a:pPr>
              <a:buFontTx/>
              <a:buNone/>
              <a:defRPr/>
            </a:pPr>
            <a:endParaRPr lang="tr-TR" smtClean="0"/>
          </a:p>
          <a:p>
            <a:pPr>
              <a:buFontTx/>
              <a:buAutoNum type="romanUcPeriod"/>
              <a:defRPr/>
            </a:pPr>
            <a:r>
              <a:rPr lang="tr-TR" smtClean="0"/>
              <a:t> Bireysel farklılıkları görmezden gelmeyi sağlar. </a:t>
            </a:r>
          </a:p>
          <a:p>
            <a:pPr>
              <a:buFontTx/>
              <a:buAutoNum type="romanUcPeriod"/>
              <a:defRPr/>
            </a:pPr>
            <a:endParaRPr lang="tr-TR" smtClean="0"/>
          </a:p>
          <a:p>
            <a:pPr>
              <a:buFontTx/>
              <a:buAutoNum type="romanUcPeriod"/>
              <a:defRPr/>
            </a:pPr>
            <a:r>
              <a:rPr lang="tr-TR" smtClean="0"/>
              <a:t>Grupların, incelenen değişken dışındaki tüm faktörler açısından DENK olduğu kabul edilir. </a:t>
            </a:r>
          </a:p>
        </p:txBody>
      </p:sp>
      <p:sp>
        <p:nvSpPr>
          <p:cNvPr id="39939" name="3 Slayt Numarası Yer Tutucusu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176B2DC8-34D8-43AF-A2FA-0ED4F50DB27E}" type="slidenum">
              <a:rPr lang="es-ES" altLang="tr-TR" sz="1400"/>
              <a:pPr>
                <a:spcBef>
                  <a:spcPct val="0"/>
                </a:spcBef>
                <a:buFontTx/>
                <a:buNone/>
              </a:pPr>
              <a:t>16</a:t>
            </a:fld>
            <a:endParaRPr lang="es-ES" altLang="tr-TR" sz="1400"/>
          </a:p>
        </p:txBody>
      </p:sp>
    </p:spTree>
    <p:extLst>
      <p:ext uri="{BB962C8B-B14F-4D97-AF65-F5344CB8AC3E}">
        <p14:creationId xmlns:p14="http://schemas.microsoft.com/office/powerpoint/2010/main" val="37353250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2 İçerik Yer Tutucusu"/>
          <p:cNvSpPr>
            <a:spLocks noGrp="1"/>
          </p:cNvSpPr>
          <p:nvPr>
            <p:ph idx="1"/>
          </p:nvPr>
        </p:nvSpPr>
        <p:spPr>
          <a:xfrm>
            <a:off x="1809751" y="571500"/>
            <a:ext cx="7072313" cy="6072188"/>
          </a:xfrm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tr-TR" altLang="tr-TR"/>
              <a:t>Deneysel yöntem genel olarak doğal olayların etkilerinin incelenmesine uygun değildir. </a:t>
            </a:r>
          </a:p>
          <a:p>
            <a:pPr lvl="1"/>
            <a:r>
              <a:rPr lang="tr-TR" altLang="tr-TR" sz="2000" b="1">
                <a:solidFill>
                  <a:srgbClr val="002060"/>
                </a:solidFill>
              </a:rPr>
              <a:t>Hava saldırıları</a:t>
            </a:r>
          </a:p>
          <a:p>
            <a:pPr lvl="1"/>
            <a:r>
              <a:rPr lang="tr-TR" altLang="tr-TR" sz="2000" b="1">
                <a:solidFill>
                  <a:srgbClr val="002060"/>
                </a:solidFill>
              </a:rPr>
              <a:t>Su baskınları</a:t>
            </a:r>
          </a:p>
          <a:p>
            <a:pPr lvl="1"/>
            <a:r>
              <a:rPr lang="tr-TR" altLang="tr-TR" sz="2000" b="1">
                <a:solidFill>
                  <a:srgbClr val="002060"/>
                </a:solidFill>
              </a:rPr>
              <a:t> Ameliyatlar</a:t>
            </a:r>
          </a:p>
          <a:p>
            <a:pPr lvl="1">
              <a:buFontTx/>
              <a:buNone/>
            </a:pPr>
            <a:endParaRPr lang="tr-TR" altLang="tr-TR"/>
          </a:p>
          <a:p>
            <a:pPr lvl="1">
              <a:buFontTx/>
              <a:buNone/>
            </a:pPr>
            <a:r>
              <a:rPr lang="tr-TR" altLang="tr-TR"/>
              <a:t>İnsanların başına tümüyle rastlantısal olarak gelmez. </a:t>
            </a:r>
          </a:p>
          <a:p>
            <a:pPr lvl="1">
              <a:buFontTx/>
              <a:buNone/>
            </a:pPr>
            <a:r>
              <a:rPr lang="tr-TR" altLang="tr-TR"/>
              <a:t>Tam bir “seçkisizlik” söz konusu olmaz. </a:t>
            </a:r>
          </a:p>
          <a:p>
            <a:pPr lvl="1">
              <a:buFontTx/>
              <a:buNone/>
            </a:pPr>
            <a:endParaRPr lang="tr-TR" altLang="tr-TR"/>
          </a:p>
          <a:p>
            <a:pPr lvl="1">
              <a:buFontTx/>
              <a:buNone/>
            </a:pPr>
            <a:r>
              <a:rPr lang="tr-TR" altLang="tr-TR"/>
              <a:t>Deneyler =&gt; birçok değişkenle ilgili çok fazla verinin toplanmasına elverişli değildir. </a:t>
            </a:r>
          </a:p>
          <a:p>
            <a:pPr lvl="1">
              <a:buFontTx/>
              <a:buNone/>
            </a:pPr>
            <a:r>
              <a:rPr lang="tr-TR" altLang="tr-TR"/>
              <a:t>Ayrıca =&gt; sadece birkaç faktör değişimlenebilir.</a:t>
            </a:r>
          </a:p>
          <a:p>
            <a:pPr lvl="1">
              <a:buFontTx/>
              <a:buNone/>
            </a:pPr>
            <a:r>
              <a:rPr lang="tr-TR" altLang="tr-TR"/>
              <a:t> </a:t>
            </a:r>
          </a:p>
        </p:txBody>
      </p:sp>
      <p:sp>
        <p:nvSpPr>
          <p:cNvPr id="40963" name="3 Slayt Numarası Yer Tutucusu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DED02E19-B6D2-4344-9333-AFBEDC42C763}" type="slidenum">
              <a:rPr lang="es-ES" altLang="tr-TR" sz="1400"/>
              <a:pPr>
                <a:spcBef>
                  <a:spcPct val="0"/>
                </a:spcBef>
                <a:buFontTx/>
                <a:buNone/>
              </a:pPr>
              <a:t>17</a:t>
            </a:fld>
            <a:endParaRPr lang="es-ES" altLang="tr-TR" sz="1400"/>
          </a:p>
        </p:txBody>
      </p:sp>
      <p:sp>
        <p:nvSpPr>
          <p:cNvPr id="5" name="1 Başlık"/>
          <p:cNvSpPr txBox="1">
            <a:spLocks/>
          </p:cNvSpPr>
          <p:nvPr/>
        </p:nvSpPr>
        <p:spPr bwMode="auto">
          <a:xfrm>
            <a:off x="1881188" y="0"/>
            <a:ext cx="8229600" cy="439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tr-TR" sz="2800" b="1" kern="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DENEYSEL ARAŞTIRMALARIN SINIRLILIKLARI</a:t>
            </a:r>
          </a:p>
        </p:txBody>
      </p:sp>
    </p:spTree>
    <p:extLst>
      <p:ext uri="{BB962C8B-B14F-4D97-AF65-F5344CB8AC3E}">
        <p14:creationId xmlns:p14="http://schemas.microsoft.com/office/powerpoint/2010/main" val="37978096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SOSYAL PSİKOLOJİ ARAŞTIRMALARINDA YÖNTEM VE TEKNİKLER</a:t>
            </a:r>
          </a:p>
        </p:txBody>
      </p:sp>
      <p:sp>
        <p:nvSpPr>
          <p:cNvPr id="4099" name="2 İçerik Yer Tutucusu"/>
          <p:cNvSpPr>
            <a:spLocks noGrp="1"/>
          </p:cNvSpPr>
          <p:nvPr>
            <p:ph idx="1"/>
          </p:nvPr>
        </p:nvSpPr>
        <p:spPr>
          <a:xfrm>
            <a:off x="1981200" y="1500189"/>
            <a:ext cx="8229600" cy="5000625"/>
          </a:xfrm>
        </p:spPr>
        <p:txBody>
          <a:bodyPr/>
          <a:lstStyle/>
          <a:p>
            <a:r>
              <a:rPr lang="tr-TR" altLang="tr-TR" smtClean="0"/>
              <a:t>Sosyal psikologları ilgilendiren temel soru ve problemler =&gt; toplum-grup-birey üçlüsü düzeyindeki olayların karşılıklı etki durumu ile ilgilidir: </a:t>
            </a:r>
          </a:p>
          <a:p>
            <a:pPr lvl="1"/>
            <a:r>
              <a:rPr lang="tr-TR" altLang="tr-TR" b="1" i="1">
                <a:solidFill>
                  <a:srgbClr val="A50021"/>
                </a:solidFill>
              </a:rPr>
              <a:t>İnsanlar niçin çocuk sahibi olmak ister?</a:t>
            </a:r>
          </a:p>
          <a:p>
            <a:pPr lvl="1"/>
            <a:r>
              <a:rPr lang="tr-TR" altLang="tr-TR" b="1" i="1">
                <a:solidFill>
                  <a:srgbClr val="A50021"/>
                </a:solidFill>
              </a:rPr>
              <a:t>Bu istek, kişiden kişiye, gruptan gruba, </a:t>
            </a:r>
          </a:p>
          <a:p>
            <a:pPr lvl="1">
              <a:buFontTx/>
              <a:buNone/>
            </a:pPr>
            <a:r>
              <a:rPr lang="tr-TR" altLang="tr-TR" b="1" i="1">
                <a:solidFill>
                  <a:srgbClr val="A50021"/>
                </a:solidFill>
              </a:rPr>
              <a:t>	toplumdan topluma fark gösterir mi? </a:t>
            </a:r>
          </a:p>
          <a:p>
            <a:pPr lvl="1"/>
            <a:r>
              <a:rPr lang="tr-TR" altLang="tr-TR" b="1" i="1">
                <a:solidFill>
                  <a:srgbClr val="A50021"/>
                </a:solidFill>
              </a:rPr>
              <a:t>İnsanlar hangi durumlarda başkalarına</a:t>
            </a:r>
          </a:p>
          <a:p>
            <a:pPr lvl="1">
              <a:buFontTx/>
              <a:buNone/>
            </a:pPr>
            <a:r>
              <a:rPr lang="tr-TR" altLang="tr-TR" b="1" i="1">
                <a:solidFill>
                  <a:srgbClr val="A50021"/>
                </a:solidFill>
              </a:rPr>
              <a:t>	 yardım etmiyor? </a:t>
            </a:r>
          </a:p>
          <a:p>
            <a:pPr lvl="1">
              <a:buFontTx/>
              <a:buNone/>
            </a:pPr>
            <a:r>
              <a:rPr lang="tr-TR" altLang="tr-TR" smtClean="0"/>
              <a:t>gibi konular sosyal psikologları ilgilendirir. </a:t>
            </a:r>
          </a:p>
        </p:txBody>
      </p:sp>
      <p:sp>
        <p:nvSpPr>
          <p:cNvPr id="4100" name="3 Slayt Numarası Yer Tutucusu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EDDB80D6-CEFA-4A21-936A-3C8C1CD4C16B}" type="slidenum">
              <a:rPr lang="es-ES" altLang="tr-TR" sz="1400"/>
              <a:pPr>
                <a:spcBef>
                  <a:spcPct val="0"/>
                </a:spcBef>
                <a:buFontTx/>
                <a:buNone/>
              </a:pPr>
              <a:t>2</a:t>
            </a:fld>
            <a:endParaRPr lang="es-ES" altLang="tr-TR" sz="1400"/>
          </a:p>
        </p:txBody>
      </p:sp>
    </p:spTree>
    <p:extLst>
      <p:ext uri="{BB962C8B-B14F-4D97-AF65-F5344CB8AC3E}">
        <p14:creationId xmlns:p14="http://schemas.microsoft.com/office/powerpoint/2010/main" val="40802101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981200" y="285751"/>
            <a:ext cx="8229600" cy="1357313"/>
          </a:xfrm>
          <a:ln>
            <a:solidFill>
              <a:schemeClr val="accent6">
                <a:lumMod val="75000"/>
              </a:schemeClr>
            </a:solidFill>
          </a:ln>
        </p:spPr>
        <p:txBody>
          <a:bodyPr/>
          <a:lstStyle/>
          <a:p>
            <a:pPr>
              <a:defRPr/>
            </a:pPr>
            <a:r>
              <a:rPr lang="tr-TR" sz="2400" dirty="0"/>
              <a:t>Bu sorulara herkes “kendince” bir yanıt verebilir. Ancak “bilimsel bir yaklaşım” içeren yanıtlar veren SOSYAL BİLİM yapar </a:t>
            </a:r>
            <a:r>
              <a:rPr lang="tr-TR" b="1" dirty="0" smtClean="0">
                <a:solidFill>
                  <a:srgbClr val="A5002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" pitchFamily="2" charset="2"/>
              </a:rPr>
              <a:t></a:t>
            </a:r>
            <a:endParaRPr lang="tr-TR" b="1" dirty="0">
              <a:solidFill>
                <a:srgbClr val="A5002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4 Dikdörtgen"/>
          <p:cNvSpPr/>
          <p:nvPr/>
        </p:nvSpPr>
        <p:spPr>
          <a:xfrm>
            <a:off x="3309919" y="1857364"/>
            <a:ext cx="4839787" cy="923330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eaLnBrk="1" hangingPunct="1">
              <a:defRPr/>
            </a:pPr>
            <a:r>
              <a:rPr lang="tr-TR" sz="54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" charset="0"/>
                <a:cs typeface="Arial" charset="0"/>
              </a:rPr>
              <a:t>BİLİM NEDİR?</a:t>
            </a:r>
          </a:p>
        </p:txBody>
      </p:sp>
      <p:sp>
        <p:nvSpPr>
          <p:cNvPr id="6" name="5 Metin kutusu"/>
          <p:cNvSpPr txBox="1"/>
          <p:nvPr/>
        </p:nvSpPr>
        <p:spPr>
          <a:xfrm>
            <a:off x="2809875" y="2857500"/>
            <a:ext cx="5539786" cy="36933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tr-TR" dirty="0"/>
              <a:t>Bilim, geçerliliği kabul edilmiş sistemli bilgiler bütünüdür. </a:t>
            </a:r>
          </a:p>
        </p:txBody>
      </p:sp>
      <p:sp>
        <p:nvSpPr>
          <p:cNvPr id="7" name="6 Metin kutusu"/>
          <p:cNvSpPr txBox="1"/>
          <p:nvPr/>
        </p:nvSpPr>
        <p:spPr>
          <a:xfrm>
            <a:off x="1881189" y="3571875"/>
            <a:ext cx="3182859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tr-TR" dirty="0"/>
              <a:t>  Bilimde ÜÇ temel amaç vardır: </a:t>
            </a:r>
          </a:p>
        </p:txBody>
      </p:sp>
      <p:graphicFrame>
        <p:nvGraphicFramePr>
          <p:cNvPr id="8" name="7 Diyagram"/>
          <p:cNvGraphicFramePr/>
          <p:nvPr/>
        </p:nvGraphicFramePr>
        <p:xfrm>
          <a:off x="1881158" y="4143380"/>
          <a:ext cx="6500858" cy="22145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127" name="8 Slayt Numarası Yer Tutucusu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D6DDF778-DDED-4B3B-8106-788D710068C2}" type="slidenum">
              <a:rPr lang="es-ES" altLang="tr-TR" sz="1400"/>
              <a:pPr>
                <a:spcBef>
                  <a:spcPct val="0"/>
                </a:spcBef>
                <a:buFontTx/>
                <a:buNone/>
              </a:pPr>
              <a:t>3</a:t>
            </a:fld>
            <a:endParaRPr lang="es-ES" altLang="tr-TR" sz="1400"/>
          </a:p>
        </p:txBody>
      </p:sp>
    </p:spTree>
    <p:extLst>
      <p:ext uri="{BB962C8B-B14F-4D97-AF65-F5344CB8AC3E}">
        <p14:creationId xmlns:p14="http://schemas.microsoft.com/office/powerpoint/2010/main" val="5311365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2 İçerik Yer Tutucusu"/>
          <p:cNvSpPr>
            <a:spLocks noGrp="1"/>
          </p:cNvSpPr>
          <p:nvPr>
            <p:ph idx="1"/>
          </p:nvPr>
        </p:nvSpPr>
        <p:spPr>
          <a:xfrm>
            <a:off x="1981200" y="285751"/>
            <a:ext cx="8229600" cy="1643063"/>
          </a:xfrm>
          <a:ln w="38100">
            <a:solidFill>
              <a:srgbClr val="54381C"/>
            </a:solidFill>
            <a:miter lim="800000"/>
            <a:headEnd/>
            <a:tailEnd/>
          </a:ln>
        </p:spPr>
        <p:txBody>
          <a:bodyPr/>
          <a:lstStyle/>
          <a:p>
            <a:r>
              <a:rPr lang="tr-TR" altLang="tr-TR" sz="2400"/>
              <a:t>Bilim var olması gerekenle değil =&gt; VAR OLAN ile ilgilenir. </a:t>
            </a:r>
          </a:p>
          <a:p>
            <a:r>
              <a:rPr lang="tr-TR" altLang="tr-TR" sz="2400"/>
              <a:t>O nedenle bilimsel bilgiyi “iyi” ya da “kötü” olarak değerlendiremeyiz. </a:t>
            </a:r>
          </a:p>
        </p:txBody>
      </p:sp>
      <p:sp>
        <p:nvSpPr>
          <p:cNvPr id="12291" name="3 Slayt Numarası Yer Tutucusu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A1F48B46-9139-496B-840A-5D7DED3B6A03}" type="slidenum">
              <a:rPr lang="es-ES" altLang="tr-TR" sz="1400"/>
              <a:pPr>
                <a:spcBef>
                  <a:spcPct val="0"/>
                </a:spcBef>
                <a:buFontTx/>
                <a:buNone/>
              </a:pPr>
              <a:t>4</a:t>
            </a:fld>
            <a:endParaRPr lang="es-ES" altLang="tr-TR" sz="1400"/>
          </a:p>
        </p:txBody>
      </p:sp>
      <p:graphicFrame>
        <p:nvGraphicFramePr>
          <p:cNvPr id="5" name="4 Diyagram"/>
          <p:cNvGraphicFramePr/>
          <p:nvPr/>
        </p:nvGraphicFramePr>
        <p:xfrm>
          <a:off x="1952596" y="2571744"/>
          <a:ext cx="7358114" cy="407196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2293" name="5 Metin kutusu"/>
          <p:cNvSpPr txBox="1">
            <a:spLocks noChangeArrowheads="1"/>
          </p:cNvSpPr>
          <p:nvPr/>
        </p:nvSpPr>
        <p:spPr bwMode="auto">
          <a:xfrm>
            <a:off x="4881563" y="2071688"/>
            <a:ext cx="102076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altLang="tr-TR" sz="2400" b="1">
                <a:solidFill>
                  <a:srgbClr val="A50021"/>
                </a:solidFill>
              </a:rPr>
              <a:t>BİLİM</a:t>
            </a:r>
          </a:p>
        </p:txBody>
      </p:sp>
    </p:spTree>
    <p:extLst>
      <p:ext uri="{BB962C8B-B14F-4D97-AF65-F5344CB8AC3E}">
        <p14:creationId xmlns:p14="http://schemas.microsoft.com/office/powerpoint/2010/main" val="421096097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981200" y="214313"/>
            <a:ext cx="8229600" cy="500062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tr-TR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BİLİMSEL YÖNTEMİN MANTIĞI</a:t>
            </a:r>
          </a:p>
        </p:txBody>
      </p:sp>
      <p:sp>
        <p:nvSpPr>
          <p:cNvPr id="13315" name="2 İçerik Yer Tutucusu"/>
          <p:cNvSpPr>
            <a:spLocks noGrp="1"/>
          </p:cNvSpPr>
          <p:nvPr>
            <p:ph idx="1"/>
          </p:nvPr>
        </p:nvSpPr>
        <p:spPr>
          <a:xfrm>
            <a:off x="1981200" y="785814"/>
            <a:ext cx="8229600" cy="1500187"/>
          </a:xfrm>
          <a:ln w="38100">
            <a:solidFill>
              <a:srgbClr val="422C16"/>
            </a:solidFill>
            <a:miter lim="800000"/>
            <a:headEnd/>
            <a:tailEnd/>
          </a:ln>
        </p:spPr>
        <p:txBody>
          <a:bodyPr/>
          <a:lstStyle/>
          <a:p>
            <a:r>
              <a:rPr lang="tr-TR" altLang="tr-TR" sz="2000"/>
              <a:t>Bilimsel yöntem DÖNGÜSELdir. </a:t>
            </a:r>
          </a:p>
          <a:p>
            <a:r>
              <a:rPr lang="tr-TR" altLang="tr-TR" sz="2000"/>
              <a:t>Bu döngü OLGULAR ile başlar.</a:t>
            </a:r>
          </a:p>
          <a:p>
            <a:r>
              <a:rPr lang="tr-TR" altLang="tr-TR" sz="2000"/>
              <a:t>KURAM, HİPOTEZ ve TAHMİNLER den geçerek tekrar yeni OLGULAR a yönelir. </a:t>
            </a:r>
          </a:p>
        </p:txBody>
      </p:sp>
      <p:sp>
        <p:nvSpPr>
          <p:cNvPr id="13316" name="3 Slayt Numarası Yer Tutucusu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A9BD12F1-C113-4D72-A2EC-144843295ED1}" type="slidenum">
              <a:rPr lang="es-ES" altLang="tr-TR" sz="1400"/>
              <a:pPr>
                <a:spcBef>
                  <a:spcPct val="0"/>
                </a:spcBef>
                <a:buFontTx/>
                <a:buNone/>
              </a:pPr>
              <a:t>5</a:t>
            </a:fld>
            <a:endParaRPr lang="es-ES" altLang="tr-TR" sz="1400"/>
          </a:p>
        </p:txBody>
      </p:sp>
      <p:sp>
        <p:nvSpPr>
          <p:cNvPr id="5" name="4 Yuvarlatılmış Dikdörtgen"/>
          <p:cNvSpPr/>
          <p:nvPr/>
        </p:nvSpPr>
        <p:spPr>
          <a:xfrm>
            <a:off x="1952626" y="2500313"/>
            <a:ext cx="4714875" cy="571500"/>
          </a:xfrm>
          <a:prstGeom prst="roundRect">
            <a:avLst/>
          </a:prstGeom>
          <a:solidFill>
            <a:srgbClr val="FFC000"/>
          </a:solidFill>
          <a:ln>
            <a:solidFill>
              <a:srgbClr val="FFFFA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tr-TR" dirty="0">
                <a:solidFill>
                  <a:schemeClr val="tx1"/>
                </a:solidFill>
              </a:rPr>
              <a:t>OLGU=&gt; değişik gözlemciler tarafından tekrarlanan aynı gözlemdir.  </a:t>
            </a:r>
          </a:p>
        </p:txBody>
      </p:sp>
      <p:sp>
        <p:nvSpPr>
          <p:cNvPr id="6" name="5 Yuvarlatılmış Dikdörtgen"/>
          <p:cNvSpPr/>
          <p:nvPr/>
        </p:nvSpPr>
        <p:spPr>
          <a:xfrm>
            <a:off x="3309938" y="3429001"/>
            <a:ext cx="5143500" cy="1643063"/>
          </a:xfrm>
          <a:prstGeom prst="roundRect">
            <a:avLst/>
          </a:prstGeom>
          <a:solidFill>
            <a:srgbClr val="CCFF33"/>
          </a:solidFill>
          <a:ln>
            <a:solidFill>
              <a:srgbClr val="CCFF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tr-TR" dirty="0">
                <a:solidFill>
                  <a:schemeClr val="tx1"/>
                </a:solidFill>
              </a:rPr>
              <a:t>KURAM =&gt; fikirleri içeren bir sistemdir. İçerisinde SOYUT kavramlar; bu kavramların birbirleriyle ilişkisi hakkında KURALLAR ve bu kavramları gözlenen olgulara bağlama YOLLARI mevcuttur. </a:t>
            </a:r>
          </a:p>
        </p:txBody>
      </p:sp>
    </p:spTree>
    <p:extLst>
      <p:ext uri="{BB962C8B-B14F-4D97-AF65-F5344CB8AC3E}">
        <p14:creationId xmlns:p14="http://schemas.microsoft.com/office/powerpoint/2010/main" val="14365976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4 İçerik Yer Tutucusu"/>
          <p:cNvGraphicFramePr>
            <a:graphicFrameLocks noGrp="1"/>
          </p:cNvGraphicFramePr>
          <p:nvPr>
            <p:ph idx="1"/>
          </p:nvPr>
        </p:nvGraphicFramePr>
        <p:xfrm>
          <a:off x="1981200" y="214291"/>
          <a:ext cx="8229600" cy="41434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4339" name="3 Slayt Numarası Yer Tutucusu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561852D-03B0-4E9C-84F3-F8C9098FE497}" type="slidenum">
              <a:rPr lang="es-ES" altLang="tr-TR" sz="1400"/>
              <a:pPr>
                <a:spcBef>
                  <a:spcPct val="0"/>
                </a:spcBef>
                <a:buFontTx/>
                <a:buNone/>
              </a:pPr>
              <a:t>6</a:t>
            </a:fld>
            <a:endParaRPr lang="es-ES" altLang="tr-TR" sz="1400"/>
          </a:p>
        </p:txBody>
      </p:sp>
      <p:sp>
        <p:nvSpPr>
          <p:cNvPr id="6" name="5 Yuvarlatılmış Dikdörtgen"/>
          <p:cNvSpPr/>
          <p:nvPr/>
        </p:nvSpPr>
        <p:spPr>
          <a:xfrm>
            <a:off x="2309814" y="4786313"/>
            <a:ext cx="5500687" cy="1428750"/>
          </a:xfrm>
          <a:prstGeom prst="roundRect">
            <a:avLst/>
          </a:prstGeom>
          <a:solidFill>
            <a:srgbClr val="FF33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tr-TR" sz="2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Tümevarım ve tümdengelim =&gt; TEMEL MANTIK SÜREÇLERİ </a:t>
            </a:r>
            <a:r>
              <a:rPr lang="tr-TR" sz="24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dir</a:t>
            </a:r>
            <a:r>
              <a:rPr lang="tr-TR" sz="2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!!!</a:t>
            </a:r>
          </a:p>
        </p:txBody>
      </p:sp>
    </p:spTree>
    <p:extLst>
      <p:ext uri="{BB962C8B-B14F-4D97-AF65-F5344CB8AC3E}">
        <p14:creationId xmlns:p14="http://schemas.microsoft.com/office/powerpoint/2010/main" val="18028661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1 Başlık"/>
          <p:cNvSpPr>
            <a:spLocks noGrp="1"/>
          </p:cNvSpPr>
          <p:nvPr>
            <p:ph type="title"/>
          </p:nvPr>
        </p:nvSpPr>
        <p:spPr>
          <a:xfrm>
            <a:off x="1981200" y="214313"/>
            <a:ext cx="8229600" cy="500062"/>
          </a:xfrm>
        </p:spPr>
        <p:txBody>
          <a:bodyPr>
            <a:normAutofit fontScale="90000"/>
          </a:bodyPr>
          <a:lstStyle/>
          <a:p>
            <a:r>
              <a:rPr lang="tr-TR" altLang="tr-TR" sz="3200"/>
              <a:t>BİLİMSEL ARAŞTIRMA NEDİR?</a:t>
            </a:r>
          </a:p>
        </p:txBody>
      </p:sp>
      <p:sp>
        <p:nvSpPr>
          <p:cNvPr id="19459" name="2 İçerik Yer Tutucusu"/>
          <p:cNvSpPr>
            <a:spLocks noGrp="1"/>
          </p:cNvSpPr>
          <p:nvPr>
            <p:ph idx="1"/>
          </p:nvPr>
        </p:nvSpPr>
        <p:spPr>
          <a:xfrm>
            <a:off x="1981200" y="1000125"/>
            <a:ext cx="6686550" cy="4286250"/>
          </a:xfrm>
          <a:ln w="38100">
            <a:solidFill>
              <a:srgbClr val="422C16"/>
            </a:solidFill>
            <a:miter lim="800000"/>
            <a:headEnd/>
            <a:tailEnd/>
          </a:ln>
        </p:spPr>
        <p:txBody>
          <a:bodyPr/>
          <a:lstStyle/>
          <a:p>
            <a:pPr>
              <a:buFontTx/>
              <a:buNone/>
            </a:pPr>
            <a:r>
              <a:rPr lang="tr-TR" altLang="tr-TR" smtClean="0"/>
              <a:t>Bilimsel araştırma; </a:t>
            </a:r>
          </a:p>
          <a:p>
            <a:pPr>
              <a:buFontTx/>
              <a:buAutoNum type="arabicPeriod"/>
            </a:pPr>
            <a:r>
              <a:rPr lang="tr-TR" altLang="tr-TR" smtClean="0"/>
              <a:t> SİSTEMATİKTİR. </a:t>
            </a:r>
          </a:p>
          <a:p>
            <a:pPr>
              <a:buFontTx/>
              <a:buAutoNum type="arabicPeriod"/>
            </a:pPr>
            <a:r>
              <a:rPr lang="tr-TR" altLang="tr-TR" smtClean="0"/>
              <a:t>GELİŞİGÜZEL GÖZLEMLERE güvenmez. </a:t>
            </a:r>
          </a:p>
          <a:p>
            <a:pPr>
              <a:buFontTx/>
              <a:buAutoNum type="arabicPeriod"/>
            </a:pPr>
            <a:r>
              <a:rPr lang="tr-TR" altLang="tr-TR" smtClean="0"/>
              <a:t>YANSIZDIR. </a:t>
            </a:r>
          </a:p>
          <a:p>
            <a:pPr>
              <a:buFontTx/>
              <a:buAutoNum type="arabicPeriod"/>
            </a:pPr>
            <a:r>
              <a:rPr lang="tr-TR" altLang="tr-TR" smtClean="0"/>
              <a:t>ÖLÇME ve KAYDETME yöntemine güvenir. </a:t>
            </a:r>
          </a:p>
        </p:txBody>
      </p:sp>
      <p:sp>
        <p:nvSpPr>
          <p:cNvPr id="19460" name="3 Slayt Numarası Yer Tutucusu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EA504EF4-8373-4385-BA46-860C59199D2D}" type="slidenum">
              <a:rPr lang="es-ES" altLang="tr-TR" sz="1400"/>
              <a:pPr>
                <a:spcBef>
                  <a:spcPct val="0"/>
                </a:spcBef>
                <a:buFontTx/>
                <a:buNone/>
              </a:pPr>
              <a:t>7</a:t>
            </a:fld>
            <a:endParaRPr lang="es-ES" altLang="tr-TR" sz="1400"/>
          </a:p>
        </p:txBody>
      </p:sp>
    </p:spTree>
    <p:extLst>
      <p:ext uri="{BB962C8B-B14F-4D97-AF65-F5344CB8AC3E}">
        <p14:creationId xmlns:p14="http://schemas.microsoft.com/office/powerpoint/2010/main" val="33316050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1 Başlık"/>
          <p:cNvSpPr>
            <a:spLocks noGrp="1"/>
          </p:cNvSpPr>
          <p:nvPr>
            <p:ph type="title"/>
          </p:nvPr>
        </p:nvSpPr>
        <p:spPr>
          <a:xfrm>
            <a:off x="1809750" y="877455"/>
            <a:ext cx="8229600" cy="571500"/>
          </a:xfrm>
        </p:spPr>
        <p:txBody>
          <a:bodyPr>
            <a:normAutofit fontScale="90000"/>
          </a:bodyPr>
          <a:lstStyle/>
          <a:p>
            <a:r>
              <a:rPr lang="tr-TR" altLang="tr-TR" sz="3600" dirty="0"/>
              <a:t>BİLİMSEL ARAŞTIRMA</a:t>
            </a:r>
            <a:r>
              <a:rPr lang="tr-TR" altLang="tr-TR" dirty="0" smtClean="0"/>
              <a:t>…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638300" y="2284558"/>
            <a:ext cx="8572500" cy="1571625"/>
          </a:xfrm>
          <a:ln w="38100">
            <a:solidFill>
              <a:schemeClr val="accent4"/>
            </a:solidFill>
          </a:ln>
        </p:spPr>
        <p:txBody>
          <a:bodyPr>
            <a:normAutofit lnSpcReduction="10000"/>
          </a:bodyPr>
          <a:lstStyle/>
          <a:p>
            <a:pPr>
              <a:buFontTx/>
              <a:buNone/>
              <a:defRPr/>
            </a:pPr>
            <a:r>
              <a:rPr lang="tr-TR" sz="2400" dirty="0"/>
              <a:t>    </a:t>
            </a:r>
            <a:r>
              <a:rPr lang="tr-TR" dirty="0"/>
              <a:t>“problemlere </a:t>
            </a:r>
            <a:r>
              <a:rPr lang="tr-TR" u="sng" dirty="0"/>
              <a:t>güvenilir çözümler </a:t>
            </a:r>
            <a:r>
              <a:rPr lang="tr-TR" dirty="0"/>
              <a:t>aramak amacıyla </a:t>
            </a:r>
            <a:r>
              <a:rPr lang="tr-TR" b="1" dirty="0">
                <a:solidFill>
                  <a:srgbClr val="7030A0"/>
                </a:solidFill>
              </a:rPr>
              <a:t>planlı </a:t>
            </a:r>
            <a:r>
              <a:rPr lang="tr-TR" dirty="0"/>
              <a:t>ve </a:t>
            </a:r>
            <a:r>
              <a:rPr lang="tr-TR" b="1" dirty="0">
                <a:solidFill>
                  <a:srgbClr val="FF3300"/>
                </a:solidFill>
              </a:rPr>
              <a:t>sistemli</a:t>
            </a:r>
            <a:r>
              <a:rPr lang="tr-TR" dirty="0"/>
              <a:t> olarak </a:t>
            </a:r>
            <a:r>
              <a:rPr lang="tr-TR" b="1" i="1" dirty="0">
                <a:solidFill>
                  <a:srgbClr val="422C16"/>
                </a:solidFill>
              </a:rPr>
              <a:t>verilerin toplanması</a:t>
            </a:r>
            <a:r>
              <a:rPr lang="tr-TR" dirty="0"/>
              <a:t>, </a:t>
            </a:r>
            <a:r>
              <a:rPr lang="tr-TR" b="1" i="1" dirty="0">
                <a:solidFill>
                  <a:srgbClr val="00B050"/>
                </a:solidFill>
              </a:rPr>
              <a:t>analizi</a:t>
            </a:r>
            <a:r>
              <a:rPr lang="tr-TR" dirty="0"/>
              <a:t>, </a:t>
            </a:r>
            <a:r>
              <a:rPr lang="tr-TR" b="1" i="1" dirty="0">
                <a:solidFill>
                  <a:srgbClr val="0070C0"/>
                </a:solidFill>
              </a:rPr>
              <a:t>yorumlanarak değerlendirilmesi </a:t>
            </a:r>
            <a:r>
              <a:rPr lang="tr-TR" dirty="0"/>
              <a:t>ve </a:t>
            </a:r>
            <a:r>
              <a:rPr lang="tr-TR" b="1" i="1" dirty="0">
                <a:solidFill>
                  <a:srgbClr val="002060"/>
                </a:solidFill>
              </a:rPr>
              <a:t>rapor edilmesi </a:t>
            </a:r>
            <a:r>
              <a:rPr lang="tr-TR" dirty="0"/>
              <a:t>süreci”</a:t>
            </a:r>
          </a:p>
        </p:txBody>
      </p:sp>
      <p:sp>
        <p:nvSpPr>
          <p:cNvPr id="22532" name="3 Slayt Numarası Yer Tutucusu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785319C8-DF5E-437C-97A1-4D2AA91F8573}" type="slidenum">
              <a:rPr lang="es-ES" altLang="tr-TR" sz="1400"/>
              <a:pPr>
                <a:spcBef>
                  <a:spcPct val="0"/>
                </a:spcBef>
                <a:buFontTx/>
                <a:buNone/>
              </a:pPr>
              <a:t>8</a:t>
            </a:fld>
            <a:endParaRPr lang="es-ES" altLang="tr-TR" sz="1400"/>
          </a:p>
        </p:txBody>
      </p:sp>
    </p:spTree>
    <p:extLst>
      <p:ext uri="{BB962C8B-B14F-4D97-AF65-F5344CB8AC3E}">
        <p14:creationId xmlns:p14="http://schemas.microsoft.com/office/powerpoint/2010/main" val="4427889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1 Başlık"/>
          <p:cNvSpPr>
            <a:spLocks noGrp="1"/>
          </p:cNvSpPr>
          <p:nvPr>
            <p:ph type="title"/>
          </p:nvPr>
        </p:nvSpPr>
        <p:spPr>
          <a:xfrm>
            <a:off x="1981200" y="1"/>
            <a:ext cx="8229600" cy="500063"/>
          </a:xfrm>
        </p:spPr>
        <p:txBody>
          <a:bodyPr>
            <a:normAutofit fontScale="90000"/>
          </a:bodyPr>
          <a:lstStyle/>
          <a:p>
            <a:r>
              <a:rPr lang="tr-TR" altLang="tr-TR" sz="3200"/>
              <a:t>Araştırmanın Aşamaları</a:t>
            </a:r>
          </a:p>
        </p:txBody>
      </p:sp>
      <p:sp>
        <p:nvSpPr>
          <p:cNvPr id="24579" name="3 Slayt Numarası Yer Tutucusu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2C6C64E-3A3E-4874-B7B8-CE3C83707940}" type="slidenum">
              <a:rPr lang="es-ES" altLang="tr-TR" sz="1400"/>
              <a:pPr>
                <a:spcBef>
                  <a:spcPct val="0"/>
                </a:spcBef>
                <a:buFontTx/>
                <a:buNone/>
              </a:pPr>
              <a:t>9</a:t>
            </a:fld>
            <a:endParaRPr lang="es-ES" altLang="tr-TR" sz="1400"/>
          </a:p>
        </p:txBody>
      </p:sp>
      <p:graphicFrame>
        <p:nvGraphicFramePr>
          <p:cNvPr id="5" name="4 Diyagram"/>
          <p:cNvGraphicFramePr/>
          <p:nvPr/>
        </p:nvGraphicFramePr>
        <p:xfrm>
          <a:off x="1524000" y="571480"/>
          <a:ext cx="9144000" cy="61436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207462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544</Words>
  <Application>Microsoft Office PowerPoint</Application>
  <PresentationFormat>Geniş ekran</PresentationFormat>
  <Paragraphs>113</Paragraphs>
  <Slides>17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17</vt:i4>
      </vt:variant>
    </vt:vector>
  </HeadingPairs>
  <TitlesOfParts>
    <vt:vector size="22" baseType="lpstr">
      <vt:lpstr>Arial</vt:lpstr>
      <vt:lpstr>Calibri</vt:lpstr>
      <vt:lpstr>Calibri Light</vt:lpstr>
      <vt:lpstr>Wingdings</vt:lpstr>
      <vt:lpstr>Office Teması</vt:lpstr>
      <vt:lpstr>SOSYAL PSİKOLOJİDE YÖNTEM</vt:lpstr>
      <vt:lpstr>SOSYAL PSİKOLOJİ ARAŞTIRMALARINDA YÖNTEM VE TEKNİKLER</vt:lpstr>
      <vt:lpstr>PowerPoint Sunusu</vt:lpstr>
      <vt:lpstr>PowerPoint Sunusu</vt:lpstr>
      <vt:lpstr>BİLİMSEL YÖNTEMİN MANTIĞI</vt:lpstr>
      <vt:lpstr>PowerPoint Sunusu</vt:lpstr>
      <vt:lpstr>BİLİMSEL ARAŞTIRMA NEDİR?</vt:lpstr>
      <vt:lpstr>BİLİMSEL ARAŞTIRMA…</vt:lpstr>
      <vt:lpstr>Araştırmanın Aşamaları</vt:lpstr>
      <vt:lpstr>KURAMSAL ARAŞTIRMA</vt:lpstr>
      <vt:lpstr>PowerPoint Sunusu</vt:lpstr>
      <vt:lpstr>PowerPoint Sunusu</vt:lpstr>
      <vt:lpstr>PowerPoint Sunusu</vt:lpstr>
      <vt:lpstr>İLİŞKİSEL ARAŞTIRMALARIN ÜSTÜN YÖNLERİ nelerdir?</vt:lpstr>
      <vt:lpstr>PowerPoint Sunusu</vt:lpstr>
      <vt:lpstr>PowerPoint Sunusu</vt:lpstr>
      <vt:lpstr>PowerPoint Sunusu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SOSYAL PSİKOLOJİDE YÖNTEM</dc:title>
  <dc:creator>User</dc:creator>
  <cp:lastModifiedBy>User</cp:lastModifiedBy>
  <cp:revision>1</cp:revision>
  <dcterms:created xsi:type="dcterms:W3CDTF">2017-11-16T10:39:44Z</dcterms:created>
  <dcterms:modified xsi:type="dcterms:W3CDTF">2017-11-16T10:40:00Z</dcterms:modified>
</cp:coreProperties>
</file>