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917D16A4-223C-4ECE-B6DE-62D6D9A8394B}" type="datetimeFigureOut">
              <a:rPr lang="tr-TR" smtClean="0"/>
              <a:t>30.03.2019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638B4E21-DC40-4B39-B350-93C240C07EF0}"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17D16A4-223C-4ECE-B6DE-62D6D9A8394B}" type="datetimeFigureOut">
              <a:rPr lang="tr-TR" smtClean="0"/>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638B4E21-DC40-4B39-B350-93C240C07EF0}"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17D16A4-223C-4ECE-B6DE-62D6D9A8394B}" type="datetimeFigureOut">
              <a:rPr lang="tr-TR" smtClean="0"/>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638B4E21-DC40-4B39-B350-93C240C07EF0}"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17D16A4-223C-4ECE-B6DE-62D6D9A8394B}" type="datetimeFigureOut">
              <a:rPr lang="tr-TR" smtClean="0"/>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638B4E21-DC40-4B39-B350-93C240C07EF0}"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917D16A4-223C-4ECE-B6DE-62D6D9A8394B}" type="datetimeFigureOut">
              <a:rPr lang="tr-TR" smtClean="0"/>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638B4E21-DC40-4B39-B350-93C240C07EF0}"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17D16A4-223C-4ECE-B6DE-62D6D9A8394B}" type="datetimeFigureOut">
              <a:rPr lang="tr-TR" smtClean="0"/>
              <a:t>30.03.2019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638B4E21-DC40-4B39-B350-93C240C07EF0}"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917D16A4-223C-4ECE-B6DE-62D6D9A8394B}" type="datetimeFigureOut">
              <a:rPr lang="tr-TR" smtClean="0"/>
              <a:t>30.03.2019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638B4E21-DC40-4B39-B350-93C240C07EF0}"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917D16A4-223C-4ECE-B6DE-62D6D9A8394B}" type="datetimeFigureOut">
              <a:rPr lang="tr-TR" smtClean="0"/>
              <a:t>30.03.2019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638B4E21-DC40-4B39-B350-93C240C07EF0}"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917D16A4-223C-4ECE-B6DE-62D6D9A8394B}" type="datetimeFigureOut">
              <a:rPr lang="tr-TR" smtClean="0"/>
              <a:t>30.03.2019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638B4E21-DC40-4B39-B350-93C240C07EF0}"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17D16A4-223C-4ECE-B6DE-62D6D9A8394B}" type="datetimeFigureOut">
              <a:rPr lang="tr-TR" smtClean="0"/>
              <a:t>30.03.2019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638B4E21-DC40-4B39-B350-93C240C07EF0}"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917D16A4-223C-4ECE-B6DE-62D6D9A8394B}" type="datetimeFigureOut">
              <a:rPr lang="tr-TR" smtClean="0"/>
              <a:t>30.03.2019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638B4E21-DC40-4B39-B350-93C240C07EF0}" type="slidenum">
              <a:rPr lang="tr-TR" smtClean="0"/>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17D16A4-223C-4ECE-B6DE-62D6D9A8394B}" type="datetimeFigureOut">
              <a:rPr lang="tr-TR" smtClean="0"/>
              <a:t>30.03.2019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38B4E21-DC40-4B39-B350-93C240C07EF0}" type="slidenum">
              <a:rPr lang="tr-TR" smtClean="0"/>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TEK TANRILI DİNLER VE ETKİLERİ</a:t>
            </a:r>
            <a:endParaRPr lang="tr-TR" dirty="0"/>
          </a:p>
        </p:txBody>
      </p:sp>
      <p:sp>
        <p:nvSpPr>
          <p:cNvPr id="3" name="2 Alt Başlık"/>
          <p:cNvSpPr>
            <a:spLocks noGrp="1"/>
          </p:cNvSpPr>
          <p:nvPr>
            <p:ph type="subTitle" idx="1"/>
          </p:nvPr>
        </p:nvSpPr>
        <p:spPr/>
        <p:txBody>
          <a:bodyPr/>
          <a:lstStyle/>
          <a:p>
            <a:r>
              <a:rPr lang="tr-TR" dirty="0" smtClean="0"/>
              <a:t>VII. HAFTA</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Halife </a:t>
            </a:r>
            <a:r>
              <a:rPr lang="tr-TR" dirty="0"/>
              <a:t>seçimi konusunda yaşanan bazı ayrılıklar peygamberin hemen ölümünden sonra sert bir siyasal mücadelenin başlamasına neden olmuş, son üç halife suikastla öldürülmüştür. Özellikle Ali’nin hilafeti dönemindeki tartışmalar ve sonrasında </a:t>
            </a:r>
            <a:r>
              <a:rPr lang="tr-TR" dirty="0"/>
              <a:t>Muaviye</a:t>
            </a:r>
            <a:r>
              <a:rPr lang="tr-TR" dirty="0"/>
              <a:t> ve peygamberin torunları arasındaki çatışma İslam dünyasının içinde ilk büyük bölünmeye yol açmış; siyasal ayrılıklar mezhepsel bir ayrılığa dönüşmüştür.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lstStyle/>
          <a:p>
            <a:pPr algn="just">
              <a:buNone/>
            </a:pPr>
            <a:r>
              <a:rPr lang="tr-TR" dirty="0" smtClean="0"/>
              <a:t>		Mısır’da </a:t>
            </a:r>
            <a:r>
              <a:rPr lang="tr-TR" dirty="0"/>
              <a:t>tek tanrıcı </a:t>
            </a:r>
            <a:r>
              <a:rPr lang="tr-TR" dirty="0"/>
              <a:t>Aton</a:t>
            </a:r>
            <a:r>
              <a:rPr lang="tr-TR" dirty="0"/>
              <a:t> kültünden sonra ortaya çıkan Yahudilik ilk tek tanrılı dindir. Tanrı Yehova tarafından Musa’ya bildirilen 10 Emir çerçevesinde ortaya çıkan Yahudilik İsrailoğullarının Mısır’dan çıkışıyla ilişkili bir şekilde doğmuştur. Eski Ahit’in şekillenmesi ise yüzlerce yıl sürmüş, yeni metinler eklenmiş ve bugünkü haline esas olarak eski Mezoptamya’daki sürgün sırasında ulaşmıştır.</a:t>
            </a:r>
          </a:p>
          <a:p>
            <a:pPr algn="just"/>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lstStyle/>
          <a:p>
            <a:pPr algn="just">
              <a:buNone/>
            </a:pPr>
            <a:r>
              <a:rPr lang="tr-TR" dirty="0" smtClean="0"/>
              <a:t>		Yahudilik </a:t>
            </a:r>
            <a:r>
              <a:rPr lang="tr-TR" dirty="0"/>
              <a:t>evrensel bir din olmamış, içe kapalı bir kavim dini olarak kalmıştır. Özellikle büyük sürgünler sonucunda Yahudiler dünyanın dört birine tarafına yayılmış ve bir diaspora toplumu haline dönüşmüşlerdir. Yehova tarafından kendilerine vaad edildiğine inanılan topraklara dönüş milyonlarca Yahudi açısından bir dinsel mit haline getirilmiştir.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lstStyle/>
          <a:p>
            <a:pPr algn="just">
              <a:buNone/>
            </a:pPr>
            <a:r>
              <a:rPr lang="tr-TR" dirty="0" smtClean="0"/>
              <a:t>		Yahudilik </a:t>
            </a:r>
            <a:r>
              <a:rPr lang="tr-TR" dirty="0"/>
              <a:t>kendisinden sonra gelen diğer iki İbrahimi din olan Hıristiyanlık ve İslamı derinden etkilemiştir. Zaten Hıristiyanlar eski ahiti yeni ahitle birlikte kutsal kitabın bir parçası olarak görmektedirler. İslam da Yahudi mirasını, kutsal kitabının bozulmuş olduğunu ileri sürerek kabul etmektedir.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Nasıralı </a:t>
            </a:r>
            <a:r>
              <a:rPr lang="tr-TR" dirty="0"/>
              <a:t>bir Yahudi olan İsa 30 yaşında vaaz vermeye başladı. Roma egemenliğinin kukla kral Herod eliyle yürütüldüğü Filistin’de artan sömürü İsa’nın sevgi ve eşitlik temalı mesajlarının karşılık bulmasını sağladı. Zaten bu dönemde Vaftizci Yahya bölgede büyük bir destekçi kitlesine sahipti. Yeni mesajlar bir süre sonra Ortodoks Yahudi ruhbanı rahatsız etti. Bu kesimlerin şikayeti, Roma Valisi’nin İsa’ya çarmıha gerilme cezası vermesine neden oldu.</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Peygamberin </a:t>
            </a:r>
            <a:r>
              <a:rPr lang="tr-TR" dirty="0"/>
              <a:t>ardından dar bir çevreye sıkışan izleyicileri kendi içlerine kapandılar. Hıristiyanlığın bir din olarak ortaya çıkışını sağlayan kişi ise havariler arasında olmayan Tarsuslu Haham Pavlus oldu. Pavlus yaptığı seyahatlar ve vaazlarıyla </a:t>
            </a:r>
            <a:r>
              <a:rPr lang="tr-TR" dirty="0" smtClean="0"/>
              <a:t>İsa </a:t>
            </a:r>
            <a:r>
              <a:rPr lang="tr-TR" dirty="0"/>
              <a:t>Mesih temelli yeni inancı çok daha geniş bir çevreye yaymayı başardı. Başlangıçta Yahudi cemaatinin bir parçası olan yeni inanç sahipleri buradan koparak bir başka dini vaaz etmeye başladılar.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Yeni </a:t>
            </a:r>
            <a:r>
              <a:rPr lang="tr-TR" dirty="0"/>
              <a:t>inanç yüzyıllar içinde getirdiği eşitlik ve kardeşlik söylemiyle hızla taraftar toplamaya başladı. Hıristiyanlığın evrensel bir din olması güçlenmesini sağlayan önemli bir etkendi. Roma yönetimi yeni inançtan bir süre sonra rahatsız olarak büyük bir baskı politikası başlatsa da Hıristiyanlığı silmeyi başaramadı. 313 yılında Milano Fermanı ile serbest bırakılan Hıristiyanlık 380’de Roma’nın resmi dini haline geldi ve tüm Roma coğrafyasında hızla yayılarak Ortaçağ uygarlığının şekillenmesinde asli bir rol oynadı.</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İslam</a:t>
            </a:r>
            <a:r>
              <a:rPr lang="tr-TR" dirty="0"/>
              <a:t>, Arap paganizminin merkezi olan Mekke’de doğmuştur. 40 yaşında vahiy yaymaya başlayan Hz. Muhammed Mekke’de dar bir çevreye ulaşabilmiş ve geleneksel pagan inancını savunan elitlerin tepkisini çekmiştir. Bunun üzerine kuzeydeki </a:t>
            </a:r>
            <a:r>
              <a:rPr lang="tr-TR" dirty="0"/>
              <a:t>Yesrib</a:t>
            </a:r>
            <a:r>
              <a:rPr lang="tr-TR" dirty="0"/>
              <a:t> şehrine göç ederek burada bir devlet çekirdeği oluşturmayı başarmıştır. Sonrasında yayılan ve bölgedeki Arap kabilelerini de kontrol altına almayı başaran Müslümanlar Mekke’yi de ele geçirerek hakim güç haline gelmişlerdir.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Peygamberin </a:t>
            </a:r>
            <a:r>
              <a:rPr lang="tr-TR" dirty="0"/>
              <a:t>ölümünden sonra yaşanan kriz hilafet kurumunun oluşturulmasıyla kısa sürede aşılmış, isyan eden kavimlerin de yeniden kontrol altına alınmasıyla İslam Arap yarımadasının batısı ve güneyine güçlü bir şekilde yerleşmiştir. İkinci halife Ömer döneminde cihat motivasyonun da etkisiyle büyük bir fetih hareketine girişilerek Mısır’dan İran’a uzanan bir coğrafya ele geçirilmiş ve İslam’ın Arap toplumları dışında da yayılması sağlanmıştır.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TotalTime>
  <Words>8</Words>
  <Application>Microsoft Office PowerPoint</Application>
  <PresentationFormat>Ekran Gösterisi (4:3)</PresentationFormat>
  <Paragraphs>11</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Akış</vt:lpstr>
      <vt:lpstr>TEK TANRILI DİNLER VE ETKİLERİ</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 TANRILI DİNLER VE ETKİLERİ</dc:title>
  <dc:creator>canan</dc:creator>
  <cp:lastModifiedBy>canan</cp:lastModifiedBy>
  <cp:revision>3</cp:revision>
  <dcterms:created xsi:type="dcterms:W3CDTF">2019-03-30T17:32:19Z</dcterms:created>
  <dcterms:modified xsi:type="dcterms:W3CDTF">2019-03-30T17:40:47Z</dcterms:modified>
</cp:coreProperties>
</file>