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REÇETE PRATİĞİ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 Seda Topçu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REÇETE PRATİĞİ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Reçete nedir?</a:t>
            </a:r>
          </a:p>
          <a:p>
            <a:pPr marL="0" indent="0">
              <a:buNone/>
            </a:pPr>
            <a:r>
              <a:rPr lang="tr-TR" dirty="0" smtClean="0"/>
              <a:t>   -hekim tarafından eczacıya yapılmış bir talimat formu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151006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REÇETE PRATİĞİ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1. adım: hastanın problemini tanımla</a:t>
            </a:r>
          </a:p>
          <a:p>
            <a:r>
              <a:rPr lang="tr-TR" dirty="0" smtClean="0"/>
              <a:t>2. adım: tedavi amaçlarını belirle( </a:t>
            </a:r>
            <a:r>
              <a:rPr lang="tr-TR" dirty="0" err="1" smtClean="0"/>
              <a:t>terapötik</a:t>
            </a:r>
            <a:r>
              <a:rPr lang="tr-TR" dirty="0" smtClean="0"/>
              <a:t> hedef??)</a:t>
            </a:r>
          </a:p>
          <a:p>
            <a:r>
              <a:rPr lang="tr-TR" dirty="0" smtClean="0"/>
              <a:t>3. adım: seçilecek ilacın </a:t>
            </a:r>
            <a:r>
              <a:rPr lang="tr-TR" dirty="0" err="1" smtClean="0"/>
              <a:t>etkinliği,güvenliği</a:t>
            </a:r>
            <a:r>
              <a:rPr lang="tr-TR" dirty="0" smtClean="0"/>
              <a:t>, uygunluğu, maliyetini belirle</a:t>
            </a:r>
          </a:p>
          <a:p>
            <a:r>
              <a:rPr lang="tr-TR" dirty="0" smtClean="0"/>
              <a:t>4. adım: tedaviye başla</a:t>
            </a:r>
          </a:p>
          <a:p>
            <a:pPr marL="0" indent="0">
              <a:buNone/>
            </a:pPr>
            <a:r>
              <a:rPr lang="tr-TR" dirty="0" smtClean="0"/>
              <a:t>                    -reçeteyi yaz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-hastayı bilgilendir.</a:t>
            </a:r>
          </a:p>
          <a:p>
            <a:pPr marL="0" indent="0">
              <a:buNone/>
            </a:pPr>
            <a:r>
              <a:rPr lang="tr-TR" dirty="0" smtClean="0"/>
              <a:t> . 5. adım: tedavinin izlemi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06351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reçete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2818656" cy="1877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 smtClean="0"/>
              <a:t>hasta bilgileri</a:t>
            </a:r>
          </a:p>
          <a:p>
            <a:pPr marL="0" indent="0">
              <a:buNone/>
            </a:pPr>
            <a:r>
              <a:rPr lang="tr-TR" dirty="0" err="1" smtClean="0"/>
              <a:t>Adı,soyadı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Yaşı</a:t>
            </a:r>
          </a:p>
          <a:p>
            <a:pPr marL="0" indent="0">
              <a:buNone/>
            </a:pPr>
            <a:r>
              <a:rPr lang="tr-TR" dirty="0" smtClean="0"/>
              <a:t>Protokol </a:t>
            </a:r>
            <a:r>
              <a:rPr lang="tr-TR" dirty="0" err="1" smtClean="0"/>
              <a:t>no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Tanı</a:t>
            </a:r>
          </a:p>
          <a:p>
            <a:pPr marL="0" indent="0">
              <a:buNone/>
            </a:pPr>
            <a:r>
              <a:rPr lang="tr-TR" dirty="0" smtClean="0"/>
              <a:t>Adres/telefon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5724128" y="1484784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Doktor bilgileri</a:t>
            </a:r>
          </a:p>
          <a:p>
            <a:r>
              <a:rPr lang="tr-TR" dirty="0" err="1" smtClean="0"/>
              <a:t>Adı,soyadı</a:t>
            </a:r>
            <a:endParaRPr lang="tr-TR" dirty="0" smtClean="0"/>
          </a:p>
          <a:p>
            <a:r>
              <a:rPr lang="tr-TR" dirty="0" smtClean="0"/>
              <a:t>Diploma </a:t>
            </a:r>
            <a:r>
              <a:rPr lang="tr-TR" dirty="0" err="1" smtClean="0"/>
              <a:t>no</a:t>
            </a:r>
            <a:endParaRPr lang="tr-TR" dirty="0" smtClean="0"/>
          </a:p>
          <a:p>
            <a:r>
              <a:rPr lang="tr-TR" dirty="0" smtClean="0"/>
              <a:t>kurum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1115616" y="4293096"/>
            <a:ext cx="729372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Rp</a:t>
            </a:r>
            <a:endParaRPr lang="tr-TR" dirty="0" smtClean="0"/>
          </a:p>
          <a:p>
            <a:r>
              <a:rPr lang="tr-TR" dirty="0" smtClean="0"/>
              <a:t>   1.ilacın adı-</a:t>
            </a:r>
            <a:r>
              <a:rPr lang="tr-TR" dirty="0" err="1" smtClean="0"/>
              <a:t>farmasötik</a:t>
            </a:r>
            <a:r>
              <a:rPr lang="tr-TR" dirty="0" smtClean="0"/>
              <a:t> formu-birim </a:t>
            </a:r>
            <a:r>
              <a:rPr lang="tr-TR" dirty="0" err="1" smtClean="0"/>
              <a:t>farmasötik</a:t>
            </a:r>
            <a:r>
              <a:rPr lang="tr-TR" dirty="0" smtClean="0"/>
              <a:t> formda bulunan ilaç miktarı</a:t>
            </a:r>
          </a:p>
          <a:p>
            <a:r>
              <a:rPr lang="tr-TR" dirty="0"/>
              <a:t> </a:t>
            </a:r>
            <a:r>
              <a:rPr lang="tr-TR" dirty="0" smtClean="0"/>
              <a:t>    D:…..kutu veriniz</a:t>
            </a:r>
          </a:p>
          <a:p>
            <a:r>
              <a:rPr lang="tr-TR" dirty="0"/>
              <a:t> </a:t>
            </a:r>
            <a:r>
              <a:rPr lang="tr-TR" dirty="0" smtClean="0"/>
              <a:t>    S:….saat arayla, günde….kez,……ölçek  alınacak</a:t>
            </a:r>
          </a:p>
          <a:p>
            <a:r>
              <a:rPr lang="tr-TR" dirty="0"/>
              <a:t> </a:t>
            </a:r>
            <a:r>
              <a:rPr lang="tr-TR" dirty="0" smtClean="0"/>
              <a:t>                                                                                                         </a:t>
            </a:r>
          </a:p>
          <a:p>
            <a:r>
              <a:rPr lang="tr-TR" dirty="0"/>
              <a:t> </a:t>
            </a:r>
            <a:r>
              <a:rPr lang="tr-TR" dirty="0" smtClean="0"/>
              <a:t>                                                                                                       İMZA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838734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Etkinlik: </a:t>
            </a:r>
            <a:r>
              <a:rPr lang="tr-TR" dirty="0" err="1" smtClean="0"/>
              <a:t>endikasyona</a:t>
            </a:r>
            <a:r>
              <a:rPr lang="tr-TR" dirty="0" smtClean="0"/>
              <a:t> uygunluk..</a:t>
            </a:r>
          </a:p>
          <a:p>
            <a:r>
              <a:rPr lang="tr-TR" dirty="0" smtClean="0"/>
              <a:t>Güvenlik: yan etkiler..</a:t>
            </a:r>
          </a:p>
          <a:p>
            <a:r>
              <a:rPr lang="tr-TR" dirty="0" smtClean="0"/>
              <a:t>Uygunluk: kazanılmış direnç, </a:t>
            </a:r>
            <a:r>
              <a:rPr lang="tr-TR" dirty="0" err="1" smtClean="0"/>
              <a:t>kontrendikasyonlar</a:t>
            </a:r>
            <a:r>
              <a:rPr lang="tr-TR" dirty="0" smtClean="0"/>
              <a:t>( çocuk yaş, gebelik, </a:t>
            </a:r>
            <a:r>
              <a:rPr lang="tr-TR" dirty="0" err="1" smtClean="0"/>
              <a:t>kc</a:t>
            </a:r>
            <a:r>
              <a:rPr lang="tr-TR" dirty="0" smtClean="0"/>
              <a:t> yetmezliği..),kolay kullanım( oral </a:t>
            </a:r>
            <a:r>
              <a:rPr lang="tr-TR" dirty="0" err="1" smtClean="0"/>
              <a:t>yoldan,günlük</a:t>
            </a:r>
            <a:r>
              <a:rPr lang="tr-TR" dirty="0" smtClean="0"/>
              <a:t> doz sayısı, tedavi süresi), </a:t>
            </a:r>
            <a:r>
              <a:rPr lang="tr-TR" dirty="0" err="1" smtClean="0"/>
              <a:t>ilç</a:t>
            </a:r>
            <a:r>
              <a:rPr lang="tr-TR" dirty="0" smtClean="0"/>
              <a:t>-ilaç veya ilaç-gıda etkileşimleri</a:t>
            </a:r>
          </a:p>
        </p:txBody>
      </p:sp>
    </p:spTree>
    <p:extLst>
      <p:ext uri="{BB962C8B-B14F-4D97-AF65-F5344CB8AC3E}">
        <p14:creationId xmlns="" xmlns:p14="http://schemas.microsoft.com/office/powerpoint/2010/main" val="4223054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ÖRNEKLER</a:t>
            </a:r>
          </a:p>
          <a:p>
            <a:r>
              <a:rPr lang="tr-TR" dirty="0" smtClean="0"/>
              <a:t>Akut </a:t>
            </a:r>
            <a:r>
              <a:rPr lang="tr-TR" dirty="0" err="1" smtClean="0"/>
              <a:t>tonsillofarenjit</a:t>
            </a:r>
            <a:endParaRPr lang="tr-TR" dirty="0" smtClean="0"/>
          </a:p>
          <a:p>
            <a:r>
              <a:rPr lang="tr-TR" dirty="0" smtClean="0"/>
              <a:t>Akut idrar yolu enfeksiyonu</a:t>
            </a:r>
          </a:p>
          <a:p>
            <a:r>
              <a:rPr lang="tr-TR" dirty="0" smtClean="0"/>
              <a:t>Demir eksikliği anemisi</a:t>
            </a:r>
          </a:p>
          <a:p>
            <a:r>
              <a:rPr lang="tr-TR" dirty="0" smtClean="0"/>
              <a:t>Kabızlık</a:t>
            </a:r>
          </a:p>
          <a:p>
            <a:r>
              <a:rPr lang="tr-TR" dirty="0" smtClean="0"/>
              <a:t>Anal </a:t>
            </a:r>
            <a:r>
              <a:rPr lang="tr-TR" dirty="0" err="1" smtClean="0"/>
              <a:t>fissür</a:t>
            </a:r>
            <a:endParaRPr lang="tr-TR" dirty="0" smtClean="0"/>
          </a:p>
          <a:p>
            <a:r>
              <a:rPr lang="tr-TR" dirty="0" err="1" smtClean="0"/>
              <a:t>Otitis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="" xmlns:p14="http://schemas.microsoft.com/office/powerpoint/2010/main" val="4237009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      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TEŞEKKÜR EDERİM</a:t>
            </a:r>
          </a:p>
          <a:p>
            <a:pPr>
              <a:buNone/>
            </a:pPr>
            <a:r>
              <a:rPr lang="tr-TR" dirty="0" smtClean="0"/>
              <a:t>                                                     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mtClean="0"/>
              <a:t>                                                          </a:t>
            </a:r>
            <a:r>
              <a:rPr lang="tr-TR" dirty="0" smtClean="0"/>
              <a:t>Dr Seda Topçu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PresentationFormat>Ekran Gösterisi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REÇETE PRATİĞİ</vt:lpstr>
      <vt:lpstr>REÇETE PRATİĞİ</vt:lpstr>
      <vt:lpstr>REÇETE PRATİĞİ</vt:lpstr>
      <vt:lpstr>Örnek reçete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REÇETE PRATİĞİ</dc:title>
  <dc:creator>Seda</dc:creator>
  <cp:lastModifiedBy>user</cp:lastModifiedBy>
  <cp:revision>1</cp:revision>
  <dcterms:created xsi:type="dcterms:W3CDTF">2018-02-27T11:46:38Z</dcterms:created>
  <dcterms:modified xsi:type="dcterms:W3CDTF">2018-02-27T11:48:23Z</dcterms:modified>
</cp:coreProperties>
</file>