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DA03275-1C6C-4AB1-9BD7-7B7670D09BF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3530734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DA03275-1C6C-4AB1-9BD7-7B7670D09BF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267222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DA03275-1C6C-4AB1-9BD7-7B7670D09BF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4CD5954-05A0-451B-A10F-6897DC7F7DA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1113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DA03275-1C6C-4AB1-9BD7-7B7670D09BF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1561263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DA03275-1C6C-4AB1-9BD7-7B7670D09BF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4CD5954-05A0-451B-A10F-6897DC7F7DA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52058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DA03275-1C6C-4AB1-9BD7-7B7670D09BF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9135549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DA03275-1C6C-4AB1-9BD7-7B7670D09BF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32945115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DA03275-1C6C-4AB1-9BD7-7B7670D09BF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2629590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DA03275-1C6C-4AB1-9BD7-7B7670D09BF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4155936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DA03275-1C6C-4AB1-9BD7-7B7670D09BF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2780558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DA03275-1C6C-4AB1-9BD7-7B7670D09BF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2598162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DA03275-1C6C-4AB1-9BD7-7B7670D09BF2}"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279877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DA03275-1C6C-4AB1-9BD7-7B7670D09BF2}"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2909458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A03275-1C6C-4AB1-9BD7-7B7670D09BF2}"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877847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DA03275-1C6C-4AB1-9BD7-7B7670D09BF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1839512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DA03275-1C6C-4AB1-9BD7-7B7670D09BF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4CD5954-05A0-451B-A10F-6897DC7F7DA7}" type="slidenum">
              <a:rPr lang="tr-TR" smtClean="0"/>
              <a:t>‹#›</a:t>
            </a:fld>
            <a:endParaRPr lang="tr-TR"/>
          </a:p>
        </p:txBody>
      </p:sp>
    </p:spTree>
    <p:extLst>
      <p:ext uri="{BB962C8B-B14F-4D97-AF65-F5344CB8AC3E}">
        <p14:creationId xmlns:p14="http://schemas.microsoft.com/office/powerpoint/2010/main" val="3931719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DA03275-1C6C-4AB1-9BD7-7B7670D09BF2}" type="datetimeFigureOut">
              <a:rPr lang="tr-TR" smtClean="0"/>
              <a:t>7.05.2020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4CD5954-05A0-451B-A10F-6897DC7F7DA7}" type="slidenum">
              <a:rPr lang="tr-TR" smtClean="0"/>
              <a:t>‹#›</a:t>
            </a:fld>
            <a:endParaRPr lang="tr-TR"/>
          </a:p>
        </p:txBody>
      </p:sp>
    </p:spTree>
    <p:extLst>
      <p:ext uri="{BB962C8B-B14F-4D97-AF65-F5344CB8AC3E}">
        <p14:creationId xmlns:p14="http://schemas.microsoft.com/office/powerpoint/2010/main" val="28215755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2115140"/>
            <a:ext cx="9144000" cy="2387600"/>
          </a:xfrm>
        </p:spPr>
        <p:txBody>
          <a:bodyPr/>
          <a:lstStyle/>
          <a:p>
            <a:r>
              <a:rPr lang="tr-TR" dirty="0" smtClean="0"/>
              <a:t>OXFORD PHILOSOPHERS</a:t>
            </a:r>
            <a:br>
              <a:rPr lang="tr-TR" dirty="0" smtClean="0"/>
            </a:br>
            <a:endParaRPr lang="tr-TR" dirty="0"/>
          </a:p>
        </p:txBody>
      </p:sp>
    </p:spTree>
    <p:extLst>
      <p:ext uri="{BB962C8B-B14F-4D97-AF65-F5344CB8AC3E}">
        <p14:creationId xmlns:p14="http://schemas.microsoft.com/office/powerpoint/2010/main" val="277091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53589"/>
            <a:ext cx="8915400" cy="4957633"/>
          </a:xfrm>
        </p:spPr>
        <p:txBody>
          <a:bodyPr/>
          <a:lstStyle/>
          <a:p>
            <a:r>
              <a:rPr lang="tr-TR" dirty="0" err="1"/>
              <a:t>Duns</a:t>
            </a:r>
            <a:r>
              <a:rPr lang="tr-TR" dirty="0"/>
              <a:t> </a:t>
            </a:r>
            <a:r>
              <a:rPr lang="tr-TR" dirty="0" err="1" smtClean="0"/>
              <a:t>Scotus</a:t>
            </a:r>
            <a:endParaRPr lang="tr-TR" dirty="0" smtClean="0"/>
          </a:p>
          <a:p>
            <a:pPr marL="0" indent="0">
              <a:buNone/>
            </a:pPr>
            <a:r>
              <a:rPr lang="tr-TR" dirty="0" err="1" smtClean="0"/>
              <a:t>According</a:t>
            </a:r>
            <a:r>
              <a:rPr lang="tr-TR" dirty="0" smtClean="0"/>
              <a:t> </a:t>
            </a:r>
            <a:r>
              <a:rPr lang="tr-TR" dirty="0" err="1" smtClean="0"/>
              <a:t>to</a:t>
            </a:r>
            <a:r>
              <a:rPr lang="tr-TR" dirty="0" smtClean="0"/>
              <a:t> </a:t>
            </a:r>
            <a:r>
              <a:rPr lang="tr-TR" dirty="0" err="1" smtClean="0"/>
              <a:t>Dons</a:t>
            </a:r>
            <a:r>
              <a:rPr lang="tr-TR" dirty="0" smtClean="0"/>
              <a:t> </a:t>
            </a:r>
            <a:r>
              <a:rPr lang="tr-TR" dirty="0" err="1" smtClean="0"/>
              <a:t>Scotus</a:t>
            </a:r>
            <a:r>
              <a:rPr lang="tr-TR" dirty="0" smtClean="0"/>
              <a:t> </a:t>
            </a:r>
            <a:r>
              <a:rPr lang="en-US" dirty="0"/>
              <a:t>‘being’ was not analogous, but univocal: it had exactly the same meaning no matter what it was applied to. It meant the same whether it was applied to God or to a ﬂea. It was, in fact, a disjunctive predicate. If you listed all possible predicates from A to Z, then the verb ‘to be’ was equivalent to ‘to be A or B or C. . . or Z’. The meaning of ‘to be’, therefore, depended on the content of all the predicates; it did not in any way depend on the subject of the sentence in which it occurred. A predicate must be univocal, Scotus argued, if one is to be able to apply to it the principle of </a:t>
            </a:r>
            <a:r>
              <a:rPr lang="en-US" dirty="0" err="1"/>
              <a:t>noncontradiction</a:t>
            </a:r>
            <a:r>
              <a:rPr lang="en-US" dirty="0"/>
              <a:t>, and make use of it in deductive arguments. </a:t>
            </a:r>
            <a:r>
              <a:rPr lang="tr-TR" dirty="0" smtClean="0"/>
              <a:t>(</a:t>
            </a:r>
            <a:r>
              <a:rPr lang="tr-TR" dirty="0" err="1" smtClean="0"/>
              <a:t>Anthony</a:t>
            </a:r>
            <a:r>
              <a:rPr lang="tr-TR" dirty="0" smtClean="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p.167.)</a:t>
            </a:r>
            <a:endParaRPr lang="tr-TR" dirty="0"/>
          </a:p>
          <a:p>
            <a:pPr marL="0" indent="0">
              <a:buNone/>
            </a:pPr>
            <a:endParaRPr lang="tr-TR" dirty="0"/>
          </a:p>
        </p:txBody>
      </p:sp>
    </p:spTree>
    <p:extLst>
      <p:ext uri="{BB962C8B-B14F-4D97-AF65-F5344CB8AC3E}">
        <p14:creationId xmlns:p14="http://schemas.microsoft.com/office/powerpoint/2010/main" val="641098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Being, for Scotus, includes the Inﬁnite. How does he know? How can he establish that, among the things that there are, is an inﬁnite God? He offers a number of proofs, which at ﬁrst sight resemble those of Aquinas. One proof, for instance, makes use of the concept of causality to prove the existence of a First Cause. Suppose that we have something capable of being brought into existence</a:t>
            </a:r>
            <a:r>
              <a:rPr lang="en-US"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p.167.)</a:t>
            </a:r>
          </a:p>
          <a:p>
            <a:endParaRPr lang="tr-TR" dirty="0"/>
          </a:p>
        </p:txBody>
      </p:sp>
    </p:spTree>
    <p:extLst>
      <p:ext uri="{BB962C8B-B14F-4D97-AF65-F5344CB8AC3E}">
        <p14:creationId xmlns:p14="http://schemas.microsoft.com/office/powerpoint/2010/main" val="2277442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188720"/>
            <a:ext cx="8915400" cy="4722502"/>
          </a:xfrm>
        </p:spPr>
        <p:txBody>
          <a:bodyPr/>
          <a:lstStyle/>
          <a:p>
            <a:endParaRPr lang="tr-TR" dirty="0" smtClean="0"/>
          </a:p>
          <a:p>
            <a:endParaRPr lang="tr-TR" dirty="0"/>
          </a:p>
          <a:p>
            <a:r>
              <a:rPr lang="en-US" dirty="0" smtClean="0"/>
              <a:t>Scotus </a:t>
            </a:r>
            <a:r>
              <a:rPr lang="en-US" dirty="0"/>
              <a:t>makes a distinction between intuitive and abstractive knowledge. Abstractive knowledge is knowledge of the essence of an object, considered in abstraction from the question whether the object exists or not. Intuitive knowledge is knowledge of an object as existent: it comes in two kinds, perfect intuition when an object is present, and imperfect intuition which is memory of a past or anticipation of a future object.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p.169.)</a:t>
            </a:r>
            <a:endParaRPr lang="tr-TR" dirty="0"/>
          </a:p>
          <a:p>
            <a:endParaRPr lang="tr-TR" dirty="0"/>
          </a:p>
        </p:txBody>
      </p:sp>
    </p:spTree>
    <p:extLst>
      <p:ext uri="{BB962C8B-B14F-4D97-AF65-F5344CB8AC3E}">
        <p14:creationId xmlns:p14="http://schemas.microsoft.com/office/powerpoint/2010/main" val="870634030"/>
      </p:ext>
    </p:extLst>
  </p:cSld>
  <p:clrMapOvr>
    <a:masterClrMapping/>
  </p:clrMapOvr>
</p:sld>
</file>

<file path=ppt/theme/theme1.xml><?xml version="1.0" encoding="utf-8"?>
<a:theme xmlns:a="http://schemas.openxmlformats.org/drawingml/2006/main" name="Duman">
  <a:themeElements>
    <a:clrScheme name="Mor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TotalTime>
  <Words>366</Words>
  <Application>Microsoft Office PowerPoint</Application>
  <PresentationFormat>Geniş ekran</PresentationFormat>
  <Paragraphs>7</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Duman</vt:lpstr>
      <vt:lpstr>OXFORD PHILOSOPHERS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OXFORD PHILOSOPHERS</dc:title>
  <dc:creator>ZEHRA</dc:creator>
  <cp:lastModifiedBy>ZEHRA</cp:lastModifiedBy>
  <cp:revision>5</cp:revision>
  <dcterms:created xsi:type="dcterms:W3CDTF">2020-05-06T21:41:38Z</dcterms:created>
  <dcterms:modified xsi:type="dcterms:W3CDTF">2020-05-07T11:03:56Z</dcterms:modified>
</cp:coreProperties>
</file>