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1E12CA4E-A385-4624-B3F3-858E748D76D2}"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CD2471F-B57E-42AD-BD6B-5465B8B83E5A}"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E12CA4E-A385-4624-B3F3-858E748D76D2}" type="datetimeFigureOut">
              <a:rPr lang="tr-TR" smtClean="0"/>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CD2471F-B57E-42AD-BD6B-5465B8B83E5A}"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Abbasilerde Din Bilimleri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err="1"/>
              <a:t>Abbâsîler’in</a:t>
            </a:r>
            <a:r>
              <a:rPr lang="tr-TR" dirty="0"/>
              <a:t> ilk asırlarında    bütün bilimlere ilgi duyulmuş ve bilimsel alanda olağanüstü ilerlemeler kaydedilmişti. Bilginlerin çoğu din bilimleriyle meşgul oldu. </a:t>
            </a:r>
            <a:r>
              <a:rPr lang="tr-TR" dirty="0" err="1"/>
              <a:t>Abbâsîler</a:t>
            </a:r>
            <a:r>
              <a:rPr lang="tr-TR" dirty="0"/>
              <a:t> dönemi âlimlerinin meşgul olduğu din ilimlerinden biri </a:t>
            </a:r>
            <a:r>
              <a:rPr lang="tr-TR" b="1" dirty="0" err="1"/>
              <a:t>kıraat’</a:t>
            </a:r>
            <a:r>
              <a:rPr lang="tr-TR" dirty="0" err="1"/>
              <a:t>dır</a:t>
            </a:r>
            <a:r>
              <a:rPr lang="tr-TR" dirty="0"/>
              <a:t>. Bu ilim, </a:t>
            </a:r>
            <a:r>
              <a:rPr lang="tr-TR" dirty="0" err="1"/>
              <a:t>Kur’an</a:t>
            </a:r>
            <a:r>
              <a:rPr lang="tr-TR" dirty="0"/>
              <a:t> tefsirinin ilk aşaması sayılır. Kıraat, </a:t>
            </a:r>
            <a:r>
              <a:rPr lang="tr-TR" dirty="0" err="1"/>
              <a:t>Kur’an’ın</a:t>
            </a:r>
            <a:r>
              <a:rPr lang="tr-TR" dirty="0"/>
              <a:t> okunmasıdır. Farklı okunuşların ortaya çıkmasındaki neden, Arap yazısının özelliği ile ilgilidir. Çünkü her kelimenin yazılışı, noktaların, harflerin altında veya üstünde oluşuna göre farklı şekillerde okunur. Yedi farklı kıraat, imamlarının ismiyle temsil ediliyordu.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err="1"/>
              <a:t>Kur’an’ı</a:t>
            </a:r>
            <a:r>
              <a:rPr lang="tr-TR" dirty="0"/>
              <a:t> anlama ve yorumlama faaliyeti olan </a:t>
            </a:r>
            <a:r>
              <a:rPr lang="tr-TR" b="1" dirty="0"/>
              <a:t>tefsir</a:t>
            </a:r>
            <a:r>
              <a:rPr lang="tr-TR" dirty="0"/>
              <a:t>’in bir ilim haline gelişi ve metotlarının ortaya konuluşu da </a:t>
            </a:r>
            <a:r>
              <a:rPr lang="tr-TR" dirty="0" err="1"/>
              <a:t>Abbâsîler</a:t>
            </a:r>
            <a:r>
              <a:rPr lang="tr-TR" dirty="0"/>
              <a:t> döneminde olmuştur. </a:t>
            </a:r>
            <a:r>
              <a:rPr lang="tr-TR" dirty="0" err="1"/>
              <a:t>Kur’an’ın</a:t>
            </a:r>
            <a:r>
              <a:rPr lang="tr-TR" dirty="0"/>
              <a:t> tamamının ayetlerin sırasına göre tefsiri ilk defa bu dönemde el-</a:t>
            </a:r>
            <a:r>
              <a:rPr lang="tr-TR" dirty="0" err="1"/>
              <a:t>Ferrâ</a:t>
            </a:r>
            <a:r>
              <a:rPr lang="tr-TR" dirty="0"/>
              <a:t> (ö. 207/824)  tarafından yapılmıştır. İlk tefsir çığırını başlatan el-</a:t>
            </a:r>
            <a:r>
              <a:rPr lang="tr-TR" dirty="0" err="1"/>
              <a:t>Ferrâ</a:t>
            </a:r>
            <a:r>
              <a:rPr lang="tr-TR" dirty="0"/>
              <a:t>, özellikle nahiv ilmînde devrinde otorite kabul edilmişti. Halife </a:t>
            </a:r>
            <a:r>
              <a:rPr lang="tr-TR" dirty="0" err="1"/>
              <a:t>Me’mûn’un</a:t>
            </a:r>
            <a:r>
              <a:rPr lang="tr-TR" dirty="0"/>
              <a:t> oğullarına hocalık yapmış, astronomi, tıp, kelâm ve felsefe ile de meşgul olmuştur. Dört ciltlik </a:t>
            </a:r>
            <a:r>
              <a:rPr lang="tr-TR" i="1" dirty="0" err="1"/>
              <a:t>Meani’l</a:t>
            </a:r>
            <a:r>
              <a:rPr lang="tr-TR" i="1" dirty="0"/>
              <a:t>-</a:t>
            </a:r>
            <a:r>
              <a:rPr lang="tr-TR" i="1" dirty="0" err="1"/>
              <a:t>Kur’ân</a:t>
            </a:r>
            <a:r>
              <a:rPr lang="tr-TR" dirty="0"/>
              <a:t> adlı tefsiri dil kuralları açısından müfessirlere kaynaklık teşkil etmiştir. </a:t>
            </a:r>
            <a:r>
              <a:rPr lang="tr-TR" dirty="0" err="1"/>
              <a:t>Abbâsîler</a:t>
            </a:r>
            <a:r>
              <a:rPr lang="tr-TR" dirty="0"/>
              <a:t> döneminde tefsir bağımsız bir bilim haline gelmiştir.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İslam hukukunun ikinci kaynağı olan </a:t>
            </a:r>
            <a:r>
              <a:rPr lang="tr-TR" b="1" dirty="0" err="1"/>
              <a:t>hadîs</a:t>
            </a:r>
            <a:r>
              <a:rPr lang="tr-TR" dirty="0"/>
              <a:t>, Hz. Muhammed’in sözlerini içerir. </a:t>
            </a:r>
            <a:r>
              <a:rPr lang="tr-TR" dirty="0" err="1"/>
              <a:t>Abbâsîler</a:t>
            </a:r>
            <a:r>
              <a:rPr lang="tr-TR" dirty="0"/>
              <a:t> döneminde büyük </a:t>
            </a:r>
            <a:r>
              <a:rPr lang="tr-TR" dirty="0" err="1"/>
              <a:t>hadîs</a:t>
            </a:r>
            <a:r>
              <a:rPr lang="tr-TR" dirty="0"/>
              <a:t> imamları yetişmiştir. İmam Malik (ö.179/795), Muhammed b. İsmail el-</a:t>
            </a:r>
            <a:r>
              <a:rPr lang="tr-TR" dirty="0" err="1"/>
              <a:t>Buharî</a:t>
            </a:r>
            <a:r>
              <a:rPr lang="tr-TR" dirty="0"/>
              <a:t> (ö. 256/869), Müslim b. </a:t>
            </a:r>
            <a:r>
              <a:rPr lang="tr-TR" dirty="0" err="1"/>
              <a:t>Haccac</a:t>
            </a:r>
            <a:r>
              <a:rPr lang="tr-TR" dirty="0"/>
              <a:t> el-</a:t>
            </a:r>
            <a:r>
              <a:rPr lang="tr-TR" dirty="0" err="1"/>
              <a:t>Kuşeyrî</a:t>
            </a:r>
            <a:r>
              <a:rPr lang="tr-TR" dirty="0"/>
              <a:t> (261/874) büyük şöhret kazanmışlardı. </a:t>
            </a:r>
          </a:p>
          <a:p>
            <a:r>
              <a:rPr lang="tr-TR"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Müslümanlar bu dönemde hukuk ilmîni geliştirmiş ve bundan da bağımsız bir sistem olan </a:t>
            </a:r>
            <a:r>
              <a:rPr lang="tr-TR" b="1" dirty="0"/>
              <a:t>fıkıh </a:t>
            </a:r>
            <a:r>
              <a:rPr lang="tr-TR" dirty="0"/>
              <a:t>ilmîni ortaya çıkarmıştır. Dört büyük fıkıh imamı olan </a:t>
            </a:r>
            <a:r>
              <a:rPr lang="tr-TR" dirty="0" err="1"/>
              <a:t>Ebû</a:t>
            </a:r>
            <a:r>
              <a:rPr lang="tr-TR" dirty="0"/>
              <a:t> Hanife (ö. 150/767), İmam Malik, Şafiî (ö. 204/819), </a:t>
            </a:r>
            <a:r>
              <a:rPr lang="tr-TR" dirty="0" err="1"/>
              <a:t>Ahmed</a:t>
            </a:r>
            <a:r>
              <a:rPr lang="tr-TR" dirty="0"/>
              <a:t> b. </a:t>
            </a:r>
            <a:r>
              <a:rPr lang="tr-TR" dirty="0" err="1"/>
              <a:t>Hanbel</a:t>
            </a:r>
            <a:r>
              <a:rPr lang="tr-TR" dirty="0"/>
              <a:t> (ö. 241/855) </a:t>
            </a:r>
            <a:r>
              <a:rPr lang="tr-TR" dirty="0" err="1"/>
              <a:t>Abbâsîler</a:t>
            </a:r>
            <a:r>
              <a:rPr lang="tr-TR" dirty="0"/>
              <a:t> döneminde yaşamıştır. Hukuk ilmî üzerinde yapılan çalışmalar sonucu iki temel esas ortaya atılmıştı. Kıyas, yani kuralların mukayesesi yoluyla toplumda ortaya çıkan yeni ihtilafları çözme ve </a:t>
            </a:r>
            <a:r>
              <a:rPr lang="tr-TR" dirty="0" err="1"/>
              <a:t>İcma</a:t>
            </a:r>
            <a:r>
              <a:rPr lang="tr-TR" dirty="0"/>
              <a:t>, yani uzmanların görüş birliği.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err="1"/>
              <a:t>Abbâsîler</a:t>
            </a:r>
            <a:r>
              <a:rPr lang="tr-TR" dirty="0"/>
              <a:t> döneminde İslam bilginlerinin meşgul olduğu diğer bir din bilimi de </a:t>
            </a:r>
            <a:r>
              <a:rPr lang="tr-TR" b="1" dirty="0"/>
              <a:t>kelâm</a:t>
            </a:r>
            <a:r>
              <a:rPr lang="tr-TR" dirty="0"/>
              <a:t> idi.  Kelâm, iman esaslarını savunma ve delilleriyle tartışmayı içerir. İnançla ilgili görüş farklılıkları nedeniyle her fırka ilke ve inançlarını savunmaya başlamış ve muhaliflerinin inançları hakkındaki delilleri çürütmeye çalışmışlardı. Değişik gruplara mensup kelâm bilginleri arasındaki ilmî münazaralar halifelerin sarayında, </a:t>
            </a:r>
            <a:r>
              <a:rPr lang="tr-TR" dirty="0" err="1"/>
              <a:t>mescidlerde</a:t>
            </a:r>
            <a:r>
              <a:rPr lang="tr-TR" dirty="0"/>
              <a:t> ve </a:t>
            </a:r>
            <a:r>
              <a:rPr lang="tr-TR" dirty="0" err="1"/>
              <a:t>Beytülhikme’de</a:t>
            </a:r>
            <a:r>
              <a:rPr lang="tr-TR" dirty="0"/>
              <a:t> yapılırdı.</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Züht ve takva temeline dayalı </a:t>
            </a:r>
            <a:r>
              <a:rPr lang="tr-TR" b="1" dirty="0"/>
              <a:t>tasavvuf</a:t>
            </a:r>
            <a:r>
              <a:rPr lang="tr-TR" dirty="0"/>
              <a:t> hareketinin  gelişmesi de </a:t>
            </a:r>
            <a:r>
              <a:rPr lang="tr-TR" dirty="0" err="1"/>
              <a:t>Abbâsîler</a:t>
            </a:r>
            <a:r>
              <a:rPr lang="tr-TR" dirty="0"/>
              <a:t> dönemine rastlar. Tasavvufun gerçek kurucuları sayılan </a:t>
            </a:r>
            <a:r>
              <a:rPr lang="tr-TR" dirty="0" err="1"/>
              <a:t>Ma’rûf</a:t>
            </a:r>
            <a:r>
              <a:rPr lang="tr-TR" dirty="0"/>
              <a:t> el-</a:t>
            </a:r>
            <a:r>
              <a:rPr lang="tr-TR" dirty="0" err="1"/>
              <a:t>Kerhî</a:t>
            </a:r>
            <a:r>
              <a:rPr lang="tr-TR" dirty="0"/>
              <a:t> (ö.815),  </a:t>
            </a:r>
            <a:r>
              <a:rPr lang="tr-TR" dirty="0" err="1"/>
              <a:t>Zünnûn</a:t>
            </a:r>
            <a:r>
              <a:rPr lang="tr-TR" dirty="0"/>
              <a:t> el-</a:t>
            </a:r>
            <a:r>
              <a:rPr lang="tr-TR" dirty="0" err="1"/>
              <a:t>Mısrî</a:t>
            </a:r>
            <a:r>
              <a:rPr lang="tr-TR" dirty="0"/>
              <a:t> (246/861), </a:t>
            </a:r>
            <a:r>
              <a:rPr lang="tr-TR" dirty="0" err="1"/>
              <a:t>Cüneyd</a:t>
            </a:r>
            <a:r>
              <a:rPr lang="tr-TR" dirty="0"/>
              <a:t>-i </a:t>
            </a:r>
            <a:r>
              <a:rPr lang="tr-TR" dirty="0" err="1"/>
              <a:t>Bağdâdî</a:t>
            </a:r>
            <a:r>
              <a:rPr lang="tr-TR" dirty="0"/>
              <a:t>, (ö. 298/911) </a:t>
            </a:r>
            <a:r>
              <a:rPr lang="tr-TR" dirty="0" err="1"/>
              <a:t>Bâyezîd</a:t>
            </a:r>
            <a:r>
              <a:rPr lang="tr-TR" dirty="0"/>
              <a:t> el- </a:t>
            </a:r>
            <a:r>
              <a:rPr lang="tr-TR" dirty="0" err="1"/>
              <a:t>Bistâmî</a:t>
            </a:r>
            <a:r>
              <a:rPr lang="tr-TR" dirty="0"/>
              <a:t> (ö.261/875), </a:t>
            </a:r>
            <a:r>
              <a:rPr lang="tr-TR" dirty="0" err="1"/>
              <a:t>Sehl</a:t>
            </a:r>
            <a:r>
              <a:rPr lang="tr-TR" dirty="0"/>
              <a:t> b. Abdullah et-</a:t>
            </a:r>
            <a:r>
              <a:rPr lang="tr-TR" dirty="0" err="1"/>
              <a:t>Tusterî</a:t>
            </a:r>
            <a:r>
              <a:rPr lang="tr-TR" dirty="0"/>
              <a:t> (ö.283/896), Hüseyin b. </a:t>
            </a:r>
            <a:r>
              <a:rPr lang="tr-TR" dirty="0" err="1"/>
              <a:t>Mansûr</a:t>
            </a:r>
            <a:r>
              <a:rPr lang="tr-TR" dirty="0"/>
              <a:t> el-</a:t>
            </a:r>
            <a:r>
              <a:rPr lang="tr-TR" dirty="0" err="1"/>
              <a:t>Hallâc</a:t>
            </a:r>
            <a:r>
              <a:rPr lang="tr-TR" dirty="0"/>
              <a:t> (ö.309/922) gibi </a:t>
            </a:r>
            <a:r>
              <a:rPr lang="tr-TR" dirty="0" err="1"/>
              <a:t>sufilerin</a:t>
            </a:r>
            <a:r>
              <a:rPr lang="tr-TR" dirty="0"/>
              <a:t> birçoğu Abbasî döneminde  yaşamışlardır.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TotalTime>
  <Words>434</Words>
  <Application>Microsoft Office PowerPoint</Application>
  <PresentationFormat>Ekran Gösterisi (4:3)</PresentationFormat>
  <Paragraphs>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Gündönümü</vt:lpstr>
      <vt:lpstr>Abbasilerde Din Bilimleri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Abbasilerde Din Bilimleri</dc:title>
  <dc:creator>pc</dc:creator>
  <cp:lastModifiedBy>pc</cp:lastModifiedBy>
  <cp:revision>2</cp:revision>
  <dcterms:created xsi:type="dcterms:W3CDTF">2018-01-27T16:05:40Z</dcterms:created>
  <dcterms:modified xsi:type="dcterms:W3CDTF">2018-01-27T16:08:32Z</dcterms:modified>
</cp:coreProperties>
</file>