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1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8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86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45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0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18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5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8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5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0DBB4-5D59-4474-A477-ED74ACC1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Şirket kurma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260819-D492-4F89-BC2A-34C5AD92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24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D025A4-4F12-479C-9324-974D5A19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9C361-944A-4A09-AC91-3ED51E13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800" dirty="0"/>
              <a:t>Kendi kullanıcı adınızdan girebilmeniz için tüm Luca pencereleri kapatılır. Yeniden Luca girişi yapılır.</a:t>
            </a:r>
          </a:p>
          <a:p>
            <a:pPr lvl="0" algn="just"/>
            <a:r>
              <a:rPr lang="tr-TR" sz="2800" dirty="0"/>
              <a:t>Şirket tam anlamıyla kurulmuş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8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7FA6ADD-F3C4-4C5C-86EC-4976A6A6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162982"/>
            <a:ext cx="6882269" cy="454229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E5067D-CA34-414D-9393-DEB4BD86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algn="just"/>
            <a:r>
              <a:rPr lang="tr-TR" b="1" dirty="0"/>
              <a:t>Dönem tıklanarak kaydedilir.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71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DE1D017-9640-4699-8C0C-266D8905E79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4882" t="16765" r="36505" b="19118"/>
          <a:stretch/>
        </p:blipFill>
        <p:spPr bwMode="auto">
          <a:xfrm>
            <a:off x="2423887" y="497114"/>
            <a:ext cx="7547428" cy="5863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363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51335F2-28BB-4919-9456-AC4B7CBA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257613"/>
            <a:ext cx="6882269" cy="4353034"/>
          </a:xfrm>
          <a:prstGeom prst="rect">
            <a:avLst/>
          </a:prstGeo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B22B2C1-6A8D-4692-A362-CBCFB813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dirty="0"/>
              <a:t>Müşteri sekmesi tıklanır.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65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80F34F8-5FCB-4BA5-804A-FD490737C8E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4458" t="16189" r="31108" b="20636"/>
          <a:stretch/>
        </p:blipFill>
        <p:spPr bwMode="auto">
          <a:xfrm>
            <a:off x="1553029" y="740229"/>
            <a:ext cx="9550399" cy="5225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2221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Geniş ekran</PresentationFormat>
  <Paragraphs>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Tahta Yazı</vt:lpstr>
      <vt:lpstr>Şirket kurma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Şirket kurma</dc:title>
  <dc:creator>User</dc:creator>
  <cp:lastModifiedBy>User</cp:lastModifiedBy>
  <cp:revision>1</cp:revision>
  <dcterms:created xsi:type="dcterms:W3CDTF">2020-05-09T14:33:47Z</dcterms:created>
  <dcterms:modified xsi:type="dcterms:W3CDTF">2020-05-09T14:34:18Z</dcterms:modified>
</cp:coreProperties>
</file>