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7" r:id="rId9"/>
    <p:sldId id="272" r:id="rId10"/>
    <p:sldId id="279" r:id="rId11"/>
    <p:sldId id="284" r:id="rId12"/>
    <p:sldId id="286" r:id="rId13"/>
    <p:sldId id="28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CD0725-44AF-427A-AD58-0911E8267B5C}" type="doc">
      <dgm:prSet loTypeId="urn:microsoft.com/office/officeart/2005/8/layout/hList1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C6C63872-5350-4A65-B3CC-EA104EFF4E4E}">
      <dgm:prSet phldrT="[Metin]"/>
      <dgm:spPr/>
      <dgm:t>
        <a:bodyPr/>
        <a:lstStyle/>
        <a:p>
          <a:r>
            <a:rPr lang="tr-TR" dirty="0" smtClean="0"/>
            <a:t>ARAŞTIRMA YÖNTEMİ</a:t>
          </a:r>
          <a:endParaRPr lang="tr-TR" dirty="0"/>
        </a:p>
      </dgm:t>
    </dgm:pt>
    <dgm:pt modelId="{CA6FEB25-39BD-4149-8F14-12692680D58C}" type="parTrans" cxnId="{1AFCE78E-3E98-4B5F-A69E-39932EDA9F20}">
      <dgm:prSet/>
      <dgm:spPr/>
      <dgm:t>
        <a:bodyPr/>
        <a:lstStyle/>
        <a:p>
          <a:endParaRPr lang="tr-TR"/>
        </a:p>
      </dgm:t>
    </dgm:pt>
    <dgm:pt modelId="{3B7C773E-2C31-4188-909A-3A5C9B89D985}" type="sibTrans" cxnId="{1AFCE78E-3E98-4B5F-A69E-39932EDA9F20}">
      <dgm:prSet/>
      <dgm:spPr/>
      <dgm:t>
        <a:bodyPr/>
        <a:lstStyle/>
        <a:p>
          <a:endParaRPr lang="tr-TR"/>
        </a:p>
      </dgm:t>
    </dgm:pt>
    <dgm:pt modelId="{83FAA030-56C4-4685-BDE6-4AC83D541A16}">
      <dgm:prSet phldrT="[Metin]"/>
      <dgm:spPr/>
      <dgm:t>
        <a:bodyPr/>
        <a:lstStyle/>
        <a:p>
          <a:r>
            <a:rPr lang="tr-TR" dirty="0" smtClean="0"/>
            <a:t>Araştırmanın amacını gerçekleştirebilecek için kullanılan </a:t>
          </a:r>
          <a:r>
            <a:rPr lang="tr-TR" b="1" dirty="0" smtClean="0"/>
            <a:t>genel yaklaşımdır</a:t>
          </a:r>
          <a:r>
            <a:rPr lang="tr-TR" dirty="0" smtClean="0"/>
            <a:t>.</a:t>
          </a:r>
          <a:endParaRPr lang="tr-TR" dirty="0"/>
        </a:p>
      </dgm:t>
    </dgm:pt>
    <dgm:pt modelId="{77988747-4A5D-4C0D-95A3-69850E2130DB}" type="parTrans" cxnId="{7EE620AF-0E23-4A25-A25D-E10B9E1B965A}">
      <dgm:prSet/>
      <dgm:spPr/>
      <dgm:t>
        <a:bodyPr/>
        <a:lstStyle/>
        <a:p>
          <a:endParaRPr lang="tr-TR"/>
        </a:p>
      </dgm:t>
    </dgm:pt>
    <dgm:pt modelId="{F24928A3-360C-49AC-9049-19D81A012ADF}" type="sibTrans" cxnId="{7EE620AF-0E23-4A25-A25D-E10B9E1B965A}">
      <dgm:prSet/>
      <dgm:spPr/>
      <dgm:t>
        <a:bodyPr/>
        <a:lstStyle/>
        <a:p>
          <a:endParaRPr lang="tr-TR"/>
        </a:p>
      </dgm:t>
    </dgm:pt>
    <dgm:pt modelId="{1DE4264B-87EA-4460-984F-CDAA8B9B9C43}">
      <dgm:prSet phldrT="[Metin]"/>
      <dgm:spPr/>
      <dgm:t>
        <a:bodyPr/>
        <a:lstStyle/>
        <a:p>
          <a:r>
            <a:rPr lang="tr-TR" dirty="0" smtClean="0"/>
            <a:t>ARAŞTIRMA TEKNİĞİ</a:t>
          </a:r>
          <a:endParaRPr lang="tr-TR" dirty="0"/>
        </a:p>
      </dgm:t>
    </dgm:pt>
    <dgm:pt modelId="{CA48759F-7253-4068-8ADE-AAD6FCFA65C8}" type="parTrans" cxnId="{EE42F0CB-38BE-49DF-8F36-DC890FE8B04B}">
      <dgm:prSet/>
      <dgm:spPr/>
      <dgm:t>
        <a:bodyPr/>
        <a:lstStyle/>
        <a:p>
          <a:endParaRPr lang="tr-TR"/>
        </a:p>
      </dgm:t>
    </dgm:pt>
    <dgm:pt modelId="{9B8DF086-2DD0-424D-BFC7-F1213EC408BB}" type="sibTrans" cxnId="{EE42F0CB-38BE-49DF-8F36-DC890FE8B04B}">
      <dgm:prSet/>
      <dgm:spPr/>
      <dgm:t>
        <a:bodyPr/>
        <a:lstStyle/>
        <a:p>
          <a:endParaRPr lang="tr-TR"/>
        </a:p>
      </dgm:t>
    </dgm:pt>
    <dgm:pt modelId="{58255D79-741E-4658-8003-4D7A1D59521B}">
      <dgm:prSet phldrT="[Metin]"/>
      <dgm:spPr/>
      <dgm:t>
        <a:bodyPr/>
        <a:lstStyle/>
        <a:p>
          <a:r>
            <a:rPr lang="tr-TR" dirty="0" smtClean="0"/>
            <a:t>Araştırma yönteminin gerçekleştirebilmesi için kullanılan </a:t>
          </a:r>
          <a:r>
            <a:rPr lang="tr-TR" b="1" dirty="0" smtClean="0"/>
            <a:t>bilgi toplama aracıdır</a:t>
          </a:r>
          <a:r>
            <a:rPr lang="tr-TR" dirty="0" smtClean="0"/>
            <a:t>.</a:t>
          </a:r>
          <a:endParaRPr lang="tr-TR" dirty="0"/>
        </a:p>
      </dgm:t>
    </dgm:pt>
    <dgm:pt modelId="{CCAC92B3-C050-4872-B7AA-482BFDB468DA}" type="parTrans" cxnId="{291BB58D-B7E8-4CFD-9671-1EA549F46BD0}">
      <dgm:prSet/>
      <dgm:spPr/>
      <dgm:t>
        <a:bodyPr/>
        <a:lstStyle/>
        <a:p>
          <a:endParaRPr lang="tr-TR"/>
        </a:p>
      </dgm:t>
    </dgm:pt>
    <dgm:pt modelId="{2C0F85E4-0CE2-408E-A3F4-717E4778B34E}" type="sibTrans" cxnId="{291BB58D-B7E8-4CFD-9671-1EA549F46BD0}">
      <dgm:prSet/>
      <dgm:spPr/>
      <dgm:t>
        <a:bodyPr/>
        <a:lstStyle/>
        <a:p>
          <a:endParaRPr lang="tr-TR"/>
        </a:p>
      </dgm:t>
    </dgm:pt>
    <dgm:pt modelId="{70D80468-5076-4096-91D6-14168250E889}" type="pres">
      <dgm:prSet presAssocID="{DACD0725-44AF-427A-AD58-0911E8267B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5F5586-2788-4FDA-AD19-FAC3D1824039}" type="pres">
      <dgm:prSet presAssocID="{C6C63872-5350-4A65-B3CC-EA104EFF4E4E}" presName="composite" presStyleCnt="0"/>
      <dgm:spPr/>
    </dgm:pt>
    <dgm:pt modelId="{1031BA18-A297-4DB8-BF76-8679A03B3B80}" type="pres">
      <dgm:prSet presAssocID="{C6C63872-5350-4A65-B3CC-EA104EFF4E4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FDC1D88-63C1-4B23-B9A9-12DA032AB304}" type="pres">
      <dgm:prSet presAssocID="{C6C63872-5350-4A65-B3CC-EA104EFF4E4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BC497A-9972-4BC1-B25F-C4A56300E32F}" type="pres">
      <dgm:prSet presAssocID="{3B7C773E-2C31-4188-909A-3A5C9B89D985}" presName="space" presStyleCnt="0"/>
      <dgm:spPr/>
    </dgm:pt>
    <dgm:pt modelId="{83FD30E1-651B-4D71-BE2B-CB02A83EC2F0}" type="pres">
      <dgm:prSet presAssocID="{1DE4264B-87EA-4460-984F-CDAA8B9B9C43}" presName="composite" presStyleCnt="0"/>
      <dgm:spPr/>
    </dgm:pt>
    <dgm:pt modelId="{F140A7A6-DD5D-4361-836D-AE0A9AA15711}" type="pres">
      <dgm:prSet presAssocID="{1DE4264B-87EA-4460-984F-CDAA8B9B9C4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FFB30F-780F-4622-B32B-BC4620967E44}" type="pres">
      <dgm:prSet presAssocID="{1DE4264B-87EA-4460-984F-CDAA8B9B9C4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91BB58D-B7E8-4CFD-9671-1EA549F46BD0}" srcId="{1DE4264B-87EA-4460-984F-CDAA8B9B9C43}" destId="{58255D79-741E-4658-8003-4D7A1D59521B}" srcOrd="0" destOrd="0" parTransId="{CCAC92B3-C050-4872-B7AA-482BFDB468DA}" sibTransId="{2C0F85E4-0CE2-408E-A3F4-717E4778B34E}"/>
    <dgm:cxn modelId="{1AFCE78E-3E98-4B5F-A69E-39932EDA9F20}" srcId="{DACD0725-44AF-427A-AD58-0911E8267B5C}" destId="{C6C63872-5350-4A65-B3CC-EA104EFF4E4E}" srcOrd="0" destOrd="0" parTransId="{CA6FEB25-39BD-4149-8F14-12692680D58C}" sibTransId="{3B7C773E-2C31-4188-909A-3A5C9B89D985}"/>
    <dgm:cxn modelId="{CB1A394F-27E4-431F-93A2-BDAAF2056E1E}" type="presOf" srcId="{83FAA030-56C4-4685-BDE6-4AC83D541A16}" destId="{BFDC1D88-63C1-4B23-B9A9-12DA032AB304}" srcOrd="0" destOrd="0" presId="urn:microsoft.com/office/officeart/2005/8/layout/hList1"/>
    <dgm:cxn modelId="{F51340B7-48ED-4179-A71D-65183A41795D}" type="presOf" srcId="{C6C63872-5350-4A65-B3CC-EA104EFF4E4E}" destId="{1031BA18-A297-4DB8-BF76-8679A03B3B80}" srcOrd="0" destOrd="0" presId="urn:microsoft.com/office/officeart/2005/8/layout/hList1"/>
    <dgm:cxn modelId="{CA73989D-A80F-47FA-A89F-338648227281}" type="presOf" srcId="{58255D79-741E-4658-8003-4D7A1D59521B}" destId="{79FFB30F-780F-4622-B32B-BC4620967E44}" srcOrd="0" destOrd="0" presId="urn:microsoft.com/office/officeart/2005/8/layout/hList1"/>
    <dgm:cxn modelId="{EE42F0CB-38BE-49DF-8F36-DC890FE8B04B}" srcId="{DACD0725-44AF-427A-AD58-0911E8267B5C}" destId="{1DE4264B-87EA-4460-984F-CDAA8B9B9C43}" srcOrd="1" destOrd="0" parTransId="{CA48759F-7253-4068-8ADE-AAD6FCFA65C8}" sibTransId="{9B8DF086-2DD0-424D-BFC7-F1213EC408BB}"/>
    <dgm:cxn modelId="{7EE620AF-0E23-4A25-A25D-E10B9E1B965A}" srcId="{C6C63872-5350-4A65-B3CC-EA104EFF4E4E}" destId="{83FAA030-56C4-4685-BDE6-4AC83D541A16}" srcOrd="0" destOrd="0" parTransId="{77988747-4A5D-4C0D-95A3-69850E2130DB}" sibTransId="{F24928A3-360C-49AC-9049-19D81A012ADF}"/>
    <dgm:cxn modelId="{EC353529-DC8E-4F5C-90F8-7424A0058E1A}" type="presOf" srcId="{1DE4264B-87EA-4460-984F-CDAA8B9B9C43}" destId="{F140A7A6-DD5D-4361-836D-AE0A9AA15711}" srcOrd="0" destOrd="0" presId="urn:microsoft.com/office/officeart/2005/8/layout/hList1"/>
    <dgm:cxn modelId="{4067EBF2-3CD7-4A1A-A7A8-0040AD880445}" type="presOf" srcId="{DACD0725-44AF-427A-AD58-0911E8267B5C}" destId="{70D80468-5076-4096-91D6-14168250E889}" srcOrd="0" destOrd="0" presId="urn:microsoft.com/office/officeart/2005/8/layout/hList1"/>
    <dgm:cxn modelId="{562CC178-78C4-42A7-99B8-548A9958C591}" type="presParOf" srcId="{70D80468-5076-4096-91D6-14168250E889}" destId="{755F5586-2788-4FDA-AD19-FAC3D1824039}" srcOrd="0" destOrd="0" presId="urn:microsoft.com/office/officeart/2005/8/layout/hList1"/>
    <dgm:cxn modelId="{7214A6E1-336F-47A7-8728-2350E4F233AB}" type="presParOf" srcId="{755F5586-2788-4FDA-AD19-FAC3D1824039}" destId="{1031BA18-A297-4DB8-BF76-8679A03B3B80}" srcOrd="0" destOrd="0" presId="urn:microsoft.com/office/officeart/2005/8/layout/hList1"/>
    <dgm:cxn modelId="{374302C5-22D8-46BC-BB5E-2F559F68BD07}" type="presParOf" srcId="{755F5586-2788-4FDA-AD19-FAC3D1824039}" destId="{BFDC1D88-63C1-4B23-B9A9-12DA032AB304}" srcOrd="1" destOrd="0" presId="urn:microsoft.com/office/officeart/2005/8/layout/hList1"/>
    <dgm:cxn modelId="{4048A41D-06A1-44F0-9848-A02B930CD1BA}" type="presParOf" srcId="{70D80468-5076-4096-91D6-14168250E889}" destId="{0DBC497A-9972-4BC1-B25F-C4A56300E32F}" srcOrd="1" destOrd="0" presId="urn:microsoft.com/office/officeart/2005/8/layout/hList1"/>
    <dgm:cxn modelId="{3D9A1402-BFCC-4F43-BDD8-D97E85CE7E76}" type="presParOf" srcId="{70D80468-5076-4096-91D6-14168250E889}" destId="{83FD30E1-651B-4D71-BE2B-CB02A83EC2F0}" srcOrd="2" destOrd="0" presId="urn:microsoft.com/office/officeart/2005/8/layout/hList1"/>
    <dgm:cxn modelId="{B511F43E-E11A-4B1C-BB82-DF3CE2729984}" type="presParOf" srcId="{83FD30E1-651B-4D71-BE2B-CB02A83EC2F0}" destId="{F140A7A6-DD5D-4361-836D-AE0A9AA15711}" srcOrd="0" destOrd="0" presId="urn:microsoft.com/office/officeart/2005/8/layout/hList1"/>
    <dgm:cxn modelId="{5C285E21-C122-47F7-ACF9-51E86A4FE848}" type="presParOf" srcId="{83FD30E1-651B-4D71-BE2B-CB02A83EC2F0}" destId="{79FFB30F-780F-4622-B32B-BC4620967E4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41853-54A6-43A8-9685-2E1D7314B7CB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2354601F-0FC0-466E-A7DC-0B59F858220D}">
      <dgm:prSet phldrT="[Metin]"/>
      <dgm:spPr/>
      <dgm:t>
        <a:bodyPr/>
        <a:lstStyle/>
        <a:p>
          <a:r>
            <a:rPr lang="tr-TR" b="1" dirty="0" smtClean="0"/>
            <a:t>GENEL VERİ TOPLAMA TEKNİKLERİ</a:t>
          </a:r>
          <a:endParaRPr lang="tr-TR" b="1" dirty="0"/>
        </a:p>
      </dgm:t>
    </dgm:pt>
    <dgm:pt modelId="{8A345531-A60E-4864-B867-E4912E472B2D}" type="parTrans" cxnId="{A081740B-12EB-4155-A60F-7E9BDD077CFC}">
      <dgm:prSet/>
      <dgm:spPr/>
      <dgm:t>
        <a:bodyPr/>
        <a:lstStyle/>
        <a:p>
          <a:endParaRPr lang="tr-TR"/>
        </a:p>
      </dgm:t>
    </dgm:pt>
    <dgm:pt modelId="{8EB7E5AB-4C91-453E-BEB8-E12E7CD976CE}" type="sibTrans" cxnId="{A081740B-12EB-4155-A60F-7E9BDD077CFC}">
      <dgm:prSet/>
      <dgm:spPr/>
      <dgm:t>
        <a:bodyPr/>
        <a:lstStyle/>
        <a:p>
          <a:endParaRPr lang="tr-TR"/>
        </a:p>
      </dgm:t>
    </dgm:pt>
    <dgm:pt modelId="{5215DCC3-48E0-485C-BB5C-0526578E8B8D}">
      <dgm:prSet phldrT="[Metin]"/>
      <dgm:spPr/>
      <dgm:t>
        <a:bodyPr/>
        <a:lstStyle/>
        <a:p>
          <a:r>
            <a:rPr lang="tr-TR" b="1" dirty="0" smtClean="0"/>
            <a:t>Hazır bilgiden yararlanmak</a:t>
          </a:r>
          <a:endParaRPr lang="tr-TR" b="1" dirty="0"/>
        </a:p>
      </dgm:t>
    </dgm:pt>
    <dgm:pt modelId="{F39A3DAE-BC8D-4673-AF72-E11A8C98A7D8}" type="parTrans" cxnId="{93F60A69-0BF6-4D4F-AFEA-2344F6B1FD78}">
      <dgm:prSet/>
      <dgm:spPr/>
      <dgm:t>
        <a:bodyPr/>
        <a:lstStyle/>
        <a:p>
          <a:endParaRPr lang="tr-TR"/>
        </a:p>
      </dgm:t>
    </dgm:pt>
    <dgm:pt modelId="{CB79C414-9ECD-44FF-A00B-79DAF9A6D6AB}" type="sibTrans" cxnId="{93F60A69-0BF6-4D4F-AFEA-2344F6B1FD78}">
      <dgm:prSet/>
      <dgm:spPr/>
      <dgm:t>
        <a:bodyPr/>
        <a:lstStyle/>
        <a:p>
          <a:endParaRPr lang="tr-TR"/>
        </a:p>
      </dgm:t>
    </dgm:pt>
    <dgm:pt modelId="{8B560ACA-868D-4580-9C9A-0393C3B39497}">
      <dgm:prSet phldrT="[Metin]"/>
      <dgm:spPr/>
      <dgm:t>
        <a:bodyPr/>
        <a:lstStyle/>
        <a:p>
          <a:r>
            <a:rPr lang="tr-TR" b="1" dirty="0" smtClean="0"/>
            <a:t>İnsanlara sorular sormak</a:t>
          </a:r>
          <a:endParaRPr lang="tr-TR" b="1" dirty="0"/>
        </a:p>
      </dgm:t>
    </dgm:pt>
    <dgm:pt modelId="{5675B913-D9C2-4F0C-9B0B-FA74F05025E6}" type="parTrans" cxnId="{DC753A29-9655-435E-A0AA-0A851A96F9F1}">
      <dgm:prSet/>
      <dgm:spPr/>
      <dgm:t>
        <a:bodyPr/>
        <a:lstStyle/>
        <a:p>
          <a:endParaRPr lang="tr-TR"/>
        </a:p>
      </dgm:t>
    </dgm:pt>
    <dgm:pt modelId="{5C346028-8DD5-4050-8E6D-5CAC1B31FEB7}" type="sibTrans" cxnId="{DC753A29-9655-435E-A0AA-0A851A96F9F1}">
      <dgm:prSet/>
      <dgm:spPr/>
      <dgm:t>
        <a:bodyPr/>
        <a:lstStyle/>
        <a:p>
          <a:endParaRPr lang="tr-TR"/>
        </a:p>
      </dgm:t>
    </dgm:pt>
    <dgm:pt modelId="{6D1E125C-DD4F-4FBA-9801-7D136E8B4590}">
      <dgm:prSet/>
      <dgm:spPr/>
      <dgm:t>
        <a:bodyPr/>
        <a:lstStyle/>
        <a:p>
          <a:r>
            <a:rPr lang="tr-TR" b="1" dirty="0" smtClean="0"/>
            <a:t>İnsan davranışlarının gözlemini yapmak</a:t>
          </a:r>
          <a:endParaRPr lang="tr-TR" b="1" dirty="0"/>
        </a:p>
      </dgm:t>
    </dgm:pt>
    <dgm:pt modelId="{738F1C6B-9641-464E-AE8F-D7A84EBD31F1}" type="parTrans" cxnId="{2F6BA72C-9F1A-4385-A427-6C47C2C4FBF5}">
      <dgm:prSet/>
      <dgm:spPr/>
      <dgm:t>
        <a:bodyPr/>
        <a:lstStyle/>
        <a:p>
          <a:endParaRPr lang="tr-TR"/>
        </a:p>
      </dgm:t>
    </dgm:pt>
    <dgm:pt modelId="{31AAD21F-E1DB-463D-87F4-B53FEA0A713D}" type="sibTrans" cxnId="{2F6BA72C-9F1A-4385-A427-6C47C2C4FBF5}">
      <dgm:prSet/>
      <dgm:spPr/>
      <dgm:t>
        <a:bodyPr/>
        <a:lstStyle/>
        <a:p>
          <a:endParaRPr lang="tr-TR"/>
        </a:p>
      </dgm:t>
    </dgm:pt>
    <dgm:pt modelId="{CA7F4568-8E57-4CF5-8C87-A191F8DBA78D}">
      <dgm:prSet/>
      <dgm:spPr/>
      <dgm:t>
        <a:bodyPr/>
        <a:lstStyle/>
        <a:p>
          <a:r>
            <a:rPr lang="tr-TR" b="1" dirty="0" smtClean="0"/>
            <a:t>Deney yapmak</a:t>
          </a:r>
          <a:endParaRPr lang="tr-TR" b="1" dirty="0"/>
        </a:p>
      </dgm:t>
    </dgm:pt>
    <dgm:pt modelId="{9602C09E-D57D-43DC-B495-E30A9BD42B9A}" type="parTrans" cxnId="{71566185-2028-41F1-A664-649ED9588B1D}">
      <dgm:prSet/>
      <dgm:spPr/>
      <dgm:t>
        <a:bodyPr/>
        <a:lstStyle/>
        <a:p>
          <a:endParaRPr lang="tr-TR"/>
        </a:p>
      </dgm:t>
    </dgm:pt>
    <dgm:pt modelId="{57C23C4E-C073-4D52-BFA8-9EBE1B3935A6}" type="sibTrans" cxnId="{71566185-2028-41F1-A664-649ED9588B1D}">
      <dgm:prSet/>
      <dgm:spPr/>
      <dgm:t>
        <a:bodyPr/>
        <a:lstStyle/>
        <a:p>
          <a:endParaRPr lang="tr-TR"/>
        </a:p>
      </dgm:t>
    </dgm:pt>
    <dgm:pt modelId="{69EA0246-06D9-4676-8D04-E67B6EF4EFF3}" type="pres">
      <dgm:prSet presAssocID="{89B41853-54A6-43A8-9685-2E1D7314B7C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D1AC592-FC02-4089-B460-516C1D5270C6}" type="pres">
      <dgm:prSet presAssocID="{2354601F-0FC0-466E-A7DC-0B59F858220D}" presName="hierRoot1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8B3E6500-5BBB-41C1-ADA0-1A2A433C424D}" type="pres">
      <dgm:prSet presAssocID="{2354601F-0FC0-466E-A7DC-0B59F858220D}" presName="rootComposite1" presStyleCnt="0"/>
      <dgm:spPr/>
      <dgm:t>
        <a:bodyPr/>
        <a:lstStyle/>
        <a:p>
          <a:endParaRPr lang="tr-TR"/>
        </a:p>
      </dgm:t>
    </dgm:pt>
    <dgm:pt modelId="{2BB0D456-2FD6-43E0-93E5-3D9864D08888}" type="pres">
      <dgm:prSet presAssocID="{2354601F-0FC0-466E-A7DC-0B59F858220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2D9F62-ACF7-4A58-9C9A-882768B211CD}" type="pres">
      <dgm:prSet presAssocID="{2354601F-0FC0-466E-A7DC-0B59F858220D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EB07340-099E-4B58-B58B-C84A63BE08EE}" type="pres">
      <dgm:prSet presAssocID="{2354601F-0FC0-466E-A7DC-0B59F858220D}" presName="hierChild2" presStyleCnt="0"/>
      <dgm:spPr/>
      <dgm:t>
        <a:bodyPr/>
        <a:lstStyle/>
        <a:p>
          <a:endParaRPr lang="tr-TR"/>
        </a:p>
      </dgm:t>
    </dgm:pt>
    <dgm:pt modelId="{24D944FF-4017-49A7-8494-568C83F37D49}" type="pres">
      <dgm:prSet presAssocID="{F39A3DAE-BC8D-4673-AF72-E11A8C98A7D8}" presName="Name37" presStyleLbl="parChTrans1D2" presStyleIdx="0" presStyleCnt="4"/>
      <dgm:spPr/>
      <dgm:t>
        <a:bodyPr/>
        <a:lstStyle/>
        <a:p>
          <a:endParaRPr lang="tr-TR"/>
        </a:p>
      </dgm:t>
    </dgm:pt>
    <dgm:pt modelId="{16C661ED-97D7-46EE-9BF7-AF1475BD3639}" type="pres">
      <dgm:prSet presAssocID="{5215DCC3-48E0-485C-BB5C-0526578E8B8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E3DAF1E7-5812-49B7-86FF-081A0A456166}" type="pres">
      <dgm:prSet presAssocID="{5215DCC3-48E0-485C-BB5C-0526578E8B8D}" presName="rootComposite" presStyleCnt="0"/>
      <dgm:spPr/>
      <dgm:t>
        <a:bodyPr/>
        <a:lstStyle/>
        <a:p>
          <a:endParaRPr lang="tr-TR"/>
        </a:p>
      </dgm:t>
    </dgm:pt>
    <dgm:pt modelId="{31B8D06A-4271-4F0F-8462-DF7B9ADA75FB}" type="pres">
      <dgm:prSet presAssocID="{5215DCC3-48E0-485C-BB5C-0526578E8B8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AB53A8-FEFA-4CAF-8FCB-116785EE8E7C}" type="pres">
      <dgm:prSet presAssocID="{5215DCC3-48E0-485C-BB5C-0526578E8B8D}" presName="rootConnector" presStyleLbl="node2" presStyleIdx="0" presStyleCnt="4"/>
      <dgm:spPr/>
      <dgm:t>
        <a:bodyPr/>
        <a:lstStyle/>
        <a:p>
          <a:endParaRPr lang="tr-TR"/>
        </a:p>
      </dgm:t>
    </dgm:pt>
    <dgm:pt modelId="{480173C4-5676-4258-9159-C115C97FA69B}" type="pres">
      <dgm:prSet presAssocID="{5215DCC3-48E0-485C-BB5C-0526578E8B8D}" presName="hierChild4" presStyleCnt="0"/>
      <dgm:spPr/>
      <dgm:t>
        <a:bodyPr/>
        <a:lstStyle/>
        <a:p>
          <a:endParaRPr lang="tr-TR"/>
        </a:p>
      </dgm:t>
    </dgm:pt>
    <dgm:pt modelId="{B1861E2C-7985-482E-ACAD-934CE41A3E0C}" type="pres">
      <dgm:prSet presAssocID="{5215DCC3-48E0-485C-BB5C-0526578E8B8D}" presName="hierChild5" presStyleCnt="0"/>
      <dgm:spPr/>
      <dgm:t>
        <a:bodyPr/>
        <a:lstStyle/>
        <a:p>
          <a:endParaRPr lang="tr-TR"/>
        </a:p>
      </dgm:t>
    </dgm:pt>
    <dgm:pt modelId="{4EF7E42F-D7C9-460C-92D1-EF00331CD859}" type="pres">
      <dgm:prSet presAssocID="{5675B913-D9C2-4F0C-9B0B-FA74F05025E6}" presName="Name37" presStyleLbl="parChTrans1D2" presStyleIdx="1" presStyleCnt="4"/>
      <dgm:spPr/>
      <dgm:t>
        <a:bodyPr/>
        <a:lstStyle/>
        <a:p>
          <a:endParaRPr lang="tr-TR"/>
        </a:p>
      </dgm:t>
    </dgm:pt>
    <dgm:pt modelId="{D2B41C73-15B5-46F7-96FF-6DCA132FF3F1}" type="pres">
      <dgm:prSet presAssocID="{8B560ACA-868D-4580-9C9A-0393C3B39497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EBAEC92C-F1D5-4FD8-969D-D7BF222A4DF6}" type="pres">
      <dgm:prSet presAssocID="{8B560ACA-868D-4580-9C9A-0393C3B39497}" presName="rootComposite" presStyleCnt="0"/>
      <dgm:spPr/>
      <dgm:t>
        <a:bodyPr/>
        <a:lstStyle/>
        <a:p>
          <a:endParaRPr lang="tr-TR"/>
        </a:p>
      </dgm:t>
    </dgm:pt>
    <dgm:pt modelId="{177DD019-A616-4B28-9EAD-8D1688597597}" type="pres">
      <dgm:prSet presAssocID="{8B560ACA-868D-4580-9C9A-0393C3B3949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9D9259-6EE3-4D4F-98DE-162DFCD78643}" type="pres">
      <dgm:prSet presAssocID="{8B560ACA-868D-4580-9C9A-0393C3B39497}" presName="rootConnector" presStyleLbl="node2" presStyleIdx="1" presStyleCnt="4"/>
      <dgm:spPr/>
      <dgm:t>
        <a:bodyPr/>
        <a:lstStyle/>
        <a:p>
          <a:endParaRPr lang="tr-TR"/>
        </a:p>
      </dgm:t>
    </dgm:pt>
    <dgm:pt modelId="{E76443BD-30BB-4069-B42A-49569EE20C20}" type="pres">
      <dgm:prSet presAssocID="{8B560ACA-868D-4580-9C9A-0393C3B39497}" presName="hierChild4" presStyleCnt="0"/>
      <dgm:spPr/>
      <dgm:t>
        <a:bodyPr/>
        <a:lstStyle/>
        <a:p>
          <a:endParaRPr lang="tr-TR"/>
        </a:p>
      </dgm:t>
    </dgm:pt>
    <dgm:pt modelId="{AE29176C-77C8-4AF1-9E92-B43509F00798}" type="pres">
      <dgm:prSet presAssocID="{8B560ACA-868D-4580-9C9A-0393C3B39497}" presName="hierChild5" presStyleCnt="0"/>
      <dgm:spPr/>
      <dgm:t>
        <a:bodyPr/>
        <a:lstStyle/>
        <a:p>
          <a:endParaRPr lang="tr-TR"/>
        </a:p>
      </dgm:t>
    </dgm:pt>
    <dgm:pt modelId="{78687A5B-E0F2-4EDF-B329-87F13E2C1173}" type="pres">
      <dgm:prSet presAssocID="{738F1C6B-9641-464E-AE8F-D7A84EBD31F1}" presName="Name37" presStyleLbl="parChTrans1D2" presStyleIdx="2" presStyleCnt="4"/>
      <dgm:spPr/>
      <dgm:t>
        <a:bodyPr/>
        <a:lstStyle/>
        <a:p>
          <a:endParaRPr lang="tr-TR"/>
        </a:p>
      </dgm:t>
    </dgm:pt>
    <dgm:pt modelId="{5D32016F-F401-42EB-A7D1-319C69D9D061}" type="pres">
      <dgm:prSet presAssocID="{6D1E125C-DD4F-4FBA-9801-7D136E8B4590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7AAEBCE7-E683-426E-82D4-42861C122BE5}" type="pres">
      <dgm:prSet presAssocID="{6D1E125C-DD4F-4FBA-9801-7D136E8B4590}" presName="rootComposite" presStyleCnt="0"/>
      <dgm:spPr/>
      <dgm:t>
        <a:bodyPr/>
        <a:lstStyle/>
        <a:p>
          <a:endParaRPr lang="tr-TR"/>
        </a:p>
      </dgm:t>
    </dgm:pt>
    <dgm:pt modelId="{5A587FB3-CBE0-4ACB-AA49-112BF9D940E8}" type="pres">
      <dgm:prSet presAssocID="{6D1E125C-DD4F-4FBA-9801-7D136E8B459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49BE338-524C-4FCA-AA1F-D5F5C16DBDA3}" type="pres">
      <dgm:prSet presAssocID="{6D1E125C-DD4F-4FBA-9801-7D136E8B4590}" presName="rootConnector" presStyleLbl="node2" presStyleIdx="2" presStyleCnt="4"/>
      <dgm:spPr/>
      <dgm:t>
        <a:bodyPr/>
        <a:lstStyle/>
        <a:p>
          <a:endParaRPr lang="tr-TR"/>
        </a:p>
      </dgm:t>
    </dgm:pt>
    <dgm:pt modelId="{9EFB634F-82AF-4728-9FD9-ECC120393D4A}" type="pres">
      <dgm:prSet presAssocID="{6D1E125C-DD4F-4FBA-9801-7D136E8B4590}" presName="hierChild4" presStyleCnt="0"/>
      <dgm:spPr/>
      <dgm:t>
        <a:bodyPr/>
        <a:lstStyle/>
        <a:p>
          <a:endParaRPr lang="tr-TR"/>
        </a:p>
      </dgm:t>
    </dgm:pt>
    <dgm:pt modelId="{36524D32-F412-4CD3-9BD2-B2E46519DDBA}" type="pres">
      <dgm:prSet presAssocID="{6D1E125C-DD4F-4FBA-9801-7D136E8B4590}" presName="hierChild5" presStyleCnt="0"/>
      <dgm:spPr/>
      <dgm:t>
        <a:bodyPr/>
        <a:lstStyle/>
        <a:p>
          <a:endParaRPr lang="tr-TR"/>
        </a:p>
      </dgm:t>
    </dgm:pt>
    <dgm:pt modelId="{1C7027A0-5C2F-486D-94A2-701CB73D0CDF}" type="pres">
      <dgm:prSet presAssocID="{9602C09E-D57D-43DC-B495-E30A9BD42B9A}" presName="Name37" presStyleLbl="parChTrans1D2" presStyleIdx="3" presStyleCnt="4"/>
      <dgm:spPr/>
      <dgm:t>
        <a:bodyPr/>
        <a:lstStyle/>
        <a:p>
          <a:endParaRPr lang="tr-TR"/>
        </a:p>
      </dgm:t>
    </dgm:pt>
    <dgm:pt modelId="{1F82EDEB-F101-413A-8953-BC40B261E717}" type="pres">
      <dgm:prSet presAssocID="{CA7F4568-8E57-4CF5-8C87-A191F8DBA78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029C2832-4B83-4B7B-8423-E6FFFC16BA7D}" type="pres">
      <dgm:prSet presAssocID="{CA7F4568-8E57-4CF5-8C87-A191F8DBA78D}" presName="rootComposite" presStyleCnt="0"/>
      <dgm:spPr/>
      <dgm:t>
        <a:bodyPr/>
        <a:lstStyle/>
        <a:p>
          <a:endParaRPr lang="tr-TR"/>
        </a:p>
      </dgm:t>
    </dgm:pt>
    <dgm:pt modelId="{14AD332A-7BB5-4D16-B117-BB49692A0F95}" type="pres">
      <dgm:prSet presAssocID="{CA7F4568-8E57-4CF5-8C87-A191F8DBA78D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D85C5F-337F-42C4-A958-DA48E983A1F4}" type="pres">
      <dgm:prSet presAssocID="{CA7F4568-8E57-4CF5-8C87-A191F8DBA78D}" presName="rootConnector" presStyleLbl="node2" presStyleIdx="3" presStyleCnt="4"/>
      <dgm:spPr/>
      <dgm:t>
        <a:bodyPr/>
        <a:lstStyle/>
        <a:p>
          <a:endParaRPr lang="tr-TR"/>
        </a:p>
      </dgm:t>
    </dgm:pt>
    <dgm:pt modelId="{CB13B853-0E34-4670-9456-87B39493CE1E}" type="pres">
      <dgm:prSet presAssocID="{CA7F4568-8E57-4CF5-8C87-A191F8DBA78D}" presName="hierChild4" presStyleCnt="0"/>
      <dgm:spPr/>
      <dgm:t>
        <a:bodyPr/>
        <a:lstStyle/>
        <a:p>
          <a:endParaRPr lang="tr-TR"/>
        </a:p>
      </dgm:t>
    </dgm:pt>
    <dgm:pt modelId="{B2A43E2B-C2BC-4F54-93E7-8018C752C576}" type="pres">
      <dgm:prSet presAssocID="{CA7F4568-8E57-4CF5-8C87-A191F8DBA78D}" presName="hierChild5" presStyleCnt="0"/>
      <dgm:spPr/>
      <dgm:t>
        <a:bodyPr/>
        <a:lstStyle/>
        <a:p>
          <a:endParaRPr lang="tr-TR"/>
        </a:p>
      </dgm:t>
    </dgm:pt>
    <dgm:pt modelId="{A815F9B0-8374-44C3-A8AB-BA833FFFF475}" type="pres">
      <dgm:prSet presAssocID="{2354601F-0FC0-466E-A7DC-0B59F858220D}" presName="hierChild3" presStyleCnt="0"/>
      <dgm:spPr/>
      <dgm:t>
        <a:bodyPr/>
        <a:lstStyle/>
        <a:p>
          <a:endParaRPr lang="tr-TR"/>
        </a:p>
      </dgm:t>
    </dgm:pt>
  </dgm:ptLst>
  <dgm:cxnLst>
    <dgm:cxn modelId="{D5929859-FA72-4950-BCFD-27EB7A1C4198}" type="presOf" srcId="{5215DCC3-48E0-485C-BB5C-0526578E8B8D}" destId="{31B8D06A-4271-4F0F-8462-DF7B9ADA75FB}" srcOrd="0" destOrd="0" presId="urn:microsoft.com/office/officeart/2005/8/layout/orgChart1"/>
    <dgm:cxn modelId="{DC753A29-9655-435E-A0AA-0A851A96F9F1}" srcId="{2354601F-0FC0-466E-A7DC-0B59F858220D}" destId="{8B560ACA-868D-4580-9C9A-0393C3B39497}" srcOrd="1" destOrd="0" parTransId="{5675B913-D9C2-4F0C-9B0B-FA74F05025E6}" sibTransId="{5C346028-8DD5-4050-8E6D-5CAC1B31FEB7}"/>
    <dgm:cxn modelId="{3DD9FFEF-4454-4B6F-BF3A-46414B85FEAC}" type="presOf" srcId="{2354601F-0FC0-466E-A7DC-0B59F858220D}" destId="{2BB0D456-2FD6-43E0-93E5-3D9864D08888}" srcOrd="0" destOrd="0" presId="urn:microsoft.com/office/officeart/2005/8/layout/orgChart1"/>
    <dgm:cxn modelId="{A081740B-12EB-4155-A60F-7E9BDD077CFC}" srcId="{89B41853-54A6-43A8-9685-2E1D7314B7CB}" destId="{2354601F-0FC0-466E-A7DC-0B59F858220D}" srcOrd="0" destOrd="0" parTransId="{8A345531-A60E-4864-B867-E4912E472B2D}" sibTransId="{8EB7E5AB-4C91-453E-BEB8-E12E7CD976CE}"/>
    <dgm:cxn modelId="{62A6A2F2-11AF-4796-B4A4-94D85BE3C70F}" type="presOf" srcId="{6D1E125C-DD4F-4FBA-9801-7D136E8B4590}" destId="{5A587FB3-CBE0-4ACB-AA49-112BF9D940E8}" srcOrd="0" destOrd="0" presId="urn:microsoft.com/office/officeart/2005/8/layout/orgChart1"/>
    <dgm:cxn modelId="{AAAD1D92-E971-48DA-B814-DB2A429E266B}" type="presOf" srcId="{89B41853-54A6-43A8-9685-2E1D7314B7CB}" destId="{69EA0246-06D9-4676-8D04-E67B6EF4EFF3}" srcOrd="0" destOrd="0" presId="urn:microsoft.com/office/officeart/2005/8/layout/orgChart1"/>
    <dgm:cxn modelId="{998F29F3-96FC-4033-871B-7F0485C32968}" type="presOf" srcId="{6D1E125C-DD4F-4FBA-9801-7D136E8B4590}" destId="{649BE338-524C-4FCA-AA1F-D5F5C16DBDA3}" srcOrd="1" destOrd="0" presId="urn:microsoft.com/office/officeart/2005/8/layout/orgChart1"/>
    <dgm:cxn modelId="{149AEB81-E73F-47FA-86E9-8153ADE32A7E}" type="presOf" srcId="{CA7F4568-8E57-4CF5-8C87-A191F8DBA78D}" destId="{BBD85C5F-337F-42C4-A958-DA48E983A1F4}" srcOrd="1" destOrd="0" presId="urn:microsoft.com/office/officeart/2005/8/layout/orgChart1"/>
    <dgm:cxn modelId="{2F6BA72C-9F1A-4385-A427-6C47C2C4FBF5}" srcId="{2354601F-0FC0-466E-A7DC-0B59F858220D}" destId="{6D1E125C-DD4F-4FBA-9801-7D136E8B4590}" srcOrd="2" destOrd="0" parTransId="{738F1C6B-9641-464E-AE8F-D7A84EBD31F1}" sibTransId="{31AAD21F-E1DB-463D-87F4-B53FEA0A713D}"/>
    <dgm:cxn modelId="{A63AFED0-E748-4C30-9348-A6D23DD8586A}" type="presOf" srcId="{2354601F-0FC0-466E-A7DC-0B59F858220D}" destId="{E12D9F62-ACF7-4A58-9C9A-882768B211CD}" srcOrd="1" destOrd="0" presId="urn:microsoft.com/office/officeart/2005/8/layout/orgChart1"/>
    <dgm:cxn modelId="{CE8326A6-C5F4-4F29-9D3B-8B8381CD920E}" type="presOf" srcId="{8B560ACA-868D-4580-9C9A-0393C3B39497}" destId="{F79D9259-6EE3-4D4F-98DE-162DFCD78643}" srcOrd="1" destOrd="0" presId="urn:microsoft.com/office/officeart/2005/8/layout/orgChart1"/>
    <dgm:cxn modelId="{6605CEF1-703C-4776-BFB6-83456CDA619C}" type="presOf" srcId="{5675B913-D9C2-4F0C-9B0B-FA74F05025E6}" destId="{4EF7E42F-D7C9-460C-92D1-EF00331CD859}" srcOrd="0" destOrd="0" presId="urn:microsoft.com/office/officeart/2005/8/layout/orgChart1"/>
    <dgm:cxn modelId="{8EF31B86-ADE7-48B0-A00C-7BA83718B1B2}" type="presOf" srcId="{8B560ACA-868D-4580-9C9A-0393C3B39497}" destId="{177DD019-A616-4B28-9EAD-8D1688597597}" srcOrd="0" destOrd="0" presId="urn:microsoft.com/office/officeart/2005/8/layout/orgChart1"/>
    <dgm:cxn modelId="{8A65F934-3170-43BD-815F-7C0258062146}" type="presOf" srcId="{5215DCC3-48E0-485C-BB5C-0526578E8B8D}" destId="{9EAB53A8-FEFA-4CAF-8FCB-116785EE8E7C}" srcOrd="1" destOrd="0" presId="urn:microsoft.com/office/officeart/2005/8/layout/orgChart1"/>
    <dgm:cxn modelId="{53E60649-E834-4B8F-9402-2A6952904124}" type="presOf" srcId="{9602C09E-D57D-43DC-B495-E30A9BD42B9A}" destId="{1C7027A0-5C2F-486D-94A2-701CB73D0CDF}" srcOrd="0" destOrd="0" presId="urn:microsoft.com/office/officeart/2005/8/layout/orgChart1"/>
    <dgm:cxn modelId="{A4469D12-E452-477B-BE57-86F15DD215EE}" type="presOf" srcId="{F39A3DAE-BC8D-4673-AF72-E11A8C98A7D8}" destId="{24D944FF-4017-49A7-8494-568C83F37D49}" srcOrd="0" destOrd="0" presId="urn:microsoft.com/office/officeart/2005/8/layout/orgChart1"/>
    <dgm:cxn modelId="{93F60A69-0BF6-4D4F-AFEA-2344F6B1FD78}" srcId="{2354601F-0FC0-466E-A7DC-0B59F858220D}" destId="{5215DCC3-48E0-485C-BB5C-0526578E8B8D}" srcOrd="0" destOrd="0" parTransId="{F39A3DAE-BC8D-4673-AF72-E11A8C98A7D8}" sibTransId="{CB79C414-9ECD-44FF-A00B-79DAF9A6D6AB}"/>
    <dgm:cxn modelId="{759EC8C7-72FA-4144-9CE7-849D690423C1}" type="presOf" srcId="{CA7F4568-8E57-4CF5-8C87-A191F8DBA78D}" destId="{14AD332A-7BB5-4D16-B117-BB49692A0F95}" srcOrd="0" destOrd="0" presId="urn:microsoft.com/office/officeart/2005/8/layout/orgChart1"/>
    <dgm:cxn modelId="{7BD46E7A-5217-477D-946C-474C6B9C73BB}" type="presOf" srcId="{738F1C6B-9641-464E-AE8F-D7A84EBD31F1}" destId="{78687A5B-E0F2-4EDF-B329-87F13E2C1173}" srcOrd="0" destOrd="0" presId="urn:microsoft.com/office/officeart/2005/8/layout/orgChart1"/>
    <dgm:cxn modelId="{71566185-2028-41F1-A664-649ED9588B1D}" srcId="{2354601F-0FC0-466E-A7DC-0B59F858220D}" destId="{CA7F4568-8E57-4CF5-8C87-A191F8DBA78D}" srcOrd="3" destOrd="0" parTransId="{9602C09E-D57D-43DC-B495-E30A9BD42B9A}" sibTransId="{57C23C4E-C073-4D52-BFA8-9EBE1B3935A6}"/>
    <dgm:cxn modelId="{816AC577-072A-45C5-AF77-121BDBC7922A}" type="presParOf" srcId="{69EA0246-06D9-4676-8D04-E67B6EF4EFF3}" destId="{8D1AC592-FC02-4089-B460-516C1D5270C6}" srcOrd="0" destOrd="0" presId="urn:microsoft.com/office/officeart/2005/8/layout/orgChart1"/>
    <dgm:cxn modelId="{B19C8F44-0D24-48F8-99B3-97216B49EEBF}" type="presParOf" srcId="{8D1AC592-FC02-4089-B460-516C1D5270C6}" destId="{8B3E6500-5BBB-41C1-ADA0-1A2A433C424D}" srcOrd="0" destOrd="0" presId="urn:microsoft.com/office/officeart/2005/8/layout/orgChart1"/>
    <dgm:cxn modelId="{0C83E67B-30E3-4324-BBF0-46BD4184BBF3}" type="presParOf" srcId="{8B3E6500-5BBB-41C1-ADA0-1A2A433C424D}" destId="{2BB0D456-2FD6-43E0-93E5-3D9864D08888}" srcOrd="0" destOrd="0" presId="urn:microsoft.com/office/officeart/2005/8/layout/orgChart1"/>
    <dgm:cxn modelId="{420BA451-8DD4-4F68-8B56-BF034848E485}" type="presParOf" srcId="{8B3E6500-5BBB-41C1-ADA0-1A2A433C424D}" destId="{E12D9F62-ACF7-4A58-9C9A-882768B211CD}" srcOrd="1" destOrd="0" presId="urn:microsoft.com/office/officeart/2005/8/layout/orgChart1"/>
    <dgm:cxn modelId="{4022899D-F1C2-4261-99D0-0594EE343B90}" type="presParOf" srcId="{8D1AC592-FC02-4089-B460-516C1D5270C6}" destId="{1EB07340-099E-4B58-B58B-C84A63BE08EE}" srcOrd="1" destOrd="0" presId="urn:microsoft.com/office/officeart/2005/8/layout/orgChart1"/>
    <dgm:cxn modelId="{6BBC43B8-34DA-4ED6-88EF-EAD7D04CC1FF}" type="presParOf" srcId="{1EB07340-099E-4B58-B58B-C84A63BE08EE}" destId="{24D944FF-4017-49A7-8494-568C83F37D49}" srcOrd="0" destOrd="0" presId="urn:microsoft.com/office/officeart/2005/8/layout/orgChart1"/>
    <dgm:cxn modelId="{6BECC24C-9989-4D5F-919C-80AE413A05B7}" type="presParOf" srcId="{1EB07340-099E-4B58-B58B-C84A63BE08EE}" destId="{16C661ED-97D7-46EE-9BF7-AF1475BD3639}" srcOrd="1" destOrd="0" presId="urn:microsoft.com/office/officeart/2005/8/layout/orgChart1"/>
    <dgm:cxn modelId="{B243286A-D06F-4DFC-9C47-388B0522A5C8}" type="presParOf" srcId="{16C661ED-97D7-46EE-9BF7-AF1475BD3639}" destId="{E3DAF1E7-5812-49B7-86FF-081A0A456166}" srcOrd="0" destOrd="0" presId="urn:microsoft.com/office/officeart/2005/8/layout/orgChart1"/>
    <dgm:cxn modelId="{A545A875-CE3D-4A3B-8E46-0A387F52D454}" type="presParOf" srcId="{E3DAF1E7-5812-49B7-86FF-081A0A456166}" destId="{31B8D06A-4271-4F0F-8462-DF7B9ADA75FB}" srcOrd="0" destOrd="0" presId="urn:microsoft.com/office/officeart/2005/8/layout/orgChart1"/>
    <dgm:cxn modelId="{BA482770-4180-4C23-BDFF-43376A4A1DC3}" type="presParOf" srcId="{E3DAF1E7-5812-49B7-86FF-081A0A456166}" destId="{9EAB53A8-FEFA-4CAF-8FCB-116785EE8E7C}" srcOrd="1" destOrd="0" presId="urn:microsoft.com/office/officeart/2005/8/layout/orgChart1"/>
    <dgm:cxn modelId="{EE1D22AC-40D2-449C-A123-698716C869D4}" type="presParOf" srcId="{16C661ED-97D7-46EE-9BF7-AF1475BD3639}" destId="{480173C4-5676-4258-9159-C115C97FA69B}" srcOrd="1" destOrd="0" presId="urn:microsoft.com/office/officeart/2005/8/layout/orgChart1"/>
    <dgm:cxn modelId="{950C9403-617C-4CC0-943E-1D0E9E2AB6F5}" type="presParOf" srcId="{16C661ED-97D7-46EE-9BF7-AF1475BD3639}" destId="{B1861E2C-7985-482E-ACAD-934CE41A3E0C}" srcOrd="2" destOrd="0" presId="urn:microsoft.com/office/officeart/2005/8/layout/orgChart1"/>
    <dgm:cxn modelId="{7513D485-0858-46B5-BDBF-41AB8D1C9736}" type="presParOf" srcId="{1EB07340-099E-4B58-B58B-C84A63BE08EE}" destId="{4EF7E42F-D7C9-460C-92D1-EF00331CD859}" srcOrd="2" destOrd="0" presId="urn:microsoft.com/office/officeart/2005/8/layout/orgChart1"/>
    <dgm:cxn modelId="{3010111B-2759-4478-8015-CE9AA2CD0A7B}" type="presParOf" srcId="{1EB07340-099E-4B58-B58B-C84A63BE08EE}" destId="{D2B41C73-15B5-46F7-96FF-6DCA132FF3F1}" srcOrd="3" destOrd="0" presId="urn:microsoft.com/office/officeart/2005/8/layout/orgChart1"/>
    <dgm:cxn modelId="{D1E3A4A4-8C43-4408-B039-1755ACA0A4E5}" type="presParOf" srcId="{D2B41C73-15B5-46F7-96FF-6DCA132FF3F1}" destId="{EBAEC92C-F1D5-4FD8-969D-D7BF222A4DF6}" srcOrd="0" destOrd="0" presId="urn:microsoft.com/office/officeart/2005/8/layout/orgChart1"/>
    <dgm:cxn modelId="{B893F43B-1473-4CA3-A7DD-75268B7D5954}" type="presParOf" srcId="{EBAEC92C-F1D5-4FD8-969D-D7BF222A4DF6}" destId="{177DD019-A616-4B28-9EAD-8D1688597597}" srcOrd="0" destOrd="0" presId="urn:microsoft.com/office/officeart/2005/8/layout/orgChart1"/>
    <dgm:cxn modelId="{C2A7C1E8-E975-42B8-BDBA-3CE96524E237}" type="presParOf" srcId="{EBAEC92C-F1D5-4FD8-969D-D7BF222A4DF6}" destId="{F79D9259-6EE3-4D4F-98DE-162DFCD78643}" srcOrd="1" destOrd="0" presId="urn:microsoft.com/office/officeart/2005/8/layout/orgChart1"/>
    <dgm:cxn modelId="{46F4D052-49DB-45A6-B4E9-4E0DA78EE0C3}" type="presParOf" srcId="{D2B41C73-15B5-46F7-96FF-6DCA132FF3F1}" destId="{E76443BD-30BB-4069-B42A-49569EE20C20}" srcOrd="1" destOrd="0" presId="urn:microsoft.com/office/officeart/2005/8/layout/orgChart1"/>
    <dgm:cxn modelId="{E4880BE8-DC03-4A13-92C5-403665ADAA50}" type="presParOf" srcId="{D2B41C73-15B5-46F7-96FF-6DCA132FF3F1}" destId="{AE29176C-77C8-4AF1-9E92-B43509F00798}" srcOrd="2" destOrd="0" presId="urn:microsoft.com/office/officeart/2005/8/layout/orgChart1"/>
    <dgm:cxn modelId="{26A2FE20-E6D7-42EA-A1EA-BF0E8E473826}" type="presParOf" srcId="{1EB07340-099E-4B58-B58B-C84A63BE08EE}" destId="{78687A5B-E0F2-4EDF-B329-87F13E2C1173}" srcOrd="4" destOrd="0" presId="urn:microsoft.com/office/officeart/2005/8/layout/orgChart1"/>
    <dgm:cxn modelId="{B6364026-1E2B-4D87-B034-A1632398324A}" type="presParOf" srcId="{1EB07340-099E-4B58-B58B-C84A63BE08EE}" destId="{5D32016F-F401-42EB-A7D1-319C69D9D061}" srcOrd="5" destOrd="0" presId="urn:microsoft.com/office/officeart/2005/8/layout/orgChart1"/>
    <dgm:cxn modelId="{242AB7FE-8288-42D3-81B7-9A6014EA1B13}" type="presParOf" srcId="{5D32016F-F401-42EB-A7D1-319C69D9D061}" destId="{7AAEBCE7-E683-426E-82D4-42861C122BE5}" srcOrd="0" destOrd="0" presId="urn:microsoft.com/office/officeart/2005/8/layout/orgChart1"/>
    <dgm:cxn modelId="{816A9A3B-378A-4880-8FC1-8954302949D0}" type="presParOf" srcId="{7AAEBCE7-E683-426E-82D4-42861C122BE5}" destId="{5A587FB3-CBE0-4ACB-AA49-112BF9D940E8}" srcOrd="0" destOrd="0" presId="urn:microsoft.com/office/officeart/2005/8/layout/orgChart1"/>
    <dgm:cxn modelId="{EE27A108-AA79-4ACC-A28F-CC8664EBFA6E}" type="presParOf" srcId="{7AAEBCE7-E683-426E-82D4-42861C122BE5}" destId="{649BE338-524C-4FCA-AA1F-D5F5C16DBDA3}" srcOrd="1" destOrd="0" presId="urn:microsoft.com/office/officeart/2005/8/layout/orgChart1"/>
    <dgm:cxn modelId="{85D45969-330D-48FD-A0EE-3DC9DDD3441B}" type="presParOf" srcId="{5D32016F-F401-42EB-A7D1-319C69D9D061}" destId="{9EFB634F-82AF-4728-9FD9-ECC120393D4A}" srcOrd="1" destOrd="0" presId="urn:microsoft.com/office/officeart/2005/8/layout/orgChart1"/>
    <dgm:cxn modelId="{E93F9A61-A940-4312-BFD2-3203DF01183C}" type="presParOf" srcId="{5D32016F-F401-42EB-A7D1-319C69D9D061}" destId="{36524D32-F412-4CD3-9BD2-B2E46519DDBA}" srcOrd="2" destOrd="0" presId="urn:microsoft.com/office/officeart/2005/8/layout/orgChart1"/>
    <dgm:cxn modelId="{CB4E3C24-DF58-4F87-9883-6467778327AC}" type="presParOf" srcId="{1EB07340-099E-4B58-B58B-C84A63BE08EE}" destId="{1C7027A0-5C2F-486D-94A2-701CB73D0CDF}" srcOrd="6" destOrd="0" presId="urn:microsoft.com/office/officeart/2005/8/layout/orgChart1"/>
    <dgm:cxn modelId="{640680DE-9C2D-43C0-A133-BBC08C6CDCAD}" type="presParOf" srcId="{1EB07340-099E-4B58-B58B-C84A63BE08EE}" destId="{1F82EDEB-F101-413A-8953-BC40B261E717}" srcOrd="7" destOrd="0" presId="urn:microsoft.com/office/officeart/2005/8/layout/orgChart1"/>
    <dgm:cxn modelId="{09FF1125-4820-46F7-A124-1582CE9B3336}" type="presParOf" srcId="{1F82EDEB-F101-413A-8953-BC40B261E717}" destId="{029C2832-4B83-4B7B-8423-E6FFFC16BA7D}" srcOrd="0" destOrd="0" presId="urn:microsoft.com/office/officeart/2005/8/layout/orgChart1"/>
    <dgm:cxn modelId="{720709E2-BF6D-47FD-894D-B031FD08139F}" type="presParOf" srcId="{029C2832-4B83-4B7B-8423-E6FFFC16BA7D}" destId="{14AD332A-7BB5-4D16-B117-BB49692A0F95}" srcOrd="0" destOrd="0" presId="urn:microsoft.com/office/officeart/2005/8/layout/orgChart1"/>
    <dgm:cxn modelId="{CCBA16B5-94AC-405D-9777-DCA7D5A26A4D}" type="presParOf" srcId="{029C2832-4B83-4B7B-8423-E6FFFC16BA7D}" destId="{BBD85C5F-337F-42C4-A958-DA48E983A1F4}" srcOrd="1" destOrd="0" presId="urn:microsoft.com/office/officeart/2005/8/layout/orgChart1"/>
    <dgm:cxn modelId="{EB358F95-DE96-4B4E-872B-088F6BEDF118}" type="presParOf" srcId="{1F82EDEB-F101-413A-8953-BC40B261E717}" destId="{CB13B853-0E34-4670-9456-87B39493CE1E}" srcOrd="1" destOrd="0" presId="urn:microsoft.com/office/officeart/2005/8/layout/orgChart1"/>
    <dgm:cxn modelId="{CED9D13C-137D-4064-8FF9-90253D10A793}" type="presParOf" srcId="{1F82EDEB-F101-413A-8953-BC40B261E717}" destId="{B2A43E2B-C2BC-4F54-93E7-8018C752C576}" srcOrd="2" destOrd="0" presId="urn:microsoft.com/office/officeart/2005/8/layout/orgChart1"/>
    <dgm:cxn modelId="{30F5A8F9-21E0-4153-80FF-F96B399783DF}" type="presParOf" srcId="{8D1AC592-FC02-4089-B460-516C1D5270C6}" destId="{A815F9B0-8374-44C3-A8AB-BA833FFFF47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69432E-58C6-4BAB-90B4-B52C38BA9F37}" type="doc">
      <dgm:prSet loTypeId="urn:microsoft.com/office/officeart/2005/8/layout/hierarchy6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66D0715F-2298-4A4A-90D2-CFCFC950C0A0}">
      <dgm:prSet phldrT="[Metin]" custT="1"/>
      <dgm:spPr/>
      <dgm:t>
        <a:bodyPr/>
        <a:lstStyle/>
        <a:p>
          <a:r>
            <a:rPr lang="tr-TR" sz="1400" b="1" dirty="0" smtClean="0"/>
            <a:t>SOSYAL PSİKOLOJİ YÖNTEMLERİ</a:t>
          </a:r>
          <a:endParaRPr lang="tr-TR" sz="1400" b="1" dirty="0"/>
        </a:p>
      </dgm:t>
    </dgm:pt>
    <dgm:pt modelId="{636FBAC4-9EFE-4E90-8531-A020D34F5BCB}" type="parTrans" cxnId="{9EC71C13-D62C-4F05-910B-AAE984FE1F94}">
      <dgm:prSet/>
      <dgm:spPr/>
      <dgm:t>
        <a:bodyPr/>
        <a:lstStyle/>
        <a:p>
          <a:endParaRPr lang="tr-TR"/>
        </a:p>
      </dgm:t>
    </dgm:pt>
    <dgm:pt modelId="{139D09B5-E0FE-442D-A2CB-FE70C2CFE37D}" type="sibTrans" cxnId="{9EC71C13-D62C-4F05-910B-AAE984FE1F94}">
      <dgm:prSet/>
      <dgm:spPr/>
      <dgm:t>
        <a:bodyPr/>
        <a:lstStyle/>
        <a:p>
          <a:endParaRPr lang="tr-TR"/>
        </a:p>
      </dgm:t>
    </dgm:pt>
    <dgm:pt modelId="{0C9E8298-991F-4211-9107-778AF0F8880A}">
      <dgm:prSet phldrT="[Metin]" custT="1"/>
      <dgm:spPr/>
      <dgm:t>
        <a:bodyPr/>
        <a:lstStyle/>
        <a:p>
          <a:r>
            <a:rPr lang="tr-TR" sz="1100" b="1" dirty="0" smtClean="0"/>
            <a:t>LABARATUAR DENEYİ</a:t>
          </a:r>
          <a:endParaRPr lang="tr-TR" sz="1100" b="1" dirty="0"/>
        </a:p>
      </dgm:t>
    </dgm:pt>
    <dgm:pt modelId="{DA6253AA-26CF-42F9-A932-5A2FD46BE93B}" type="parTrans" cxnId="{E398D58E-6BE1-4E89-AA60-6E3A1BC104C6}">
      <dgm:prSet/>
      <dgm:spPr/>
      <dgm:t>
        <a:bodyPr/>
        <a:lstStyle/>
        <a:p>
          <a:endParaRPr lang="tr-TR"/>
        </a:p>
      </dgm:t>
    </dgm:pt>
    <dgm:pt modelId="{82B4F161-0FCB-46D7-AA14-3B70D3B0E2AB}" type="sibTrans" cxnId="{E398D58E-6BE1-4E89-AA60-6E3A1BC104C6}">
      <dgm:prSet/>
      <dgm:spPr/>
      <dgm:t>
        <a:bodyPr/>
        <a:lstStyle/>
        <a:p>
          <a:endParaRPr lang="tr-TR"/>
        </a:p>
      </dgm:t>
    </dgm:pt>
    <dgm:pt modelId="{D1DFD3EF-9F9C-49DC-8857-4D604954A90F}">
      <dgm:prSet phldrT="[Metin]" custT="1"/>
      <dgm:spPr/>
      <dgm:t>
        <a:bodyPr/>
        <a:lstStyle/>
        <a:p>
          <a:r>
            <a:rPr lang="tr-TR" sz="1100" b="1" dirty="0" smtClean="0"/>
            <a:t>ALAN DENEYİ</a:t>
          </a:r>
          <a:endParaRPr lang="tr-TR" sz="1100" b="1" dirty="0"/>
        </a:p>
      </dgm:t>
    </dgm:pt>
    <dgm:pt modelId="{EBF6BEFE-47FE-4344-BAF4-0F3FEAFCD0E9}" type="parTrans" cxnId="{013782D6-2D6E-4C04-89E2-91658FF7C0EB}">
      <dgm:prSet/>
      <dgm:spPr/>
      <dgm:t>
        <a:bodyPr/>
        <a:lstStyle/>
        <a:p>
          <a:endParaRPr lang="tr-TR"/>
        </a:p>
      </dgm:t>
    </dgm:pt>
    <dgm:pt modelId="{0E0D335C-C97A-481B-82CF-B102FC6EB8B5}" type="sibTrans" cxnId="{013782D6-2D6E-4C04-89E2-91658FF7C0EB}">
      <dgm:prSet/>
      <dgm:spPr/>
      <dgm:t>
        <a:bodyPr/>
        <a:lstStyle/>
        <a:p>
          <a:endParaRPr lang="tr-TR"/>
        </a:p>
      </dgm:t>
    </dgm:pt>
    <dgm:pt modelId="{0AD0A2FD-62CC-47B8-91D4-A0E1F9B8B233}">
      <dgm:prSet custT="1"/>
      <dgm:spPr/>
      <dgm:t>
        <a:bodyPr/>
        <a:lstStyle/>
        <a:p>
          <a:r>
            <a:rPr lang="tr-TR" sz="1100" b="1" dirty="0" smtClean="0"/>
            <a:t>DOĞAL DENEY</a:t>
          </a:r>
          <a:endParaRPr lang="tr-TR" sz="1100" b="1" dirty="0"/>
        </a:p>
      </dgm:t>
    </dgm:pt>
    <dgm:pt modelId="{32E99A0D-ADD3-4D80-801D-B2481AEBF6BD}" type="parTrans" cxnId="{F3C38948-B6DC-467F-8D37-D5D83777AFCB}">
      <dgm:prSet/>
      <dgm:spPr/>
      <dgm:t>
        <a:bodyPr/>
        <a:lstStyle/>
        <a:p>
          <a:endParaRPr lang="tr-TR"/>
        </a:p>
      </dgm:t>
    </dgm:pt>
    <dgm:pt modelId="{D7F6E2DB-267E-4DD0-9965-D94BD8D52A95}" type="sibTrans" cxnId="{F3C38948-B6DC-467F-8D37-D5D83777AFCB}">
      <dgm:prSet/>
      <dgm:spPr/>
      <dgm:t>
        <a:bodyPr/>
        <a:lstStyle/>
        <a:p>
          <a:endParaRPr lang="tr-TR"/>
        </a:p>
      </dgm:t>
    </dgm:pt>
    <dgm:pt modelId="{9D4C1F90-A8FB-445A-AADA-C1850BFB14C5}">
      <dgm:prSet custT="1"/>
      <dgm:spPr/>
      <dgm:t>
        <a:bodyPr/>
        <a:lstStyle/>
        <a:p>
          <a:r>
            <a:rPr lang="tr-TR" sz="1100" b="1" dirty="0" smtClean="0"/>
            <a:t>ALAN ARAŞTIRMASI</a:t>
          </a:r>
          <a:endParaRPr lang="tr-TR" sz="1100" b="1" dirty="0"/>
        </a:p>
      </dgm:t>
    </dgm:pt>
    <dgm:pt modelId="{BE1E0F27-ABCE-48B7-8A8C-04DC3CD066AE}" type="parTrans" cxnId="{D298968B-F547-495B-81C2-5EDF8EB209D6}">
      <dgm:prSet/>
      <dgm:spPr/>
      <dgm:t>
        <a:bodyPr/>
        <a:lstStyle/>
        <a:p>
          <a:endParaRPr lang="tr-TR"/>
        </a:p>
      </dgm:t>
    </dgm:pt>
    <dgm:pt modelId="{08B89048-E449-4424-89FD-3B4BB40ED32A}" type="sibTrans" cxnId="{D298968B-F547-495B-81C2-5EDF8EB209D6}">
      <dgm:prSet/>
      <dgm:spPr/>
      <dgm:t>
        <a:bodyPr/>
        <a:lstStyle/>
        <a:p>
          <a:endParaRPr lang="tr-TR"/>
        </a:p>
      </dgm:t>
    </dgm:pt>
    <dgm:pt modelId="{C5A49BAE-2623-4E3E-8189-A0AFADFF458C}">
      <dgm:prSet custT="1"/>
      <dgm:spPr/>
      <dgm:t>
        <a:bodyPr/>
        <a:lstStyle/>
        <a:p>
          <a:r>
            <a:rPr lang="tr-TR" sz="1100" b="1" dirty="0" smtClean="0"/>
            <a:t>SURVEY</a:t>
          </a:r>
          <a:endParaRPr lang="tr-TR" sz="1100" b="1" dirty="0"/>
        </a:p>
      </dgm:t>
    </dgm:pt>
    <dgm:pt modelId="{A0C01E4C-B02B-4E64-8E43-97F9F5C31412}" type="parTrans" cxnId="{723A04B6-47A2-4F0D-9C4B-CA041758704F}">
      <dgm:prSet/>
      <dgm:spPr/>
      <dgm:t>
        <a:bodyPr/>
        <a:lstStyle/>
        <a:p>
          <a:endParaRPr lang="tr-TR"/>
        </a:p>
      </dgm:t>
    </dgm:pt>
    <dgm:pt modelId="{B786882E-8BC8-49E6-9459-444DB1C3E681}" type="sibTrans" cxnId="{723A04B6-47A2-4F0D-9C4B-CA041758704F}">
      <dgm:prSet/>
      <dgm:spPr/>
      <dgm:t>
        <a:bodyPr/>
        <a:lstStyle/>
        <a:p>
          <a:endParaRPr lang="tr-TR"/>
        </a:p>
      </dgm:t>
    </dgm:pt>
    <dgm:pt modelId="{FEFC477D-2BCA-4790-9878-E24BF4BC2BF4}">
      <dgm:prSet custT="1"/>
      <dgm:spPr/>
      <dgm:t>
        <a:bodyPr/>
        <a:lstStyle/>
        <a:p>
          <a:r>
            <a:rPr lang="tr-TR" sz="1100" b="1" dirty="0" smtClean="0"/>
            <a:t>ARŞİV ARAŞTIRMASI</a:t>
          </a:r>
          <a:endParaRPr lang="tr-TR" sz="1100" b="1" dirty="0"/>
        </a:p>
      </dgm:t>
    </dgm:pt>
    <dgm:pt modelId="{952C6F50-7E3B-4A41-B57F-3BB144A2CA6F}" type="parTrans" cxnId="{F0E26DCF-9413-4DBA-96B2-885B76B10EFD}">
      <dgm:prSet/>
      <dgm:spPr/>
      <dgm:t>
        <a:bodyPr/>
        <a:lstStyle/>
        <a:p>
          <a:endParaRPr lang="tr-TR"/>
        </a:p>
      </dgm:t>
    </dgm:pt>
    <dgm:pt modelId="{C38DFB61-2977-4792-AC2B-BD0B4B40B053}" type="sibTrans" cxnId="{F0E26DCF-9413-4DBA-96B2-885B76B10EFD}">
      <dgm:prSet/>
      <dgm:spPr/>
      <dgm:t>
        <a:bodyPr/>
        <a:lstStyle/>
        <a:p>
          <a:endParaRPr lang="tr-TR"/>
        </a:p>
      </dgm:t>
    </dgm:pt>
    <dgm:pt modelId="{3B0C3A18-C1AE-4D5C-831E-6EBBA2197AB8}" type="pres">
      <dgm:prSet presAssocID="{6D69432E-58C6-4BAB-90B4-B52C38BA9F3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96D720-C035-4B32-A545-2C49B6700B50}" type="pres">
      <dgm:prSet presAssocID="{6D69432E-58C6-4BAB-90B4-B52C38BA9F37}" presName="hierFlow" presStyleCnt="0"/>
      <dgm:spPr/>
      <dgm:t>
        <a:bodyPr/>
        <a:lstStyle/>
        <a:p>
          <a:endParaRPr lang="tr-TR"/>
        </a:p>
      </dgm:t>
    </dgm:pt>
    <dgm:pt modelId="{EDBC64BB-C754-4481-8EC1-F396AECCC4E4}" type="pres">
      <dgm:prSet presAssocID="{6D69432E-58C6-4BAB-90B4-B52C38BA9F37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E6757D08-9413-470F-BCFE-2F2C2D0E666A}" type="pres">
      <dgm:prSet presAssocID="{66D0715F-2298-4A4A-90D2-CFCFC950C0A0}" presName="Name14" presStyleCnt="0"/>
      <dgm:spPr/>
      <dgm:t>
        <a:bodyPr/>
        <a:lstStyle/>
        <a:p>
          <a:endParaRPr lang="tr-TR"/>
        </a:p>
      </dgm:t>
    </dgm:pt>
    <dgm:pt modelId="{7EC77329-9895-40CB-94C6-B66F3139004A}" type="pres">
      <dgm:prSet presAssocID="{66D0715F-2298-4A4A-90D2-CFCFC950C0A0}" presName="level1Shape" presStyleLbl="node0" presStyleIdx="0" presStyleCnt="1" custScaleX="1576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327FB0F-F52B-4AEF-B36E-85A750E6C85C}" type="pres">
      <dgm:prSet presAssocID="{66D0715F-2298-4A4A-90D2-CFCFC950C0A0}" presName="hierChild2" presStyleCnt="0"/>
      <dgm:spPr/>
      <dgm:t>
        <a:bodyPr/>
        <a:lstStyle/>
        <a:p>
          <a:endParaRPr lang="tr-TR"/>
        </a:p>
      </dgm:t>
    </dgm:pt>
    <dgm:pt modelId="{50AEB500-B1B0-4C38-B3B3-F626549B47C6}" type="pres">
      <dgm:prSet presAssocID="{DA6253AA-26CF-42F9-A932-5A2FD46BE93B}" presName="Name19" presStyleLbl="parChTrans1D2" presStyleIdx="0" presStyleCnt="6"/>
      <dgm:spPr/>
      <dgm:t>
        <a:bodyPr/>
        <a:lstStyle/>
        <a:p>
          <a:endParaRPr lang="tr-TR"/>
        </a:p>
      </dgm:t>
    </dgm:pt>
    <dgm:pt modelId="{877C808A-33E3-4734-8553-0512C0286D4A}" type="pres">
      <dgm:prSet presAssocID="{0C9E8298-991F-4211-9107-778AF0F8880A}" presName="Name21" presStyleCnt="0"/>
      <dgm:spPr/>
      <dgm:t>
        <a:bodyPr/>
        <a:lstStyle/>
        <a:p>
          <a:endParaRPr lang="tr-TR"/>
        </a:p>
      </dgm:t>
    </dgm:pt>
    <dgm:pt modelId="{B7C76C13-3B94-41D1-81B2-68222AA3079C}" type="pres">
      <dgm:prSet presAssocID="{0C9E8298-991F-4211-9107-778AF0F8880A}" presName="level2Shape" presStyleLbl="node2" presStyleIdx="0" presStyleCnt="6"/>
      <dgm:spPr/>
      <dgm:t>
        <a:bodyPr/>
        <a:lstStyle/>
        <a:p>
          <a:endParaRPr lang="tr-TR"/>
        </a:p>
      </dgm:t>
    </dgm:pt>
    <dgm:pt modelId="{1CECB4A6-07D3-4622-AC43-84CA6AD2BF99}" type="pres">
      <dgm:prSet presAssocID="{0C9E8298-991F-4211-9107-778AF0F8880A}" presName="hierChild3" presStyleCnt="0"/>
      <dgm:spPr/>
      <dgm:t>
        <a:bodyPr/>
        <a:lstStyle/>
        <a:p>
          <a:endParaRPr lang="tr-TR"/>
        </a:p>
      </dgm:t>
    </dgm:pt>
    <dgm:pt modelId="{B11CB8FA-627F-4848-B68E-FC3FBA79E1C5}" type="pres">
      <dgm:prSet presAssocID="{EBF6BEFE-47FE-4344-BAF4-0F3FEAFCD0E9}" presName="Name19" presStyleLbl="parChTrans1D2" presStyleIdx="1" presStyleCnt="6"/>
      <dgm:spPr/>
      <dgm:t>
        <a:bodyPr/>
        <a:lstStyle/>
        <a:p>
          <a:endParaRPr lang="tr-TR"/>
        </a:p>
      </dgm:t>
    </dgm:pt>
    <dgm:pt modelId="{0891C719-607A-4018-8FB2-59295BDDC024}" type="pres">
      <dgm:prSet presAssocID="{D1DFD3EF-9F9C-49DC-8857-4D604954A90F}" presName="Name21" presStyleCnt="0"/>
      <dgm:spPr/>
      <dgm:t>
        <a:bodyPr/>
        <a:lstStyle/>
        <a:p>
          <a:endParaRPr lang="tr-TR"/>
        </a:p>
      </dgm:t>
    </dgm:pt>
    <dgm:pt modelId="{B0C43638-7F34-4558-9A59-1F8FB68DDE72}" type="pres">
      <dgm:prSet presAssocID="{D1DFD3EF-9F9C-49DC-8857-4D604954A90F}" presName="level2Shape" presStyleLbl="node2" presStyleIdx="1" presStyleCnt="6"/>
      <dgm:spPr/>
      <dgm:t>
        <a:bodyPr/>
        <a:lstStyle/>
        <a:p>
          <a:endParaRPr lang="tr-TR"/>
        </a:p>
      </dgm:t>
    </dgm:pt>
    <dgm:pt modelId="{FAF027E6-632F-416A-9D98-ABEFBE03ED02}" type="pres">
      <dgm:prSet presAssocID="{D1DFD3EF-9F9C-49DC-8857-4D604954A90F}" presName="hierChild3" presStyleCnt="0"/>
      <dgm:spPr/>
      <dgm:t>
        <a:bodyPr/>
        <a:lstStyle/>
        <a:p>
          <a:endParaRPr lang="tr-TR"/>
        </a:p>
      </dgm:t>
    </dgm:pt>
    <dgm:pt modelId="{0885F726-2284-404E-B427-1D2526CABE86}" type="pres">
      <dgm:prSet presAssocID="{32E99A0D-ADD3-4D80-801D-B2481AEBF6BD}" presName="Name19" presStyleLbl="parChTrans1D2" presStyleIdx="2" presStyleCnt="6"/>
      <dgm:spPr/>
      <dgm:t>
        <a:bodyPr/>
        <a:lstStyle/>
        <a:p>
          <a:endParaRPr lang="tr-TR"/>
        </a:p>
      </dgm:t>
    </dgm:pt>
    <dgm:pt modelId="{B855CE74-9AF9-4F12-A956-EBA240B55E2D}" type="pres">
      <dgm:prSet presAssocID="{0AD0A2FD-62CC-47B8-91D4-A0E1F9B8B233}" presName="Name21" presStyleCnt="0"/>
      <dgm:spPr/>
      <dgm:t>
        <a:bodyPr/>
        <a:lstStyle/>
        <a:p>
          <a:endParaRPr lang="tr-TR"/>
        </a:p>
      </dgm:t>
    </dgm:pt>
    <dgm:pt modelId="{78D9C9A4-4928-49E7-AABC-3BAE8B0B01ED}" type="pres">
      <dgm:prSet presAssocID="{0AD0A2FD-62CC-47B8-91D4-A0E1F9B8B233}" presName="level2Shape" presStyleLbl="node2" presStyleIdx="2" presStyleCnt="6"/>
      <dgm:spPr/>
      <dgm:t>
        <a:bodyPr/>
        <a:lstStyle/>
        <a:p>
          <a:endParaRPr lang="tr-TR"/>
        </a:p>
      </dgm:t>
    </dgm:pt>
    <dgm:pt modelId="{17E53C50-1F6D-4BE6-9546-C19B57078AFD}" type="pres">
      <dgm:prSet presAssocID="{0AD0A2FD-62CC-47B8-91D4-A0E1F9B8B233}" presName="hierChild3" presStyleCnt="0"/>
      <dgm:spPr/>
      <dgm:t>
        <a:bodyPr/>
        <a:lstStyle/>
        <a:p>
          <a:endParaRPr lang="tr-TR"/>
        </a:p>
      </dgm:t>
    </dgm:pt>
    <dgm:pt modelId="{5DB234A7-886E-4213-AB71-B2A610718AD5}" type="pres">
      <dgm:prSet presAssocID="{BE1E0F27-ABCE-48B7-8A8C-04DC3CD066AE}" presName="Name19" presStyleLbl="parChTrans1D2" presStyleIdx="3" presStyleCnt="6"/>
      <dgm:spPr/>
      <dgm:t>
        <a:bodyPr/>
        <a:lstStyle/>
        <a:p>
          <a:endParaRPr lang="tr-TR"/>
        </a:p>
      </dgm:t>
    </dgm:pt>
    <dgm:pt modelId="{9ACB6CEF-E1E9-4EAC-BD96-1FF203BB52F6}" type="pres">
      <dgm:prSet presAssocID="{9D4C1F90-A8FB-445A-AADA-C1850BFB14C5}" presName="Name21" presStyleCnt="0"/>
      <dgm:spPr/>
      <dgm:t>
        <a:bodyPr/>
        <a:lstStyle/>
        <a:p>
          <a:endParaRPr lang="tr-TR"/>
        </a:p>
      </dgm:t>
    </dgm:pt>
    <dgm:pt modelId="{898EE136-B9E7-42B7-868D-452560925585}" type="pres">
      <dgm:prSet presAssocID="{9D4C1F90-A8FB-445A-AADA-C1850BFB14C5}" presName="level2Shape" presStyleLbl="node2" presStyleIdx="3" presStyleCnt="6"/>
      <dgm:spPr/>
      <dgm:t>
        <a:bodyPr/>
        <a:lstStyle/>
        <a:p>
          <a:endParaRPr lang="tr-TR"/>
        </a:p>
      </dgm:t>
    </dgm:pt>
    <dgm:pt modelId="{2E03F25C-EEC7-474F-A25A-1E5523E559B5}" type="pres">
      <dgm:prSet presAssocID="{9D4C1F90-A8FB-445A-AADA-C1850BFB14C5}" presName="hierChild3" presStyleCnt="0"/>
      <dgm:spPr/>
      <dgm:t>
        <a:bodyPr/>
        <a:lstStyle/>
        <a:p>
          <a:endParaRPr lang="tr-TR"/>
        </a:p>
      </dgm:t>
    </dgm:pt>
    <dgm:pt modelId="{3E5DA0AB-A897-43CA-8EA5-85FAE58C3197}" type="pres">
      <dgm:prSet presAssocID="{A0C01E4C-B02B-4E64-8E43-97F9F5C31412}" presName="Name19" presStyleLbl="parChTrans1D2" presStyleIdx="4" presStyleCnt="6"/>
      <dgm:spPr/>
      <dgm:t>
        <a:bodyPr/>
        <a:lstStyle/>
        <a:p>
          <a:endParaRPr lang="tr-TR"/>
        </a:p>
      </dgm:t>
    </dgm:pt>
    <dgm:pt modelId="{9B321D9C-428E-4A63-A767-F88455AE1B34}" type="pres">
      <dgm:prSet presAssocID="{C5A49BAE-2623-4E3E-8189-A0AFADFF458C}" presName="Name21" presStyleCnt="0"/>
      <dgm:spPr/>
      <dgm:t>
        <a:bodyPr/>
        <a:lstStyle/>
        <a:p>
          <a:endParaRPr lang="tr-TR"/>
        </a:p>
      </dgm:t>
    </dgm:pt>
    <dgm:pt modelId="{6343C747-18B8-4EF7-9BED-E3AD4DB05920}" type="pres">
      <dgm:prSet presAssocID="{C5A49BAE-2623-4E3E-8189-A0AFADFF458C}" presName="level2Shape" presStyleLbl="node2" presStyleIdx="4" presStyleCnt="6"/>
      <dgm:spPr/>
      <dgm:t>
        <a:bodyPr/>
        <a:lstStyle/>
        <a:p>
          <a:endParaRPr lang="tr-TR"/>
        </a:p>
      </dgm:t>
    </dgm:pt>
    <dgm:pt modelId="{2AC44CAD-B576-4500-A428-0A39975EDE39}" type="pres">
      <dgm:prSet presAssocID="{C5A49BAE-2623-4E3E-8189-A0AFADFF458C}" presName="hierChild3" presStyleCnt="0"/>
      <dgm:spPr/>
      <dgm:t>
        <a:bodyPr/>
        <a:lstStyle/>
        <a:p>
          <a:endParaRPr lang="tr-TR"/>
        </a:p>
      </dgm:t>
    </dgm:pt>
    <dgm:pt modelId="{86B17517-7F50-430D-9BBE-54391816F88E}" type="pres">
      <dgm:prSet presAssocID="{952C6F50-7E3B-4A41-B57F-3BB144A2CA6F}" presName="Name19" presStyleLbl="parChTrans1D2" presStyleIdx="5" presStyleCnt="6"/>
      <dgm:spPr/>
      <dgm:t>
        <a:bodyPr/>
        <a:lstStyle/>
        <a:p>
          <a:endParaRPr lang="tr-TR"/>
        </a:p>
      </dgm:t>
    </dgm:pt>
    <dgm:pt modelId="{89DA8890-5FCC-4901-869F-4DA23C9B61BD}" type="pres">
      <dgm:prSet presAssocID="{FEFC477D-2BCA-4790-9878-E24BF4BC2BF4}" presName="Name21" presStyleCnt="0"/>
      <dgm:spPr/>
      <dgm:t>
        <a:bodyPr/>
        <a:lstStyle/>
        <a:p>
          <a:endParaRPr lang="tr-TR"/>
        </a:p>
      </dgm:t>
    </dgm:pt>
    <dgm:pt modelId="{4735FBEC-4011-43E8-B4A6-7498DA18FD79}" type="pres">
      <dgm:prSet presAssocID="{FEFC477D-2BCA-4790-9878-E24BF4BC2BF4}" presName="level2Shape" presStyleLbl="node2" presStyleIdx="5" presStyleCnt="6"/>
      <dgm:spPr/>
      <dgm:t>
        <a:bodyPr/>
        <a:lstStyle/>
        <a:p>
          <a:endParaRPr lang="tr-TR"/>
        </a:p>
      </dgm:t>
    </dgm:pt>
    <dgm:pt modelId="{B470C547-31D7-43AF-8C7A-93B35D2F8F9D}" type="pres">
      <dgm:prSet presAssocID="{FEFC477D-2BCA-4790-9878-E24BF4BC2BF4}" presName="hierChild3" presStyleCnt="0"/>
      <dgm:spPr/>
      <dgm:t>
        <a:bodyPr/>
        <a:lstStyle/>
        <a:p>
          <a:endParaRPr lang="tr-TR"/>
        </a:p>
      </dgm:t>
    </dgm:pt>
    <dgm:pt modelId="{B74B6E91-351D-4045-ACE8-676C13893A63}" type="pres">
      <dgm:prSet presAssocID="{6D69432E-58C6-4BAB-90B4-B52C38BA9F37}" presName="bgShapesFlow" presStyleCnt="0"/>
      <dgm:spPr/>
      <dgm:t>
        <a:bodyPr/>
        <a:lstStyle/>
        <a:p>
          <a:endParaRPr lang="tr-TR"/>
        </a:p>
      </dgm:t>
    </dgm:pt>
  </dgm:ptLst>
  <dgm:cxnLst>
    <dgm:cxn modelId="{09F06447-AD36-4909-BC5F-9ED0F33AC3E7}" type="presOf" srcId="{BE1E0F27-ABCE-48B7-8A8C-04DC3CD066AE}" destId="{5DB234A7-886E-4213-AB71-B2A610718AD5}" srcOrd="0" destOrd="0" presId="urn:microsoft.com/office/officeart/2005/8/layout/hierarchy6"/>
    <dgm:cxn modelId="{5A504B83-0835-4E9A-8342-97D3A6DD2CD4}" type="presOf" srcId="{32E99A0D-ADD3-4D80-801D-B2481AEBF6BD}" destId="{0885F726-2284-404E-B427-1D2526CABE86}" srcOrd="0" destOrd="0" presId="urn:microsoft.com/office/officeart/2005/8/layout/hierarchy6"/>
    <dgm:cxn modelId="{A6A1A1A1-B537-43A7-96D8-C05F6C3AF768}" type="presOf" srcId="{D1DFD3EF-9F9C-49DC-8857-4D604954A90F}" destId="{B0C43638-7F34-4558-9A59-1F8FB68DDE72}" srcOrd="0" destOrd="0" presId="urn:microsoft.com/office/officeart/2005/8/layout/hierarchy6"/>
    <dgm:cxn modelId="{EF9F87F6-A6DD-4908-A26A-A30A7720D3BA}" type="presOf" srcId="{DA6253AA-26CF-42F9-A932-5A2FD46BE93B}" destId="{50AEB500-B1B0-4C38-B3B3-F626549B47C6}" srcOrd="0" destOrd="0" presId="urn:microsoft.com/office/officeart/2005/8/layout/hierarchy6"/>
    <dgm:cxn modelId="{E4F1319A-A36C-4B01-B199-52F78E164BF7}" type="presOf" srcId="{C5A49BAE-2623-4E3E-8189-A0AFADFF458C}" destId="{6343C747-18B8-4EF7-9BED-E3AD4DB05920}" srcOrd="0" destOrd="0" presId="urn:microsoft.com/office/officeart/2005/8/layout/hierarchy6"/>
    <dgm:cxn modelId="{E2717DE9-0E04-4735-B5BD-F4693577FC7E}" type="presOf" srcId="{EBF6BEFE-47FE-4344-BAF4-0F3FEAFCD0E9}" destId="{B11CB8FA-627F-4848-B68E-FC3FBA79E1C5}" srcOrd="0" destOrd="0" presId="urn:microsoft.com/office/officeart/2005/8/layout/hierarchy6"/>
    <dgm:cxn modelId="{988631D2-B87A-4ACB-9F3C-862D9D833DE9}" type="presOf" srcId="{0C9E8298-991F-4211-9107-778AF0F8880A}" destId="{B7C76C13-3B94-41D1-81B2-68222AA3079C}" srcOrd="0" destOrd="0" presId="urn:microsoft.com/office/officeart/2005/8/layout/hierarchy6"/>
    <dgm:cxn modelId="{9B2DED1F-8A71-405E-A187-D61B309E8C60}" type="presOf" srcId="{952C6F50-7E3B-4A41-B57F-3BB144A2CA6F}" destId="{86B17517-7F50-430D-9BBE-54391816F88E}" srcOrd="0" destOrd="0" presId="urn:microsoft.com/office/officeart/2005/8/layout/hierarchy6"/>
    <dgm:cxn modelId="{F0E26DCF-9413-4DBA-96B2-885B76B10EFD}" srcId="{66D0715F-2298-4A4A-90D2-CFCFC950C0A0}" destId="{FEFC477D-2BCA-4790-9878-E24BF4BC2BF4}" srcOrd="5" destOrd="0" parTransId="{952C6F50-7E3B-4A41-B57F-3BB144A2CA6F}" sibTransId="{C38DFB61-2977-4792-AC2B-BD0B4B40B053}"/>
    <dgm:cxn modelId="{6334DB3B-D126-43CB-A248-17D46CA0A2E2}" type="presOf" srcId="{A0C01E4C-B02B-4E64-8E43-97F9F5C31412}" destId="{3E5DA0AB-A897-43CA-8EA5-85FAE58C3197}" srcOrd="0" destOrd="0" presId="urn:microsoft.com/office/officeart/2005/8/layout/hierarchy6"/>
    <dgm:cxn modelId="{723A04B6-47A2-4F0D-9C4B-CA041758704F}" srcId="{66D0715F-2298-4A4A-90D2-CFCFC950C0A0}" destId="{C5A49BAE-2623-4E3E-8189-A0AFADFF458C}" srcOrd="4" destOrd="0" parTransId="{A0C01E4C-B02B-4E64-8E43-97F9F5C31412}" sibTransId="{B786882E-8BC8-49E6-9459-444DB1C3E681}"/>
    <dgm:cxn modelId="{9EC71C13-D62C-4F05-910B-AAE984FE1F94}" srcId="{6D69432E-58C6-4BAB-90B4-B52C38BA9F37}" destId="{66D0715F-2298-4A4A-90D2-CFCFC950C0A0}" srcOrd="0" destOrd="0" parTransId="{636FBAC4-9EFE-4E90-8531-A020D34F5BCB}" sibTransId="{139D09B5-E0FE-442D-A2CB-FE70C2CFE37D}"/>
    <dgm:cxn modelId="{D4D5651A-5B42-4504-B99C-53F512E8AE58}" type="presOf" srcId="{9D4C1F90-A8FB-445A-AADA-C1850BFB14C5}" destId="{898EE136-B9E7-42B7-868D-452560925585}" srcOrd="0" destOrd="0" presId="urn:microsoft.com/office/officeart/2005/8/layout/hierarchy6"/>
    <dgm:cxn modelId="{F3C38948-B6DC-467F-8D37-D5D83777AFCB}" srcId="{66D0715F-2298-4A4A-90D2-CFCFC950C0A0}" destId="{0AD0A2FD-62CC-47B8-91D4-A0E1F9B8B233}" srcOrd="2" destOrd="0" parTransId="{32E99A0D-ADD3-4D80-801D-B2481AEBF6BD}" sibTransId="{D7F6E2DB-267E-4DD0-9965-D94BD8D52A95}"/>
    <dgm:cxn modelId="{9F13D314-A4BA-4068-AEFD-364A46B932A0}" type="presOf" srcId="{0AD0A2FD-62CC-47B8-91D4-A0E1F9B8B233}" destId="{78D9C9A4-4928-49E7-AABC-3BAE8B0B01ED}" srcOrd="0" destOrd="0" presId="urn:microsoft.com/office/officeart/2005/8/layout/hierarchy6"/>
    <dgm:cxn modelId="{52F21802-08D6-4AA9-8639-B4554B3A4766}" type="presOf" srcId="{FEFC477D-2BCA-4790-9878-E24BF4BC2BF4}" destId="{4735FBEC-4011-43E8-B4A6-7498DA18FD79}" srcOrd="0" destOrd="0" presId="urn:microsoft.com/office/officeart/2005/8/layout/hierarchy6"/>
    <dgm:cxn modelId="{D298968B-F547-495B-81C2-5EDF8EB209D6}" srcId="{66D0715F-2298-4A4A-90D2-CFCFC950C0A0}" destId="{9D4C1F90-A8FB-445A-AADA-C1850BFB14C5}" srcOrd="3" destOrd="0" parTransId="{BE1E0F27-ABCE-48B7-8A8C-04DC3CD066AE}" sibTransId="{08B89048-E449-4424-89FD-3B4BB40ED32A}"/>
    <dgm:cxn modelId="{C1BC4493-0F2B-47F0-81DB-74664A60287E}" type="presOf" srcId="{66D0715F-2298-4A4A-90D2-CFCFC950C0A0}" destId="{7EC77329-9895-40CB-94C6-B66F3139004A}" srcOrd="0" destOrd="0" presId="urn:microsoft.com/office/officeart/2005/8/layout/hierarchy6"/>
    <dgm:cxn modelId="{E398D58E-6BE1-4E89-AA60-6E3A1BC104C6}" srcId="{66D0715F-2298-4A4A-90D2-CFCFC950C0A0}" destId="{0C9E8298-991F-4211-9107-778AF0F8880A}" srcOrd="0" destOrd="0" parTransId="{DA6253AA-26CF-42F9-A932-5A2FD46BE93B}" sibTransId="{82B4F161-0FCB-46D7-AA14-3B70D3B0E2AB}"/>
    <dgm:cxn modelId="{013782D6-2D6E-4C04-89E2-91658FF7C0EB}" srcId="{66D0715F-2298-4A4A-90D2-CFCFC950C0A0}" destId="{D1DFD3EF-9F9C-49DC-8857-4D604954A90F}" srcOrd="1" destOrd="0" parTransId="{EBF6BEFE-47FE-4344-BAF4-0F3FEAFCD0E9}" sibTransId="{0E0D335C-C97A-481B-82CF-B102FC6EB8B5}"/>
    <dgm:cxn modelId="{FC16DF04-0593-444D-A412-6E471FB3FC91}" type="presOf" srcId="{6D69432E-58C6-4BAB-90B4-B52C38BA9F37}" destId="{3B0C3A18-C1AE-4D5C-831E-6EBBA2197AB8}" srcOrd="0" destOrd="0" presId="urn:microsoft.com/office/officeart/2005/8/layout/hierarchy6"/>
    <dgm:cxn modelId="{7DBF4484-AEB6-4702-882E-C96946A7DEA7}" type="presParOf" srcId="{3B0C3A18-C1AE-4D5C-831E-6EBBA2197AB8}" destId="{B296D720-C035-4B32-A545-2C49B6700B50}" srcOrd="0" destOrd="0" presId="urn:microsoft.com/office/officeart/2005/8/layout/hierarchy6"/>
    <dgm:cxn modelId="{A860ADC6-767B-4A72-9B89-0F0FF9B28928}" type="presParOf" srcId="{B296D720-C035-4B32-A545-2C49B6700B50}" destId="{EDBC64BB-C754-4481-8EC1-F396AECCC4E4}" srcOrd="0" destOrd="0" presId="urn:microsoft.com/office/officeart/2005/8/layout/hierarchy6"/>
    <dgm:cxn modelId="{5E85DA9A-B6B0-4A33-A569-69E2FEF6D800}" type="presParOf" srcId="{EDBC64BB-C754-4481-8EC1-F396AECCC4E4}" destId="{E6757D08-9413-470F-BCFE-2F2C2D0E666A}" srcOrd="0" destOrd="0" presId="urn:microsoft.com/office/officeart/2005/8/layout/hierarchy6"/>
    <dgm:cxn modelId="{A3828AA5-9D24-46C9-916D-6B631ED249FD}" type="presParOf" srcId="{E6757D08-9413-470F-BCFE-2F2C2D0E666A}" destId="{7EC77329-9895-40CB-94C6-B66F3139004A}" srcOrd="0" destOrd="0" presId="urn:microsoft.com/office/officeart/2005/8/layout/hierarchy6"/>
    <dgm:cxn modelId="{4804E110-11C6-4F09-939F-67FD1381F390}" type="presParOf" srcId="{E6757D08-9413-470F-BCFE-2F2C2D0E666A}" destId="{E327FB0F-F52B-4AEF-B36E-85A750E6C85C}" srcOrd="1" destOrd="0" presId="urn:microsoft.com/office/officeart/2005/8/layout/hierarchy6"/>
    <dgm:cxn modelId="{3A6668F2-F60E-4733-BC6D-182782E5512C}" type="presParOf" srcId="{E327FB0F-F52B-4AEF-B36E-85A750E6C85C}" destId="{50AEB500-B1B0-4C38-B3B3-F626549B47C6}" srcOrd="0" destOrd="0" presId="urn:microsoft.com/office/officeart/2005/8/layout/hierarchy6"/>
    <dgm:cxn modelId="{3B3DCA86-C34F-4CB5-95EF-68C4B5518113}" type="presParOf" srcId="{E327FB0F-F52B-4AEF-B36E-85A750E6C85C}" destId="{877C808A-33E3-4734-8553-0512C0286D4A}" srcOrd="1" destOrd="0" presId="urn:microsoft.com/office/officeart/2005/8/layout/hierarchy6"/>
    <dgm:cxn modelId="{C6C4F62A-9DEF-4CA9-832C-7337A8C60C90}" type="presParOf" srcId="{877C808A-33E3-4734-8553-0512C0286D4A}" destId="{B7C76C13-3B94-41D1-81B2-68222AA3079C}" srcOrd="0" destOrd="0" presId="urn:microsoft.com/office/officeart/2005/8/layout/hierarchy6"/>
    <dgm:cxn modelId="{F6C0F300-4F0D-4992-9B24-DCC6EDCBEC8F}" type="presParOf" srcId="{877C808A-33E3-4734-8553-0512C0286D4A}" destId="{1CECB4A6-07D3-4622-AC43-84CA6AD2BF99}" srcOrd="1" destOrd="0" presId="urn:microsoft.com/office/officeart/2005/8/layout/hierarchy6"/>
    <dgm:cxn modelId="{07C80F66-BBA0-4A2D-9E25-9B91303B7F12}" type="presParOf" srcId="{E327FB0F-F52B-4AEF-B36E-85A750E6C85C}" destId="{B11CB8FA-627F-4848-B68E-FC3FBA79E1C5}" srcOrd="2" destOrd="0" presId="urn:microsoft.com/office/officeart/2005/8/layout/hierarchy6"/>
    <dgm:cxn modelId="{58952021-6336-4975-A5D4-7AA9C5B7BAC9}" type="presParOf" srcId="{E327FB0F-F52B-4AEF-B36E-85A750E6C85C}" destId="{0891C719-607A-4018-8FB2-59295BDDC024}" srcOrd="3" destOrd="0" presId="urn:microsoft.com/office/officeart/2005/8/layout/hierarchy6"/>
    <dgm:cxn modelId="{6CA2BB11-2479-4562-A796-B99A7694C81B}" type="presParOf" srcId="{0891C719-607A-4018-8FB2-59295BDDC024}" destId="{B0C43638-7F34-4558-9A59-1F8FB68DDE72}" srcOrd="0" destOrd="0" presId="urn:microsoft.com/office/officeart/2005/8/layout/hierarchy6"/>
    <dgm:cxn modelId="{117E73CB-D114-4FA1-9C5D-BEB90E1125BE}" type="presParOf" srcId="{0891C719-607A-4018-8FB2-59295BDDC024}" destId="{FAF027E6-632F-416A-9D98-ABEFBE03ED02}" srcOrd="1" destOrd="0" presId="urn:microsoft.com/office/officeart/2005/8/layout/hierarchy6"/>
    <dgm:cxn modelId="{1698D5D2-4959-428D-9786-768BB6529129}" type="presParOf" srcId="{E327FB0F-F52B-4AEF-B36E-85A750E6C85C}" destId="{0885F726-2284-404E-B427-1D2526CABE86}" srcOrd="4" destOrd="0" presId="urn:microsoft.com/office/officeart/2005/8/layout/hierarchy6"/>
    <dgm:cxn modelId="{DECECAB6-7087-4AD4-9996-352CA7E294A3}" type="presParOf" srcId="{E327FB0F-F52B-4AEF-B36E-85A750E6C85C}" destId="{B855CE74-9AF9-4F12-A956-EBA240B55E2D}" srcOrd="5" destOrd="0" presId="urn:microsoft.com/office/officeart/2005/8/layout/hierarchy6"/>
    <dgm:cxn modelId="{83F5B579-E1EC-4DF6-9521-1D398D6870A8}" type="presParOf" srcId="{B855CE74-9AF9-4F12-A956-EBA240B55E2D}" destId="{78D9C9A4-4928-49E7-AABC-3BAE8B0B01ED}" srcOrd="0" destOrd="0" presId="urn:microsoft.com/office/officeart/2005/8/layout/hierarchy6"/>
    <dgm:cxn modelId="{AFFC2863-B760-46BF-A2F5-335FE394846C}" type="presParOf" srcId="{B855CE74-9AF9-4F12-A956-EBA240B55E2D}" destId="{17E53C50-1F6D-4BE6-9546-C19B57078AFD}" srcOrd="1" destOrd="0" presId="urn:microsoft.com/office/officeart/2005/8/layout/hierarchy6"/>
    <dgm:cxn modelId="{70E44424-C52D-4EE9-84A8-7C402CBA01E5}" type="presParOf" srcId="{E327FB0F-F52B-4AEF-B36E-85A750E6C85C}" destId="{5DB234A7-886E-4213-AB71-B2A610718AD5}" srcOrd="6" destOrd="0" presId="urn:microsoft.com/office/officeart/2005/8/layout/hierarchy6"/>
    <dgm:cxn modelId="{232CFD6D-E38D-497B-A732-582DE0555EA1}" type="presParOf" srcId="{E327FB0F-F52B-4AEF-B36E-85A750E6C85C}" destId="{9ACB6CEF-E1E9-4EAC-BD96-1FF203BB52F6}" srcOrd="7" destOrd="0" presId="urn:microsoft.com/office/officeart/2005/8/layout/hierarchy6"/>
    <dgm:cxn modelId="{48345222-21AC-4BE5-860C-604B4C36C1A5}" type="presParOf" srcId="{9ACB6CEF-E1E9-4EAC-BD96-1FF203BB52F6}" destId="{898EE136-B9E7-42B7-868D-452560925585}" srcOrd="0" destOrd="0" presId="urn:microsoft.com/office/officeart/2005/8/layout/hierarchy6"/>
    <dgm:cxn modelId="{7C33552D-C464-43B9-AC06-7EAE7D19C50E}" type="presParOf" srcId="{9ACB6CEF-E1E9-4EAC-BD96-1FF203BB52F6}" destId="{2E03F25C-EEC7-474F-A25A-1E5523E559B5}" srcOrd="1" destOrd="0" presId="urn:microsoft.com/office/officeart/2005/8/layout/hierarchy6"/>
    <dgm:cxn modelId="{842C1137-A6FA-47B6-96CE-1AB804EFD4C4}" type="presParOf" srcId="{E327FB0F-F52B-4AEF-B36E-85A750E6C85C}" destId="{3E5DA0AB-A897-43CA-8EA5-85FAE58C3197}" srcOrd="8" destOrd="0" presId="urn:microsoft.com/office/officeart/2005/8/layout/hierarchy6"/>
    <dgm:cxn modelId="{AC20082A-989F-40D5-9F0A-0FF4BCFED1E9}" type="presParOf" srcId="{E327FB0F-F52B-4AEF-B36E-85A750E6C85C}" destId="{9B321D9C-428E-4A63-A767-F88455AE1B34}" srcOrd="9" destOrd="0" presId="urn:microsoft.com/office/officeart/2005/8/layout/hierarchy6"/>
    <dgm:cxn modelId="{98428641-28E2-49A4-871B-B05DFB4C5DB1}" type="presParOf" srcId="{9B321D9C-428E-4A63-A767-F88455AE1B34}" destId="{6343C747-18B8-4EF7-9BED-E3AD4DB05920}" srcOrd="0" destOrd="0" presId="urn:microsoft.com/office/officeart/2005/8/layout/hierarchy6"/>
    <dgm:cxn modelId="{A081091A-6055-48BD-AE5B-E725F6EF2C37}" type="presParOf" srcId="{9B321D9C-428E-4A63-A767-F88455AE1B34}" destId="{2AC44CAD-B576-4500-A428-0A39975EDE39}" srcOrd="1" destOrd="0" presId="urn:microsoft.com/office/officeart/2005/8/layout/hierarchy6"/>
    <dgm:cxn modelId="{384B595F-3FBC-4A7F-8CFA-71FFAFA872B5}" type="presParOf" srcId="{E327FB0F-F52B-4AEF-B36E-85A750E6C85C}" destId="{86B17517-7F50-430D-9BBE-54391816F88E}" srcOrd="10" destOrd="0" presId="urn:microsoft.com/office/officeart/2005/8/layout/hierarchy6"/>
    <dgm:cxn modelId="{9BC20771-7A58-48F6-9688-D67EFF0B8FF0}" type="presParOf" srcId="{E327FB0F-F52B-4AEF-B36E-85A750E6C85C}" destId="{89DA8890-5FCC-4901-869F-4DA23C9B61BD}" srcOrd="11" destOrd="0" presId="urn:microsoft.com/office/officeart/2005/8/layout/hierarchy6"/>
    <dgm:cxn modelId="{DFA0FA3A-3DA4-44D2-A688-73A286A3D624}" type="presParOf" srcId="{89DA8890-5FCC-4901-869F-4DA23C9B61BD}" destId="{4735FBEC-4011-43E8-B4A6-7498DA18FD79}" srcOrd="0" destOrd="0" presId="urn:microsoft.com/office/officeart/2005/8/layout/hierarchy6"/>
    <dgm:cxn modelId="{86CD4618-3CC3-42A7-9372-1842796A4281}" type="presParOf" srcId="{89DA8890-5FCC-4901-869F-4DA23C9B61BD}" destId="{B470C547-31D7-43AF-8C7A-93B35D2F8F9D}" srcOrd="1" destOrd="0" presId="urn:microsoft.com/office/officeart/2005/8/layout/hierarchy6"/>
    <dgm:cxn modelId="{2DE5D38C-9A41-4421-A9DF-03986574AD66}" type="presParOf" srcId="{3B0C3A18-C1AE-4D5C-831E-6EBBA2197AB8}" destId="{B74B6E91-351D-4045-ACE8-676C13893A63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DEC878-DBF7-4388-A275-36B12B9344C6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F2F7EA9F-ACFE-4CD6-9FA7-0189B3F4348B}">
      <dgm:prSet phldrT="[Metin]"/>
      <dgm:spPr/>
      <dgm:t>
        <a:bodyPr/>
        <a:lstStyle/>
        <a:p>
          <a:r>
            <a:rPr lang="tr-TR" b="1" dirty="0" smtClean="0"/>
            <a:t>Araştırma hipoteze ve amaca göre ayrıntılı biçimde tasarlanır</a:t>
          </a:r>
          <a:r>
            <a:rPr lang="tr-TR" dirty="0" smtClean="0"/>
            <a:t>. </a:t>
          </a:r>
          <a:endParaRPr lang="tr-TR" dirty="0"/>
        </a:p>
      </dgm:t>
    </dgm:pt>
    <dgm:pt modelId="{3489AF16-DFFD-48B2-9F11-2322B5B2580A}" type="parTrans" cxnId="{F88C52AA-2A1F-45BD-8E53-AD30E4740E94}">
      <dgm:prSet/>
      <dgm:spPr/>
      <dgm:t>
        <a:bodyPr/>
        <a:lstStyle/>
        <a:p>
          <a:endParaRPr lang="tr-TR"/>
        </a:p>
      </dgm:t>
    </dgm:pt>
    <dgm:pt modelId="{5B782D32-E373-4E7A-8273-7CBF5D35AC4D}" type="sibTrans" cxnId="{F88C52AA-2A1F-45BD-8E53-AD30E4740E94}">
      <dgm:prSet/>
      <dgm:spPr/>
      <dgm:t>
        <a:bodyPr/>
        <a:lstStyle/>
        <a:p>
          <a:endParaRPr lang="tr-TR"/>
        </a:p>
      </dgm:t>
    </dgm:pt>
    <dgm:pt modelId="{0C13066B-8F23-4B43-984A-7EFBDE470D00}">
      <dgm:prSet phldrT="[Metin]"/>
      <dgm:spPr/>
      <dgm:t>
        <a:bodyPr/>
        <a:lstStyle/>
        <a:p>
          <a:r>
            <a:rPr lang="tr-TR" b="1" dirty="0" smtClean="0"/>
            <a:t>Bağımsız değişkenler sistemli biçimde </a:t>
          </a:r>
          <a:r>
            <a:rPr lang="tr-TR" b="1" dirty="0" err="1" smtClean="0"/>
            <a:t>değişimlenir</a:t>
          </a:r>
          <a:r>
            <a:rPr lang="tr-TR" b="1" dirty="0" smtClean="0"/>
            <a:t>. </a:t>
          </a:r>
          <a:endParaRPr lang="tr-TR" b="1" dirty="0"/>
        </a:p>
      </dgm:t>
    </dgm:pt>
    <dgm:pt modelId="{B206AFFB-2AD2-49CF-AAD8-A5770D739375}" type="parTrans" cxnId="{75FBF9C1-85B5-4BA3-8BB7-F75B223F8B12}">
      <dgm:prSet/>
      <dgm:spPr/>
      <dgm:t>
        <a:bodyPr/>
        <a:lstStyle/>
        <a:p>
          <a:endParaRPr lang="tr-TR"/>
        </a:p>
      </dgm:t>
    </dgm:pt>
    <dgm:pt modelId="{91735289-36D5-4DC4-BF9F-31E1F85B7D31}" type="sibTrans" cxnId="{75FBF9C1-85B5-4BA3-8BB7-F75B223F8B12}">
      <dgm:prSet/>
      <dgm:spPr/>
      <dgm:t>
        <a:bodyPr/>
        <a:lstStyle/>
        <a:p>
          <a:endParaRPr lang="tr-TR"/>
        </a:p>
      </dgm:t>
    </dgm:pt>
    <dgm:pt modelId="{E97EEDDB-9E47-4C7C-A6DB-B91EA7329AC6}">
      <dgm:prSet phldrT="[Metin]"/>
      <dgm:spPr/>
      <dgm:t>
        <a:bodyPr/>
        <a:lstStyle/>
        <a:p>
          <a:r>
            <a:rPr lang="tr-TR" b="1" dirty="0" smtClean="0"/>
            <a:t>Karıştırıcı değişkenler kontrol edilir. </a:t>
          </a:r>
          <a:endParaRPr lang="tr-TR" b="1" dirty="0"/>
        </a:p>
      </dgm:t>
    </dgm:pt>
    <dgm:pt modelId="{4290BEFF-FD27-4BC3-9C10-73EB8777A266}" type="parTrans" cxnId="{20833629-2EE0-4186-B6E1-69188D2E4CCF}">
      <dgm:prSet/>
      <dgm:spPr/>
      <dgm:t>
        <a:bodyPr/>
        <a:lstStyle/>
        <a:p>
          <a:endParaRPr lang="tr-TR"/>
        </a:p>
      </dgm:t>
    </dgm:pt>
    <dgm:pt modelId="{DD147041-B65B-4714-924C-0154AD8ADB3F}" type="sibTrans" cxnId="{20833629-2EE0-4186-B6E1-69188D2E4CCF}">
      <dgm:prSet/>
      <dgm:spPr/>
      <dgm:t>
        <a:bodyPr/>
        <a:lstStyle/>
        <a:p>
          <a:endParaRPr lang="tr-TR"/>
        </a:p>
      </dgm:t>
    </dgm:pt>
    <dgm:pt modelId="{4C142122-56AE-4201-B28F-DB6C6AC1CE59}" type="pres">
      <dgm:prSet presAssocID="{62DEC878-DBF7-4388-A275-36B12B9344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E165FD-4E13-4C78-BB0D-65258F5CA4E2}" type="pres">
      <dgm:prSet presAssocID="{F2F7EA9F-ACFE-4CD6-9FA7-0189B3F4348B}" presName="parentLin" presStyleCnt="0"/>
      <dgm:spPr/>
    </dgm:pt>
    <dgm:pt modelId="{7217CE6B-72E9-4C0F-8411-CEFA9A15AF0C}" type="pres">
      <dgm:prSet presAssocID="{F2F7EA9F-ACFE-4CD6-9FA7-0189B3F4348B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F2478E26-5646-4BF6-864B-DEAA3209D987}" type="pres">
      <dgm:prSet presAssocID="{F2F7EA9F-ACFE-4CD6-9FA7-0189B3F4348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A4F854-7681-4A5D-A284-978F0DCD1C1E}" type="pres">
      <dgm:prSet presAssocID="{F2F7EA9F-ACFE-4CD6-9FA7-0189B3F4348B}" presName="negativeSpace" presStyleCnt="0"/>
      <dgm:spPr/>
    </dgm:pt>
    <dgm:pt modelId="{ED487D8C-4345-4794-90D0-49851B826B15}" type="pres">
      <dgm:prSet presAssocID="{F2F7EA9F-ACFE-4CD6-9FA7-0189B3F4348B}" presName="childText" presStyleLbl="conFgAcc1" presStyleIdx="0" presStyleCnt="3">
        <dgm:presLayoutVars>
          <dgm:bulletEnabled val="1"/>
        </dgm:presLayoutVars>
      </dgm:prSet>
      <dgm:spPr/>
    </dgm:pt>
    <dgm:pt modelId="{2DDF08A9-2538-4665-8BF5-3C396EE0EB8A}" type="pres">
      <dgm:prSet presAssocID="{5B782D32-E373-4E7A-8273-7CBF5D35AC4D}" presName="spaceBetweenRectangles" presStyleCnt="0"/>
      <dgm:spPr/>
    </dgm:pt>
    <dgm:pt modelId="{D5D2EF1A-920F-47A1-8C24-75A99964EE3E}" type="pres">
      <dgm:prSet presAssocID="{0C13066B-8F23-4B43-984A-7EFBDE470D00}" presName="parentLin" presStyleCnt="0"/>
      <dgm:spPr/>
    </dgm:pt>
    <dgm:pt modelId="{3CB5E8D7-1717-45C5-8219-835F420CC2F4}" type="pres">
      <dgm:prSet presAssocID="{0C13066B-8F23-4B43-984A-7EFBDE470D00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E9AF6862-AE8D-4FCE-953E-5F9B115CDD98}" type="pres">
      <dgm:prSet presAssocID="{0C13066B-8F23-4B43-984A-7EFBDE470D0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E19DEF-7E67-4F6C-ACDC-20CE3D63FB75}" type="pres">
      <dgm:prSet presAssocID="{0C13066B-8F23-4B43-984A-7EFBDE470D00}" presName="negativeSpace" presStyleCnt="0"/>
      <dgm:spPr/>
    </dgm:pt>
    <dgm:pt modelId="{D4463DE8-43EC-4DA7-BCBE-0DED3079F053}" type="pres">
      <dgm:prSet presAssocID="{0C13066B-8F23-4B43-984A-7EFBDE470D00}" presName="childText" presStyleLbl="conFgAcc1" presStyleIdx="1" presStyleCnt="3">
        <dgm:presLayoutVars>
          <dgm:bulletEnabled val="1"/>
        </dgm:presLayoutVars>
      </dgm:prSet>
      <dgm:spPr/>
    </dgm:pt>
    <dgm:pt modelId="{14F9BC47-B9D7-47D9-9FB5-40C03E2A2583}" type="pres">
      <dgm:prSet presAssocID="{91735289-36D5-4DC4-BF9F-31E1F85B7D31}" presName="spaceBetweenRectangles" presStyleCnt="0"/>
      <dgm:spPr/>
    </dgm:pt>
    <dgm:pt modelId="{4709F73F-8AFE-415E-B4A3-8B829FB9EF17}" type="pres">
      <dgm:prSet presAssocID="{E97EEDDB-9E47-4C7C-A6DB-B91EA7329AC6}" presName="parentLin" presStyleCnt="0"/>
      <dgm:spPr/>
    </dgm:pt>
    <dgm:pt modelId="{EC4F2325-7506-42F0-B5F5-61313860F562}" type="pres">
      <dgm:prSet presAssocID="{E97EEDDB-9E47-4C7C-A6DB-B91EA7329AC6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B0417713-DA95-4B5E-80C9-B4B10913F19A}" type="pres">
      <dgm:prSet presAssocID="{E97EEDDB-9E47-4C7C-A6DB-B91EA7329AC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FC2307-E950-4794-970B-54D148D69FB6}" type="pres">
      <dgm:prSet presAssocID="{E97EEDDB-9E47-4C7C-A6DB-B91EA7329AC6}" presName="negativeSpace" presStyleCnt="0"/>
      <dgm:spPr/>
    </dgm:pt>
    <dgm:pt modelId="{6FCC1786-33A1-455B-8626-930FC2B8CC87}" type="pres">
      <dgm:prSet presAssocID="{E97EEDDB-9E47-4C7C-A6DB-B91EA7329AC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88C52AA-2A1F-45BD-8E53-AD30E4740E94}" srcId="{62DEC878-DBF7-4388-A275-36B12B9344C6}" destId="{F2F7EA9F-ACFE-4CD6-9FA7-0189B3F4348B}" srcOrd="0" destOrd="0" parTransId="{3489AF16-DFFD-48B2-9F11-2322B5B2580A}" sibTransId="{5B782D32-E373-4E7A-8273-7CBF5D35AC4D}"/>
    <dgm:cxn modelId="{49157F6E-BA52-4795-A4BD-B080F3732817}" type="presOf" srcId="{F2F7EA9F-ACFE-4CD6-9FA7-0189B3F4348B}" destId="{7217CE6B-72E9-4C0F-8411-CEFA9A15AF0C}" srcOrd="0" destOrd="0" presId="urn:microsoft.com/office/officeart/2005/8/layout/list1"/>
    <dgm:cxn modelId="{D4C6771D-519B-4C17-B40C-25F51B9A075E}" type="presOf" srcId="{0C13066B-8F23-4B43-984A-7EFBDE470D00}" destId="{3CB5E8D7-1717-45C5-8219-835F420CC2F4}" srcOrd="0" destOrd="0" presId="urn:microsoft.com/office/officeart/2005/8/layout/list1"/>
    <dgm:cxn modelId="{6C56FB54-A5EF-4132-B160-A6907E67748B}" type="presOf" srcId="{F2F7EA9F-ACFE-4CD6-9FA7-0189B3F4348B}" destId="{F2478E26-5646-4BF6-864B-DEAA3209D987}" srcOrd="1" destOrd="0" presId="urn:microsoft.com/office/officeart/2005/8/layout/list1"/>
    <dgm:cxn modelId="{4079C93B-C383-4F0B-98B3-361946D81989}" type="presOf" srcId="{0C13066B-8F23-4B43-984A-7EFBDE470D00}" destId="{E9AF6862-AE8D-4FCE-953E-5F9B115CDD98}" srcOrd="1" destOrd="0" presId="urn:microsoft.com/office/officeart/2005/8/layout/list1"/>
    <dgm:cxn modelId="{9B0883F4-BF5D-4FBA-A631-F4BDC5F17A86}" type="presOf" srcId="{E97EEDDB-9E47-4C7C-A6DB-B91EA7329AC6}" destId="{B0417713-DA95-4B5E-80C9-B4B10913F19A}" srcOrd="1" destOrd="0" presId="urn:microsoft.com/office/officeart/2005/8/layout/list1"/>
    <dgm:cxn modelId="{75FBF9C1-85B5-4BA3-8BB7-F75B223F8B12}" srcId="{62DEC878-DBF7-4388-A275-36B12B9344C6}" destId="{0C13066B-8F23-4B43-984A-7EFBDE470D00}" srcOrd="1" destOrd="0" parTransId="{B206AFFB-2AD2-49CF-AAD8-A5770D739375}" sibTransId="{91735289-36D5-4DC4-BF9F-31E1F85B7D31}"/>
    <dgm:cxn modelId="{20833629-2EE0-4186-B6E1-69188D2E4CCF}" srcId="{62DEC878-DBF7-4388-A275-36B12B9344C6}" destId="{E97EEDDB-9E47-4C7C-A6DB-B91EA7329AC6}" srcOrd="2" destOrd="0" parTransId="{4290BEFF-FD27-4BC3-9C10-73EB8777A266}" sibTransId="{DD147041-B65B-4714-924C-0154AD8ADB3F}"/>
    <dgm:cxn modelId="{70149343-8D0A-4FC0-8073-52B173FAE505}" type="presOf" srcId="{62DEC878-DBF7-4388-A275-36B12B9344C6}" destId="{4C142122-56AE-4201-B28F-DB6C6AC1CE59}" srcOrd="0" destOrd="0" presId="urn:microsoft.com/office/officeart/2005/8/layout/list1"/>
    <dgm:cxn modelId="{F8B33E34-E964-4B52-BCE3-9620522C780F}" type="presOf" srcId="{E97EEDDB-9E47-4C7C-A6DB-B91EA7329AC6}" destId="{EC4F2325-7506-42F0-B5F5-61313860F562}" srcOrd="0" destOrd="0" presId="urn:microsoft.com/office/officeart/2005/8/layout/list1"/>
    <dgm:cxn modelId="{18E099B4-383A-4D87-A7F2-ECB5DEC773C6}" type="presParOf" srcId="{4C142122-56AE-4201-B28F-DB6C6AC1CE59}" destId="{2AE165FD-4E13-4C78-BB0D-65258F5CA4E2}" srcOrd="0" destOrd="0" presId="urn:microsoft.com/office/officeart/2005/8/layout/list1"/>
    <dgm:cxn modelId="{7C4A7920-DEE5-4236-8626-8430E8E9531C}" type="presParOf" srcId="{2AE165FD-4E13-4C78-BB0D-65258F5CA4E2}" destId="{7217CE6B-72E9-4C0F-8411-CEFA9A15AF0C}" srcOrd="0" destOrd="0" presId="urn:microsoft.com/office/officeart/2005/8/layout/list1"/>
    <dgm:cxn modelId="{E6FFFBF3-D680-490B-A06A-610529E6B163}" type="presParOf" srcId="{2AE165FD-4E13-4C78-BB0D-65258F5CA4E2}" destId="{F2478E26-5646-4BF6-864B-DEAA3209D987}" srcOrd="1" destOrd="0" presId="urn:microsoft.com/office/officeart/2005/8/layout/list1"/>
    <dgm:cxn modelId="{06A881B8-4952-4A28-8965-18F0EF5B87C2}" type="presParOf" srcId="{4C142122-56AE-4201-B28F-DB6C6AC1CE59}" destId="{D5A4F854-7681-4A5D-A284-978F0DCD1C1E}" srcOrd="1" destOrd="0" presId="urn:microsoft.com/office/officeart/2005/8/layout/list1"/>
    <dgm:cxn modelId="{C7D436F2-F25A-48FB-A743-12AFDECB92B7}" type="presParOf" srcId="{4C142122-56AE-4201-B28F-DB6C6AC1CE59}" destId="{ED487D8C-4345-4794-90D0-49851B826B15}" srcOrd="2" destOrd="0" presId="urn:microsoft.com/office/officeart/2005/8/layout/list1"/>
    <dgm:cxn modelId="{36795273-33E0-480F-89FA-010D5FC077B4}" type="presParOf" srcId="{4C142122-56AE-4201-B28F-DB6C6AC1CE59}" destId="{2DDF08A9-2538-4665-8BF5-3C396EE0EB8A}" srcOrd="3" destOrd="0" presId="urn:microsoft.com/office/officeart/2005/8/layout/list1"/>
    <dgm:cxn modelId="{6A262C3D-19D9-49E1-B047-DC765D755928}" type="presParOf" srcId="{4C142122-56AE-4201-B28F-DB6C6AC1CE59}" destId="{D5D2EF1A-920F-47A1-8C24-75A99964EE3E}" srcOrd="4" destOrd="0" presId="urn:microsoft.com/office/officeart/2005/8/layout/list1"/>
    <dgm:cxn modelId="{30C7E298-AA31-4D35-B869-632A18AF0F99}" type="presParOf" srcId="{D5D2EF1A-920F-47A1-8C24-75A99964EE3E}" destId="{3CB5E8D7-1717-45C5-8219-835F420CC2F4}" srcOrd="0" destOrd="0" presId="urn:microsoft.com/office/officeart/2005/8/layout/list1"/>
    <dgm:cxn modelId="{9DF4A59A-608A-48D7-9A5E-65A89328EA08}" type="presParOf" srcId="{D5D2EF1A-920F-47A1-8C24-75A99964EE3E}" destId="{E9AF6862-AE8D-4FCE-953E-5F9B115CDD98}" srcOrd="1" destOrd="0" presId="urn:microsoft.com/office/officeart/2005/8/layout/list1"/>
    <dgm:cxn modelId="{3F4CB78F-DB8A-4DC1-989E-402C313E4295}" type="presParOf" srcId="{4C142122-56AE-4201-B28F-DB6C6AC1CE59}" destId="{25E19DEF-7E67-4F6C-ACDC-20CE3D63FB75}" srcOrd="5" destOrd="0" presId="urn:microsoft.com/office/officeart/2005/8/layout/list1"/>
    <dgm:cxn modelId="{15FF2B85-3758-4C11-93BA-9F8E36FFDF31}" type="presParOf" srcId="{4C142122-56AE-4201-B28F-DB6C6AC1CE59}" destId="{D4463DE8-43EC-4DA7-BCBE-0DED3079F053}" srcOrd="6" destOrd="0" presId="urn:microsoft.com/office/officeart/2005/8/layout/list1"/>
    <dgm:cxn modelId="{C048B791-EE8F-4807-A09E-36D1C8775B04}" type="presParOf" srcId="{4C142122-56AE-4201-B28F-DB6C6AC1CE59}" destId="{14F9BC47-B9D7-47D9-9FB5-40C03E2A2583}" srcOrd="7" destOrd="0" presId="urn:microsoft.com/office/officeart/2005/8/layout/list1"/>
    <dgm:cxn modelId="{332BBB29-2228-45C8-8AE4-DF176458E0B2}" type="presParOf" srcId="{4C142122-56AE-4201-B28F-DB6C6AC1CE59}" destId="{4709F73F-8AFE-415E-B4A3-8B829FB9EF17}" srcOrd="8" destOrd="0" presId="urn:microsoft.com/office/officeart/2005/8/layout/list1"/>
    <dgm:cxn modelId="{1203ED1F-2635-425A-936E-D53B1E745F17}" type="presParOf" srcId="{4709F73F-8AFE-415E-B4A3-8B829FB9EF17}" destId="{EC4F2325-7506-42F0-B5F5-61313860F562}" srcOrd="0" destOrd="0" presId="urn:microsoft.com/office/officeart/2005/8/layout/list1"/>
    <dgm:cxn modelId="{0A5ECB88-6B34-484D-8887-50C7259D7BC7}" type="presParOf" srcId="{4709F73F-8AFE-415E-B4A3-8B829FB9EF17}" destId="{B0417713-DA95-4B5E-80C9-B4B10913F19A}" srcOrd="1" destOrd="0" presId="urn:microsoft.com/office/officeart/2005/8/layout/list1"/>
    <dgm:cxn modelId="{FDE5282E-2193-4459-BE22-B0368156B564}" type="presParOf" srcId="{4C142122-56AE-4201-B28F-DB6C6AC1CE59}" destId="{CAFC2307-E950-4794-970B-54D148D69FB6}" srcOrd="9" destOrd="0" presId="urn:microsoft.com/office/officeart/2005/8/layout/list1"/>
    <dgm:cxn modelId="{C335584B-F14E-4D0C-BC4C-34A7D4DF4BD6}" type="presParOf" srcId="{4C142122-56AE-4201-B28F-DB6C6AC1CE59}" destId="{6FCC1786-33A1-455B-8626-930FC2B8CC8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A32365-70D7-4642-8F24-A34CB719E50C}" type="doc">
      <dgm:prSet loTypeId="urn:microsoft.com/office/officeart/2005/8/layout/hierarchy1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E2A1C266-86B6-4017-9545-A19674F48F37}">
      <dgm:prSet phldrT="[Metin]"/>
      <dgm:spPr/>
      <dgm:t>
        <a:bodyPr/>
        <a:lstStyle/>
        <a:p>
          <a:r>
            <a:rPr lang="tr-TR" dirty="0" smtClean="0"/>
            <a:t>Laboratuar Deneyinden Sağlıklı Sonuç Alma  Koşulları </a:t>
          </a:r>
          <a:endParaRPr lang="tr-TR" dirty="0"/>
        </a:p>
      </dgm:t>
    </dgm:pt>
    <dgm:pt modelId="{9670AD08-54C2-4895-96F4-2867E22B0C9B}" type="parTrans" cxnId="{CB248C10-A4E2-4901-98CF-73427D430C14}">
      <dgm:prSet/>
      <dgm:spPr/>
      <dgm:t>
        <a:bodyPr/>
        <a:lstStyle/>
        <a:p>
          <a:endParaRPr lang="tr-TR"/>
        </a:p>
      </dgm:t>
    </dgm:pt>
    <dgm:pt modelId="{60A4DA80-886D-4FCE-9A74-F32335EDBC6A}" type="sibTrans" cxnId="{CB248C10-A4E2-4901-98CF-73427D430C14}">
      <dgm:prSet/>
      <dgm:spPr/>
      <dgm:t>
        <a:bodyPr/>
        <a:lstStyle/>
        <a:p>
          <a:endParaRPr lang="tr-TR"/>
        </a:p>
      </dgm:t>
    </dgm:pt>
    <dgm:pt modelId="{F48E7450-569A-4158-A6D5-991262FB3647}">
      <dgm:prSet phldrT="[Metin]" custT="1"/>
      <dgm:spPr/>
      <dgm:t>
        <a:bodyPr/>
        <a:lstStyle/>
        <a:p>
          <a:r>
            <a:rPr lang="tr-TR" sz="1400" b="1" dirty="0" smtClean="0"/>
            <a:t>SEÇKİSİZ ATAMA</a:t>
          </a:r>
          <a:endParaRPr lang="tr-TR" sz="1400" b="1" dirty="0"/>
        </a:p>
      </dgm:t>
    </dgm:pt>
    <dgm:pt modelId="{E749B87A-8760-4D01-89BC-C46B6860BC8A}" type="parTrans" cxnId="{BCA401C8-D8AD-4539-8BB4-F145FF3DB554}">
      <dgm:prSet/>
      <dgm:spPr/>
      <dgm:t>
        <a:bodyPr/>
        <a:lstStyle/>
        <a:p>
          <a:endParaRPr lang="tr-TR"/>
        </a:p>
      </dgm:t>
    </dgm:pt>
    <dgm:pt modelId="{205BF91A-28F7-4BF6-A78D-6B1F0E3A4FEB}" type="sibTrans" cxnId="{BCA401C8-D8AD-4539-8BB4-F145FF3DB554}">
      <dgm:prSet/>
      <dgm:spPr/>
      <dgm:t>
        <a:bodyPr/>
        <a:lstStyle/>
        <a:p>
          <a:endParaRPr lang="tr-TR"/>
        </a:p>
      </dgm:t>
    </dgm:pt>
    <dgm:pt modelId="{6113E5C5-EE98-4CCD-A35A-858CD5BDC4E0}">
      <dgm:prSet phldrT="[Metin]" custT="1"/>
      <dgm:spPr/>
      <dgm:t>
        <a:bodyPr/>
        <a:lstStyle/>
        <a:p>
          <a:endParaRPr lang="tr-TR" sz="1200" dirty="0" smtClean="0"/>
        </a:p>
        <a:p>
          <a:r>
            <a:rPr lang="tr-TR" sz="1200" b="1" dirty="0" smtClean="0">
              <a:solidFill>
                <a:srgbClr val="002060"/>
              </a:solidFill>
            </a:rPr>
            <a:t>Amaç=&gt;deneklerin kişisel özelliklerinin deneyin sonucunu etkilemesine engel olmaktır. </a:t>
          </a:r>
        </a:p>
        <a:p>
          <a:r>
            <a:rPr lang="tr-TR" sz="1200" b="1" dirty="0" smtClean="0">
              <a:solidFill>
                <a:srgbClr val="002060"/>
              </a:solidFill>
            </a:rPr>
            <a:t>Yazı-tura, kura vb. ile bu sağlanabilir</a:t>
          </a:r>
          <a:r>
            <a:rPr lang="tr-TR" sz="1400" b="1" dirty="0" smtClean="0">
              <a:solidFill>
                <a:srgbClr val="002060"/>
              </a:solidFill>
            </a:rPr>
            <a:t>. </a:t>
          </a:r>
        </a:p>
      </dgm:t>
    </dgm:pt>
    <dgm:pt modelId="{A6D13AEC-C85A-4692-BB57-616CDEB5CDF4}" type="parTrans" cxnId="{1F6DF7D8-027E-443A-9E18-C19BAD2A627B}">
      <dgm:prSet/>
      <dgm:spPr/>
      <dgm:t>
        <a:bodyPr/>
        <a:lstStyle/>
        <a:p>
          <a:endParaRPr lang="tr-TR"/>
        </a:p>
      </dgm:t>
    </dgm:pt>
    <dgm:pt modelId="{9C43231E-55EE-42DA-BC63-E9E7ED1DA1C4}" type="sibTrans" cxnId="{1F6DF7D8-027E-443A-9E18-C19BAD2A627B}">
      <dgm:prSet/>
      <dgm:spPr/>
      <dgm:t>
        <a:bodyPr/>
        <a:lstStyle/>
        <a:p>
          <a:endParaRPr lang="tr-TR"/>
        </a:p>
      </dgm:t>
    </dgm:pt>
    <dgm:pt modelId="{8FC2894A-F1D2-4D35-98C1-BCEBB6EDF41A}">
      <dgm:prSet phldrT="[Metin]"/>
      <dgm:spPr/>
      <dgm:t>
        <a:bodyPr/>
        <a:lstStyle/>
        <a:p>
          <a:r>
            <a:rPr lang="tr-TR" b="1" dirty="0" smtClean="0"/>
            <a:t>DENEYSEL GERÇEKLİK</a:t>
          </a:r>
          <a:endParaRPr lang="tr-TR" b="1" dirty="0"/>
        </a:p>
      </dgm:t>
    </dgm:pt>
    <dgm:pt modelId="{C5AA5315-54AE-47F6-8FE8-DA7CC0332E40}" type="parTrans" cxnId="{B3E090A0-EE95-4A4D-94D4-2460AE9C913B}">
      <dgm:prSet/>
      <dgm:spPr/>
      <dgm:t>
        <a:bodyPr/>
        <a:lstStyle/>
        <a:p>
          <a:endParaRPr lang="tr-TR"/>
        </a:p>
      </dgm:t>
    </dgm:pt>
    <dgm:pt modelId="{1BA4F1F4-E429-4F38-BAB2-59FE9E56E0DD}" type="sibTrans" cxnId="{B3E090A0-EE95-4A4D-94D4-2460AE9C913B}">
      <dgm:prSet/>
      <dgm:spPr/>
      <dgm:t>
        <a:bodyPr/>
        <a:lstStyle/>
        <a:p>
          <a:endParaRPr lang="tr-TR"/>
        </a:p>
      </dgm:t>
    </dgm:pt>
    <dgm:pt modelId="{A4D01C8B-BD20-4ED3-AD1D-50E7D66D39A2}">
      <dgm:prSet phldrT="[Metin]" custT="1"/>
      <dgm:spPr/>
      <dgm:t>
        <a:bodyPr/>
        <a:lstStyle/>
        <a:p>
          <a:r>
            <a:rPr lang="tr-TR" sz="1400" b="1" dirty="0" smtClean="0">
              <a:solidFill>
                <a:srgbClr val="002060"/>
              </a:solidFill>
            </a:rPr>
            <a:t>Deneklerin deneyde olanların gerçekliğine ne kadar inandıkları ve kendilerini ne ölçüde deneyin içinde hissettikleriyle ilgilidir</a:t>
          </a:r>
          <a:r>
            <a:rPr lang="tr-TR" sz="1200" b="1" dirty="0" smtClean="0">
              <a:solidFill>
                <a:srgbClr val="002060"/>
              </a:solidFill>
            </a:rPr>
            <a:t>. </a:t>
          </a:r>
          <a:endParaRPr lang="tr-TR" sz="1200" b="1" dirty="0">
            <a:solidFill>
              <a:srgbClr val="002060"/>
            </a:solidFill>
          </a:endParaRPr>
        </a:p>
      </dgm:t>
    </dgm:pt>
    <dgm:pt modelId="{EE871B83-ADF0-478C-B553-9E473CE14051}" type="parTrans" cxnId="{0F4F8280-E9E4-417D-BD9B-D84BBC4E9875}">
      <dgm:prSet/>
      <dgm:spPr/>
      <dgm:t>
        <a:bodyPr/>
        <a:lstStyle/>
        <a:p>
          <a:endParaRPr lang="tr-TR"/>
        </a:p>
      </dgm:t>
    </dgm:pt>
    <dgm:pt modelId="{DE4F7E83-6352-40F7-B3FA-658CA8630826}" type="sibTrans" cxnId="{0F4F8280-E9E4-417D-BD9B-D84BBC4E9875}">
      <dgm:prSet/>
      <dgm:spPr/>
      <dgm:t>
        <a:bodyPr/>
        <a:lstStyle/>
        <a:p>
          <a:endParaRPr lang="tr-TR"/>
        </a:p>
      </dgm:t>
    </dgm:pt>
    <dgm:pt modelId="{359C8D54-84A7-40E0-B6C0-22B6F550768D}">
      <dgm:prSet/>
      <dgm:spPr/>
      <dgm:t>
        <a:bodyPr/>
        <a:lstStyle/>
        <a:p>
          <a:r>
            <a:rPr lang="tr-TR" b="1" dirty="0" smtClean="0"/>
            <a:t>DENEKLERLE İLGİLİ HUSUSLAR</a:t>
          </a:r>
          <a:endParaRPr lang="tr-TR" b="1" dirty="0"/>
        </a:p>
      </dgm:t>
    </dgm:pt>
    <dgm:pt modelId="{88FA3CFD-C46D-4217-8FFF-2018F6CF553A}" type="parTrans" cxnId="{BAA2E740-7AEC-4B05-85A2-39638281E6A9}">
      <dgm:prSet/>
      <dgm:spPr/>
      <dgm:t>
        <a:bodyPr/>
        <a:lstStyle/>
        <a:p>
          <a:endParaRPr lang="tr-TR"/>
        </a:p>
      </dgm:t>
    </dgm:pt>
    <dgm:pt modelId="{BD5BDBE0-EE1A-4084-BAE2-B51CB42E10DE}" type="sibTrans" cxnId="{BAA2E740-7AEC-4B05-85A2-39638281E6A9}">
      <dgm:prSet/>
      <dgm:spPr/>
      <dgm:t>
        <a:bodyPr/>
        <a:lstStyle/>
        <a:p>
          <a:endParaRPr lang="tr-TR"/>
        </a:p>
      </dgm:t>
    </dgm:pt>
    <dgm:pt modelId="{3D5A9F36-C2B1-47AE-882E-342F52E713E5}">
      <dgm:prSet custT="1"/>
      <dgm:spPr/>
      <dgm:t>
        <a:bodyPr/>
        <a:lstStyle/>
        <a:p>
          <a:r>
            <a:rPr lang="tr-TR" sz="1600" b="1" dirty="0" smtClean="0">
              <a:solidFill>
                <a:srgbClr val="002060"/>
              </a:solidFill>
            </a:rPr>
            <a:t>ETİK KURALLLARA uyulmalıdır. </a:t>
          </a:r>
          <a:endParaRPr lang="tr-TR" sz="1600" b="1" dirty="0">
            <a:solidFill>
              <a:srgbClr val="002060"/>
            </a:solidFill>
          </a:endParaRPr>
        </a:p>
      </dgm:t>
    </dgm:pt>
    <dgm:pt modelId="{BCB8B4AB-285B-40CD-8913-FC0C2CA37644}" type="parTrans" cxnId="{951BE19F-63A2-4150-A7E8-ACFA0D0B541C}">
      <dgm:prSet/>
      <dgm:spPr/>
      <dgm:t>
        <a:bodyPr/>
        <a:lstStyle/>
        <a:p>
          <a:endParaRPr lang="tr-TR"/>
        </a:p>
      </dgm:t>
    </dgm:pt>
    <dgm:pt modelId="{7C8819E9-46AB-4CD7-9BA8-7AA67A346C35}" type="sibTrans" cxnId="{951BE19F-63A2-4150-A7E8-ACFA0D0B541C}">
      <dgm:prSet/>
      <dgm:spPr/>
      <dgm:t>
        <a:bodyPr/>
        <a:lstStyle/>
        <a:p>
          <a:endParaRPr lang="tr-TR"/>
        </a:p>
      </dgm:t>
    </dgm:pt>
    <dgm:pt modelId="{4004E8C7-C396-42A3-8511-B90ADAA9E19D}">
      <dgm:prSet/>
      <dgm:spPr/>
      <dgm:t>
        <a:bodyPr/>
        <a:lstStyle/>
        <a:p>
          <a:r>
            <a:rPr lang="tr-TR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Deneyin ne kadar laboratuar dışındaki dünyaya benzediğiyle ilgili değildir. </a:t>
          </a:r>
          <a:endParaRPr lang="tr-TR" b="1" i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369A11-2021-4438-9236-CB648623637D}" type="parTrans" cxnId="{ECF1CECC-2F0B-4CA9-971E-FBC6978FA4FB}">
      <dgm:prSet/>
      <dgm:spPr/>
      <dgm:t>
        <a:bodyPr/>
        <a:lstStyle/>
        <a:p>
          <a:endParaRPr lang="tr-TR"/>
        </a:p>
      </dgm:t>
    </dgm:pt>
    <dgm:pt modelId="{8563532F-D39E-4807-9CF4-08B6EBC1F996}" type="sibTrans" cxnId="{ECF1CECC-2F0B-4CA9-971E-FBC6978FA4FB}">
      <dgm:prSet/>
      <dgm:spPr/>
      <dgm:t>
        <a:bodyPr/>
        <a:lstStyle/>
        <a:p>
          <a:endParaRPr lang="tr-TR"/>
        </a:p>
      </dgm:t>
    </dgm:pt>
    <dgm:pt modelId="{288664D4-0E91-4A07-8D84-CCC14C0E0EF8}" type="pres">
      <dgm:prSet presAssocID="{42A32365-70D7-4642-8F24-A34CB719E5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ED3A962-22EE-47C4-945A-3EF41F9EA78D}" type="pres">
      <dgm:prSet presAssocID="{E2A1C266-86B6-4017-9545-A19674F48F37}" presName="hierRoot1" presStyleCnt="0"/>
      <dgm:spPr/>
    </dgm:pt>
    <dgm:pt modelId="{8CE5A292-A50B-4991-9933-BA23C1BE821F}" type="pres">
      <dgm:prSet presAssocID="{E2A1C266-86B6-4017-9545-A19674F48F37}" presName="composite" presStyleCnt="0"/>
      <dgm:spPr/>
    </dgm:pt>
    <dgm:pt modelId="{C41A6F40-A6D4-4DBA-9200-B1948B6781D5}" type="pres">
      <dgm:prSet presAssocID="{E2A1C266-86B6-4017-9545-A19674F48F37}" presName="background" presStyleLbl="node0" presStyleIdx="0" presStyleCnt="1"/>
      <dgm:spPr/>
    </dgm:pt>
    <dgm:pt modelId="{C392311A-CE35-47F8-8B11-B575B0CE6487}" type="pres">
      <dgm:prSet presAssocID="{E2A1C266-86B6-4017-9545-A19674F48F3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D6E16B0-F8F8-4128-B3E5-A4668FC130BE}" type="pres">
      <dgm:prSet presAssocID="{E2A1C266-86B6-4017-9545-A19674F48F37}" presName="hierChild2" presStyleCnt="0"/>
      <dgm:spPr/>
    </dgm:pt>
    <dgm:pt modelId="{0342A6BC-50D8-4B02-B51B-C1A20D63CE78}" type="pres">
      <dgm:prSet presAssocID="{E749B87A-8760-4D01-89BC-C46B6860BC8A}" presName="Name10" presStyleLbl="parChTrans1D2" presStyleIdx="0" presStyleCnt="3"/>
      <dgm:spPr/>
      <dgm:t>
        <a:bodyPr/>
        <a:lstStyle/>
        <a:p>
          <a:endParaRPr lang="tr-TR"/>
        </a:p>
      </dgm:t>
    </dgm:pt>
    <dgm:pt modelId="{DABBA2CF-4ECA-4D88-B3F3-A3DD998F37F1}" type="pres">
      <dgm:prSet presAssocID="{F48E7450-569A-4158-A6D5-991262FB3647}" presName="hierRoot2" presStyleCnt="0"/>
      <dgm:spPr/>
    </dgm:pt>
    <dgm:pt modelId="{6E157B14-9ADA-40BD-BEF6-D75E93B74F22}" type="pres">
      <dgm:prSet presAssocID="{F48E7450-569A-4158-A6D5-991262FB3647}" presName="composite2" presStyleCnt="0"/>
      <dgm:spPr/>
    </dgm:pt>
    <dgm:pt modelId="{04E9B6BD-0AC1-4E4A-95E7-0F1D972E81BE}" type="pres">
      <dgm:prSet presAssocID="{F48E7450-569A-4158-A6D5-991262FB3647}" presName="background2" presStyleLbl="node2" presStyleIdx="0" presStyleCnt="3"/>
      <dgm:spPr/>
    </dgm:pt>
    <dgm:pt modelId="{3EFCB0B1-5D24-44DB-82FB-4D263B4D7340}" type="pres">
      <dgm:prSet presAssocID="{F48E7450-569A-4158-A6D5-991262FB364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FDC0CB-7232-4CA4-9E6C-437B74771A34}" type="pres">
      <dgm:prSet presAssocID="{F48E7450-569A-4158-A6D5-991262FB3647}" presName="hierChild3" presStyleCnt="0"/>
      <dgm:spPr/>
    </dgm:pt>
    <dgm:pt modelId="{067E7E22-E9B8-407F-B67F-E446AC0A18F4}" type="pres">
      <dgm:prSet presAssocID="{A6D13AEC-C85A-4692-BB57-616CDEB5CDF4}" presName="Name17" presStyleLbl="parChTrans1D3" presStyleIdx="0" presStyleCnt="3"/>
      <dgm:spPr/>
      <dgm:t>
        <a:bodyPr/>
        <a:lstStyle/>
        <a:p>
          <a:endParaRPr lang="tr-TR"/>
        </a:p>
      </dgm:t>
    </dgm:pt>
    <dgm:pt modelId="{5DB71DBA-8A8E-4460-9077-30B99B27F5AE}" type="pres">
      <dgm:prSet presAssocID="{6113E5C5-EE98-4CCD-A35A-858CD5BDC4E0}" presName="hierRoot3" presStyleCnt="0"/>
      <dgm:spPr/>
    </dgm:pt>
    <dgm:pt modelId="{5F36D4FF-3D44-4085-B273-25C5B88FCF70}" type="pres">
      <dgm:prSet presAssocID="{6113E5C5-EE98-4CCD-A35A-858CD5BDC4E0}" presName="composite3" presStyleCnt="0"/>
      <dgm:spPr/>
    </dgm:pt>
    <dgm:pt modelId="{B71A0B91-8718-460A-B0D5-B0C10B506B25}" type="pres">
      <dgm:prSet presAssocID="{6113E5C5-EE98-4CCD-A35A-858CD5BDC4E0}" presName="background3" presStyleLbl="node3" presStyleIdx="0" presStyleCnt="3"/>
      <dgm:spPr/>
    </dgm:pt>
    <dgm:pt modelId="{DE115B7F-47BD-4B80-9725-0B9F94CABC5D}" type="pres">
      <dgm:prSet presAssocID="{6113E5C5-EE98-4CCD-A35A-858CD5BDC4E0}" presName="text3" presStyleLbl="fgAcc3" presStyleIdx="0" presStyleCnt="3" custScaleY="12383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3E0FCED-5CDF-46DB-9552-0C888E5EB47B}" type="pres">
      <dgm:prSet presAssocID="{6113E5C5-EE98-4CCD-A35A-858CD5BDC4E0}" presName="hierChild4" presStyleCnt="0"/>
      <dgm:spPr/>
    </dgm:pt>
    <dgm:pt modelId="{FC257A49-18B6-461D-A432-20463B114C6D}" type="pres">
      <dgm:prSet presAssocID="{C5AA5315-54AE-47F6-8FE8-DA7CC0332E40}" presName="Name10" presStyleLbl="parChTrans1D2" presStyleIdx="1" presStyleCnt="3"/>
      <dgm:spPr/>
      <dgm:t>
        <a:bodyPr/>
        <a:lstStyle/>
        <a:p>
          <a:endParaRPr lang="tr-TR"/>
        </a:p>
      </dgm:t>
    </dgm:pt>
    <dgm:pt modelId="{657E6B93-DE81-4356-82C1-6FA051F87154}" type="pres">
      <dgm:prSet presAssocID="{8FC2894A-F1D2-4D35-98C1-BCEBB6EDF41A}" presName="hierRoot2" presStyleCnt="0"/>
      <dgm:spPr/>
    </dgm:pt>
    <dgm:pt modelId="{72E1BE88-982D-409E-865D-C7F0732FF0FD}" type="pres">
      <dgm:prSet presAssocID="{8FC2894A-F1D2-4D35-98C1-BCEBB6EDF41A}" presName="composite2" presStyleCnt="0"/>
      <dgm:spPr/>
    </dgm:pt>
    <dgm:pt modelId="{667EC12D-DC58-4F77-8E12-D8645FBAD534}" type="pres">
      <dgm:prSet presAssocID="{8FC2894A-F1D2-4D35-98C1-BCEBB6EDF41A}" presName="background2" presStyleLbl="node2" presStyleIdx="1" presStyleCnt="3"/>
      <dgm:spPr/>
    </dgm:pt>
    <dgm:pt modelId="{9FA592DD-D235-498D-BB45-38A83C952D9B}" type="pres">
      <dgm:prSet presAssocID="{8FC2894A-F1D2-4D35-98C1-BCEBB6EDF41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EB8F9A-2E66-434A-8D37-3AF3BCA2E077}" type="pres">
      <dgm:prSet presAssocID="{8FC2894A-F1D2-4D35-98C1-BCEBB6EDF41A}" presName="hierChild3" presStyleCnt="0"/>
      <dgm:spPr/>
    </dgm:pt>
    <dgm:pt modelId="{22408735-639E-4E96-99CE-EBC5CA038326}" type="pres">
      <dgm:prSet presAssocID="{EE871B83-ADF0-478C-B553-9E473CE14051}" presName="Name17" presStyleLbl="parChTrans1D3" presStyleIdx="1" presStyleCnt="3"/>
      <dgm:spPr/>
      <dgm:t>
        <a:bodyPr/>
        <a:lstStyle/>
        <a:p>
          <a:endParaRPr lang="tr-TR"/>
        </a:p>
      </dgm:t>
    </dgm:pt>
    <dgm:pt modelId="{4760C9EE-C8AD-4716-8B34-559BF8DE98B2}" type="pres">
      <dgm:prSet presAssocID="{A4D01C8B-BD20-4ED3-AD1D-50E7D66D39A2}" presName="hierRoot3" presStyleCnt="0"/>
      <dgm:spPr/>
    </dgm:pt>
    <dgm:pt modelId="{1BF26211-E1FA-43B0-9076-1DF29EDC4D8C}" type="pres">
      <dgm:prSet presAssocID="{A4D01C8B-BD20-4ED3-AD1D-50E7D66D39A2}" presName="composite3" presStyleCnt="0"/>
      <dgm:spPr/>
    </dgm:pt>
    <dgm:pt modelId="{2C7B4840-455B-4F0F-93F8-9AD16293C40A}" type="pres">
      <dgm:prSet presAssocID="{A4D01C8B-BD20-4ED3-AD1D-50E7D66D39A2}" presName="background3" presStyleLbl="node3" presStyleIdx="1" presStyleCnt="3"/>
      <dgm:spPr/>
    </dgm:pt>
    <dgm:pt modelId="{5F6C8DFC-E40C-4151-A20E-7239A33B9B92}" type="pres">
      <dgm:prSet presAssocID="{A4D01C8B-BD20-4ED3-AD1D-50E7D66D39A2}" presName="text3" presStyleLbl="fgAcc3" presStyleIdx="1" presStyleCnt="3" custScaleX="107277" custScaleY="1545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2C463C-1108-4264-8CBE-D830DC71C994}" type="pres">
      <dgm:prSet presAssocID="{A4D01C8B-BD20-4ED3-AD1D-50E7D66D39A2}" presName="hierChild4" presStyleCnt="0"/>
      <dgm:spPr/>
    </dgm:pt>
    <dgm:pt modelId="{487E4536-052D-4EFB-8C51-CB21E8A3823A}" type="pres">
      <dgm:prSet presAssocID="{FB369A11-2021-4438-9236-CB648623637D}" presName="Name23" presStyleLbl="parChTrans1D4" presStyleIdx="0" presStyleCnt="1"/>
      <dgm:spPr/>
      <dgm:t>
        <a:bodyPr/>
        <a:lstStyle/>
        <a:p>
          <a:endParaRPr lang="tr-TR"/>
        </a:p>
      </dgm:t>
    </dgm:pt>
    <dgm:pt modelId="{7463B6AF-ADF1-4353-B5F0-9070C68359ED}" type="pres">
      <dgm:prSet presAssocID="{4004E8C7-C396-42A3-8511-B90ADAA9E19D}" presName="hierRoot4" presStyleCnt="0"/>
      <dgm:spPr/>
    </dgm:pt>
    <dgm:pt modelId="{20A9049C-63E0-4274-B8A4-6481F6A1E6D1}" type="pres">
      <dgm:prSet presAssocID="{4004E8C7-C396-42A3-8511-B90ADAA9E19D}" presName="composite4" presStyleCnt="0"/>
      <dgm:spPr/>
    </dgm:pt>
    <dgm:pt modelId="{0E5A6CED-666E-484F-9FBE-CE7E02E4AC9E}" type="pres">
      <dgm:prSet presAssocID="{4004E8C7-C396-42A3-8511-B90ADAA9E19D}" presName="background4" presStyleLbl="node4" presStyleIdx="0" presStyleCnt="1"/>
      <dgm:spPr/>
    </dgm:pt>
    <dgm:pt modelId="{DF5BB611-4C8E-4467-B26B-BB01DFE2CCA2}" type="pres">
      <dgm:prSet presAssocID="{4004E8C7-C396-42A3-8511-B90ADAA9E19D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E48EB20-D490-46C0-B531-6B9E7C6B0BFB}" type="pres">
      <dgm:prSet presAssocID="{4004E8C7-C396-42A3-8511-B90ADAA9E19D}" presName="hierChild5" presStyleCnt="0"/>
      <dgm:spPr/>
    </dgm:pt>
    <dgm:pt modelId="{3EB533B7-AC42-48F0-BF0B-D1A857150CBC}" type="pres">
      <dgm:prSet presAssocID="{88FA3CFD-C46D-4217-8FFF-2018F6CF553A}" presName="Name10" presStyleLbl="parChTrans1D2" presStyleIdx="2" presStyleCnt="3"/>
      <dgm:spPr/>
      <dgm:t>
        <a:bodyPr/>
        <a:lstStyle/>
        <a:p>
          <a:endParaRPr lang="tr-TR"/>
        </a:p>
      </dgm:t>
    </dgm:pt>
    <dgm:pt modelId="{101B7411-3761-4434-BA05-170F49473903}" type="pres">
      <dgm:prSet presAssocID="{359C8D54-84A7-40E0-B6C0-22B6F550768D}" presName="hierRoot2" presStyleCnt="0"/>
      <dgm:spPr/>
    </dgm:pt>
    <dgm:pt modelId="{D9D36984-21A6-45F5-AEF4-D69F88E3661F}" type="pres">
      <dgm:prSet presAssocID="{359C8D54-84A7-40E0-B6C0-22B6F550768D}" presName="composite2" presStyleCnt="0"/>
      <dgm:spPr/>
    </dgm:pt>
    <dgm:pt modelId="{EF2FD824-3C1B-4236-8EEB-D10AE3757400}" type="pres">
      <dgm:prSet presAssocID="{359C8D54-84A7-40E0-B6C0-22B6F550768D}" presName="background2" presStyleLbl="node2" presStyleIdx="2" presStyleCnt="3"/>
      <dgm:spPr/>
    </dgm:pt>
    <dgm:pt modelId="{02E446E0-0424-45B4-A9DE-A2E3429F2777}" type="pres">
      <dgm:prSet presAssocID="{359C8D54-84A7-40E0-B6C0-22B6F550768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3435AF-5AD3-4610-9D53-C708DDFE0562}" type="pres">
      <dgm:prSet presAssocID="{359C8D54-84A7-40E0-B6C0-22B6F550768D}" presName="hierChild3" presStyleCnt="0"/>
      <dgm:spPr/>
    </dgm:pt>
    <dgm:pt modelId="{90F63700-1AE2-4E12-91BC-CD688E8025F7}" type="pres">
      <dgm:prSet presAssocID="{BCB8B4AB-285B-40CD-8913-FC0C2CA37644}" presName="Name17" presStyleLbl="parChTrans1D3" presStyleIdx="2" presStyleCnt="3"/>
      <dgm:spPr/>
      <dgm:t>
        <a:bodyPr/>
        <a:lstStyle/>
        <a:p>
          <a:endParaRPr lang="tr-TR"/>
        </a:p>
      </dgm:t>
    </dgm:pt>
    <dgm:pt modelId="{8A986BC7-BD39-4B00-B1F6-E3910628482E}" type="pres">
      <dgm:prSet presAssocID="{3D5A9F36-C2B1-47AE-882E-342F52E713E5}" presName="hierRoot3" presStyleCnt="0"/>
      <dgm:spPr/>
    </dgm:pt>
    <dgm:pt modelId="{C5CCA094-D6AB-4AFD-9E7D-AFEF3DD47121}" type="pres">
      <dgm:prSet presAssocID="{3D5A9F36-C2B1-47AE-882E-342F52E713E5}" presName="composite3" presStyleCnt="0"/>
      <dgm:spPr/>
    </dgm:pt>
    <dgm:pt modelId="{466919E8-E58F-4418-9AA9-12A3E463BD7D}" type="pres">
      <dgm:prSet presAssocID="{3D5A9F36-C2B1-47AE-882E-342F52E713E5}" presName="background3" presStyleLbl="node3" presStyleIdx="2" presStyleCnt="3"/>
      <dgm:spPr/>
    </dgm:pt>
    <dgm:pt modelId="{AC212798-5E35-48B9-849A-DCD6890060F6}" type="pres">
      <dgm:prSet presAssocID="{3D5A9F36-C2B1-47AE-882E-342F52E713E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80A630-2A4F-4759-B067-B952D1A8BE46}" type="pres">
      <dgm:prSet presAssocID="{3D5A9F36-C2B1-47AE-882E-342F52E713E5}" presName="hierChild4" presStyleCnt="0"/>
      <dgm:spPr/>
    </dgm:pt>
  </dgm:ptLst>
  <dgm:cxnLst>
    <dgm:cxn modelId="{C5CF1E46-A403-4A20-9924-105B7FDAB1AF}" type="presOf" srcId="{E2A1C266-86B6-4017-9545-A19674F48F37}" destId="{C392311A-CE35-47F8-8B11-B575B0CE6487}" srcOrd="0" destOrd="0" presId="urn:microsoft.com/office/officeart/2005/8/layout/hierarchy1"/>
    <dgm:cxn modelId="{F2A84712-22C7-4A04-B594-4FF97717E458}" type="presOf" srcId="{A6D13AEC-C85A-4692-BB57-616CDEB5CDF4}" destId="{067E7E22-E9B8-407F-B67F-E446AC0A18F4}" srcOrd="0" destOrd="0" presId="urn:microsoft.com/office/officeart/2005/8/layout/hierarchy1"/>
    <dgm:cxn modelId="{1DF91FA4-5FAC-41D5-8464-576BD7661077}" type="presOf" srcId="{A4D01C8B-BD20-4ED3-AD1D-50E7D66D39A2}" destId="{5F6C8DFC-E40C-4151-A20E-7239A33B9B92}" srcOrd="0" destOrd="0" presId="urn:microsoft.com/office/officeart/2005/8/layout/hierarchy1"/>
    <dgm:cxn modelId="{2A35E8DE-DFA2-4F14-973B-1E35FBCBCE58}" type="presOf" srcId="{42A32365-70D7-4642-8F24-A34CB719E50C}" destId="{288664D4-0E91-4A07-8D84-CCC14C0E0EF8}" srcOrd="0" destOrd="0" presId="urn:microsoft.com/office/officeart/2005/8/layout/hierarchy1"/>
    <dgm:cxn modelId="{E8701C02-6CF3-4E47-AF11-F01E9ADE6B8D}" type="presOf" srcId="{3D5A9F36-C2B1-47AE-882E-342F52E713E5}" destId="{AC212798-5E35-48B9-849A-DCD6890060F6}" srcOrd="0" destOrd="0" presId="urn:microsoft.com/office/officeart/2005/8/layout/hierarchy1"/>
    <dgm:cxn modelId="{4A063D53-E1E4-435A-8B8E-8D03EC021505}" type="presOf" srcId="{4004E8C7-C396-42A3-8511-B90ADAA9E19D}" destId="{DF5BB611-4C8E-4467-B26B-BB01DFE2CCA2}" srcOrd="0" destOrd="0" presId="urn:microsoft.com/office/officeart/2005/8/layout/hierarchy1"/>
    <dgm:cxn modelId="{EF5672C4-2459-4366-B2D3-01147F6C0264}" type="presOf" srcId="{8FC2894A-F1D2-4D35-98C1-BCEBB6EDF41A}" destId="{9FA592DD-D235-498D-BB45-38A83C952D9B}" srcOrd="0" destOrd="0" presId="urn:microsoft.com/office/officeart/2005/8/layout/hierarchy1"/>
    <dgm:cxn modelId="{D142CD73-4371-4041-8C89-9F72F088B0C9}" type="presOf" srcId="{BCB8B4AB-285B-40CD-8913-FC0C2CA37644}" destId="{90F63700-1AE2-4E12-91BC-CD688E8025F7}" srcOrd="0" destOrd="0" presId="urn:microsoft.com/office/officeart/2005/8/layout/hierarchy1"/>
    <dgm:cxn modelId="{745E8221-91C0-49AE-844B-BF99442E942C}" type="presOf" srcId="{FB369A11-2021-4438-9236-CB648623637D}" destId="{487E4536-052D-4EFB-8C51-CB21E8A3823A}" srcOrd="0" destOrd="0" presId="urn:microsoft.com/office/officeart/2005/8/layout/hierarchy1"/>
    <dgm:cxn modelId="{ECF1CECC-2F0B-4CA9-971E-FBC6978FA4FB}" srcId="{A4D01C8B-BD20-4ED3-AD1D-50E7D66D39A2}" destId="{4004E8C7-C396-42A3-8511-B90ADAA9E19D}" srcOrd="0" destOrd="0" parTransId="{FB369A11-2021-4438-9236-CB648623637D}" sibTransId="{8563532F-D39E-4807-9CF4-08B6EBC1F996}"/>
    <dgm:cxn modelId="{5F24AB81-E389-4126-B4A4-AE4730E60A3E}" type="presOf" srcId="{F48E7450-569A-4158-A6D5-991262FB3647}" destId="{3EFCB0B1-5D24-44DB-82FB-4D263B4D7340}" srcOrd="0" destOrd="0" presId="urn:microsoft.com/office/officeart/2005/8/layout/hierarchy1"/>
    <dgm:cxn modelId="{3D56977F-865C-46B8-8357-FA44B5780AB4}" type="presOf" srcId="{6113E5C5-EE98-4CCD-A35A-858CD5BDC4E0}" destId="{DE115B7F-47BD-4B80-9725-0B9F94CABC5D}" srcOrd="0" destOrd="0" presId="urn:microsoft.com/office/officeart/2005/8/layout/hierarchy1"/>
    <dgm:cxn modelId="{83E7B62D-1B19-4968-BD74-4E0CE7CDBA50}" type="presOf" srcId="{E749B87A-8760-4D01-89BC-C46B6860BC8A}" destId="{0342A6BC-50D8-4B02-B51B-C1A20D63CE78}" srcOrd="0" destOrd="0" presId="urn:microsoft.com/office/officeart/2005/8/layout/hierarchy1"/>
    <dgm:cxn modelId="{CB248C10-A4E2-4901-98CF-73427D430C14}" srcId="{42A32365-70D7-4642-8F24-A34CB719E50C}" destId="{E2A1C266-86B6-4017-9545-A19674F48F37}" srcOrd="0" destOrd="0" parTransId="{9670AD08-54C2-4895-96F4-2867E22B0C9B}" sibTransId="{60A4DA80-886D-4FCE-9A74-F32335EDBC6A}"/>
    <dgm:cxn modelId="{CC0E910C-1189-47B2-8D8A-43916F2551EA}" type="presOf" srcId="{C5AA5315-54AE-47F6-8FE8-DA7CC0332E40}" destId="{FC257A49-18B6-461D-A432-20463B114C6D}" srcOrd="0" destOrd="0" presId="urn:microsoft.com/office/officeart/2005/8/layout/hierarchy1"/>
    <dgm:cxn modelId="{BCA401C8-D8AD-4539-8BB4-F145FF3DB554}" srcId="{E2A1C266-86B6-4017-9545-A19674F48F37}" destId="{F48E7450-569A-4158-A6D5-991262FB3647}" srcOrd="0" destOrd="0" parTransId="{E749B87A-8760-4D01-89BC-C46B6860BC8A}" sibTransId="{205BF91A-28F7-4BF6-A78D-6B1F0E3A4FEB}"/>
    <dgm:cxn modelId="{B3E090A0-EE95-4A4D-94D4-2460AE9C913B}" srcId="{E2A1C266-86B6-4017-9545-A19674F48F37}" destId="{8FC2894A-F1D2-4D35-98C1-BCEBB6EDF41A}" srcOrd="1" destOrd="0" parTransId="{C5AA5315-54AE-47F6-8FE8-DA7CC0332E40}" sibTransId="{1BA4F1F4-E429-4F38-BAB2-59FE9E56E0DD}"/>
    <dgm:cxn modelId="{BAA2E740-7AEC-4B05-85A2-39638281E6A9}" srcId="{E2A1C266-86B6-4017-9545-A19674F48F37}" destId="{359C8D54-84A7-40E0-B6C0-22B6F550768D}" srcOrd="2" destOrd="0" parTransId="{88FA3CFD-C46D-4217-8FFF-2018F6CF553A}" sibTransId="{BD5BDBE0-EE1A-4084-BAE2-B51CB42E10DE}"/>
    <dgm:cxn modelId="{1F6DF7D8-027E-443A-9E18-C19BAD2A627B}" srcId="{F48E7450-569A-4158-A6D5-991262FB3647}" destId="{6113E5C5-EE98-4CCD-A35A-858CD5BDC4E0}" srcOrd="0" destOrd="0" parTransId="{A6D13AEC-C85A-4692-BB57-616CDEB5CDF4}" sibTransId="{9C43231E-55EE-42DA-BC63-E9E7ED1DA1C4}"/>
    <dgm:cxn modelId="{CB69CBF2-BC2F-45E3-A52D-5F3ED93E5D70}" type="presOf" srcId="{359C8D54-84A7-40E0-B6C0-22B6F550768D}" destId="{02E446E0-0424-45B4-A9DE-A2E3429F2777}" srcOrd="0" destOrd="0" presId="urn:microsoft.com/office/officeart/2005/8/layout/hierarchy1"/>
    <dgm:cxn modelId="{D5BEB3F9-4EAB-441F-934F-C02C3F0FC526}" type="presOf" srcId="{88FA3CFD-C46D-4217-8FFF-2018F6CF553A}" destId="{3EB533B7-AC42-48F0-BF0B-D1A857150CBC}" srcOrd="0" destOrd="0" presId="urn:microsoft.com/office/officeart/2005/8/layout/hierarchy1"/>
    <dgm:cxn modelId="{0F4F8280-E9E4-417D-BD9B-D84BBC4E9875}" srcId="{8FC2894A-F1D2-4D35-98C1-BCEBB6EDF41A}" destId="{A4D01C8B-BD20-4ED3-AD1D-50E7D66D39A2}" srcOrd="0" destOrd="0" parTransId="{EE871B83-ADF0-478C-B553-9E473CE14051}" sibTransId="{DE4F7E83-6352-40F7-B3FA-658CA8630826}"/>
    <dgm:cxn modelId="{6091289D-E589-4803-9269-85A2AD3DB2CE}" type="presOf" srcId="{EE871B83-ADF0-478C-B553-9E473CE14051}" destId="{22408735-639E-4E96-99CE-EBC5CA038326}" srcOrd="0" destOrd="0" presId="urn:microsoft.com/office/officeart/2005/8/layout/hierarchy1"/>
    <dgm:cxn modelId="{951BE19F-63A2-4150-A7E8-ACFA0D0B541C}" srcId="{359C8D54-84A7-40E0-B6C0-22B6F550768D}" destId="{3D5A9F36-C2B1-47AE-882E-342F52E713E5}" srcOrd="0" destOrd="0" parTransId="{BCB8B4AB-285B-40CD-8913-FC0C2CA37644}" sibTransId="{7C8819E9-46AB-4CD7-9BA8-7AA67A346C35}"/>
    <dgm:cxn modelId="{2EBFF0F1-B305-4A4F-AC14-45866BD15BB3}" type="presParOf" srcId="{288664D4-0E91-4A07-8D84-CCC14C0E0EF8}" destId="{AED3A962-22EE-47C4-945A-3EF41F9EA78D}" srcOrd="0" destOrd="0" presId="urn:microsoft.com/office/officeart/2005/8/layout/hierarchy1"/>
    <dgm:cxn modelId="{40A8999C-2889-440E-90DA-45B39D60AB37}" type="presParOf" srcId="{AED3A962-22EE-47C4-945A-3EF41F9EA78D}" destId="{8CE5A292-A50B-4991-9933-BA23C1BE821F}" srcOrd="0" destOrd="0" presId="urn:microsoft.com/office/officeart/2005/8/layout/hierarchy1"/>
    <dgm:cxn modelId="{A6780474-E6DD-48D3-80E5-C5F6C55F0AA1}" type="presParOf" srcId="{8CE5A292-A50B-4991-9933-BA23C1BE821F}" destId="{C41A6F40-A6D4-4DBA-9200-B1948B6781D5}" srcOrd="0" destOrd="0" presId="urn:microsoft.com/office/officeart/2005/8/layout/hierarchy1"/>
    <dgm:cxn modelId="{2D1127BB-A32F-466B-B9E8-DA6A0E8F236C}" type="presParOf" srcId="{8CE5A292-A50B-4991-9933-BA23C1BE821F}" destId="{C392311A-CE35-47F8-8B11-B575B0CE6487}" srcOrd="1" destOrd="0" presId="urn:microsoft.com/office/officeart/2005/8/layout/hierarchy1"/>
    <dgm:cxn modelId="{CAC0247A-DF97-49F0-81A5-E24BEE4D839B}" type="presParOf" srcId="{AED3A962-22EE-47C4-945A-3EF41F9EA78D}" destId="{4D6E16B0-F8F8-4128-B3E5-A4668FC130BE}" srcOrd="1" destOrd="0" presId="urn:microsoft.com/office/officeart/2005/8/layout/hierarchy1"/>
    <dgm:cxn modelId="{3A0B8E64-2FBD-4D75-A54D-7D4901CFD500}" type="presParOf" srcId="{4D6E16B0-F8F8-4128-B3E5-A4668FC130BE}" destId="{0342A6BC-50D8-4B02-B51B-C1A20D63CE78}" srcOrd="0" destOrd="0" presId="urn:microsoft.com/office/officeart/2005/8/layout/hierarchy1"/>
    <dgm:cxn modelId="{78E0BBDC-7CE0-400F-A4A4-64351A13F134}" type="presParOf" srcId="{4D6E16B0-F8F8-4128-B3E5-A4668FC130BE}" destId="{DABBA2CF-4ECA-4D88-B3F3-A3DD998F37F1}" srcOrd="1" destOrd="0" presId="urn:microsoft.com/office/officeart/2005/8/layout/hierarchy1"/>
    <dgm:cxn modelId="{6AC7FCB0-83BD-46DD-BFD0-95DCA5AD1893}" type="presParOf" srcId="{DABBA2CF-4ECA-4D88-B3F3-A3DD998F37F1}" destId="{6E157B14-9ADA-40BD-BEF6-D75E93B74F22}" srcOrd="0" destOrd="0" presId="urn:microsoft.com/office/officeart/2005/8/layout/hierarchy1"/>
    <dgm:cxn modelId="{936CFD61-EF84-47F9-A88A-D0241B375249}" type="presParOf" srcId="{6E157B14-9ADA-40BD-BEF6-D75E93B74F22}" destId="{04E9B6BD-0AC1-4E4A-95E7-0F1D972E81BE}" srcOrd="0" destOrd="0" presId="urn:microsoft.com/office/officeart/2005/8/layout/hierarchy1"/>
    <dgm:cxn modelId="{61CFEDE1-0163-48DB-BBAE-DA139E0247AF}" type="presParOf" srcId="{6E157B14-9ADA-40BD-BEF6-D75E93B74F22}" destId="{3EFCB0B1-5D24-44DB-82FB-4D263B4D7340}" srcOrd="1" destOrd="0" presId="urn:microsoft.com/office/officeart/2005/8/layout/hierarchy1"/>
    <dgm:cxn modelId="{2CA8E9BA-E6F2-45DE-8271-3F38B4B2F690}" type="presParOf" srcId="{DABBA2CF-4ECA-4D88-B3F3-A3DD998F37F1}" destId="{68FDC0CB-7232-4CA4-9E6C-437B74771A34}" srcOrd="1" destOrd="0" presId="urn:microsoft.com/office/officeart/2005/8/layout/hierarchy1"/>
    <dgm:cxn modelId="{40A3C7F9-2B57-4D96-ABB0-B481640E85D3}" type="presParOf" srcId="{68FDC0CB-7232-4CA4-9E6C-437B74771A34}" destId="{067E7E22-E9B8-407F-B67F-E446AC0A18F4}" srcOrd="0" destOrd="0" presId="urn:microsoft.com/office/officeart/2005/8/layout/hierarchy1"/>
    <dgm:cxn modelId="{C90106BC-17A6-4CDE-BAA2-D109C3461FA1}" type="presParOf" srcId="{68FDC0CB-7232-4CA4-9E6C-437B74771A34}" destId="{5DB71DBA-8A8E-4460-9077-30B99B27F5AE}" srcOrd="1" destOrd="0" presId="urn:microsoft.com/office/officeart/2005/8/layout/hierarchy1"/>
    <dgm:cxn modelId="{9EAC07BF-DA8E-4FA6-8698-4056D7233C72}" type="presParOf" srcId="{5DB71DBA-8A8E-4460-9077-30B99B27F5AE}" destId="{5F36D4FF-3D44-4085-B273-25C5B88FCF70}" srcOrd="0" destOrd="0" presId="urn:microsoft.com/office/officeart/2005/8/layout/hierarchy1"/>
    <dgm:cxn modelId="{9B8DF0DE-2F6C-4BC2-A1BA-53B4037A64AB}" type="presParOf" srcId="{5F36D4FF-3D44-4085-B273-25C5B88FCF70}" destId="{B71A0B91-8718-460A-B0D5-B0C10B506B25}" srcOrd="0" destOrd="0" presId="urn:microsoft.com/office/officeart/2005/8/layout/hierarchy1"/>
    <dgm:cxn modelId="{661CD966-692B-4673-AB99-1BED8C8B6283}" type="presParOf" srcId="{5F36D4FF-3D44-4085-B273-25C5B88FCF70}" destId="{DE115B7F-47BD-4B80-9725-0B9F94CABC5D}" srcOrd="1" destOrd="0" presId="urn:microsoft.com/office/officeart/2005/8/layout/hierarchy1"/>
    <dgm:cxn modelId="{A6383AC2-7FD2-476E-A1A7-3FBE25D8661E}" type="presParOf" srcId="{5DB71DBA-8A8E-4460-9077-30B99B27F5AE}" destId="{23E0FCED-5CDF-46DB-9552-0C888E5EB47B}" srcOrd="1" destOrd="0" presId="urn:microsoft.com/office/officeart/2005/8/layout/hierarchy1"/>
    <dgm:cxn modelId="{4891897D-406F-4DED-929C-E1693B888B5C}" type="presParOf" srcId="{4D6E16B0-F8F8-4128-B3E5-A4668FC130BE}" destId="{FC257A49-18B6-461D-A432-20463B114C6D}" srcOrd="2" destOrd="0" presId="urn:microsoft.com/office/officeart/2005/8/layout/hierarchy1"/>
    <dgm:cxn modelId="{7F4B6DA1-C5F7-4463-B66D-6BBB0DB4E967}" type="presParOf" srcId="{4D6E16B0-F8F8-4128-B3E5-A4668FC130BE}" destId="{657E6B93-DE81-4356-82C1-6FA051F87154}" srcOrd="3" destOrd="0" presId="urn:microsoft.com/office/officeart/2005/8/layout/hierarchy1"/>
    <dgm:cxn modelId="{25277032-87BB-425D-B4C1-8EF1240B7B0D}" type="presParOf" srcId="{657E6B93-DE81-4356-82C1-6FA051F87154}" destId="{72E1BE88-982D-409E-865D-C7F0732FF0FD}" srcOrd="0" destOrd="0" presId="urn:microsoft.com/office/officeart/2005/8/layout/hierarchy1"/>
    <dgm:cxn modelId="{19BC107D-A96D-4D11-BAE0-22BB7687E772}" type="presParOf" srcId="{72E1BE88-982D-409E-865D-C7F0732FF0FD}" destId="{667EC12D-DC58-4F77-8E12-D8645FBAD534}" srcOrd="0" destOrd="0" presId="urn:microsoft.com/office/officeart/2005/8/layout/hierarchy1"/>
    <dgm:cxn modelId="{A93EC9F5-C9E4-455C-8963-F9BEE517EC7F}" type="presParOf" srcId="{72E1BE88-982D-409E-865D-C7F0732FF0FD}" destId="{9FA592DD-D235-498D-BB45-38A83C952D9B}" srcOrd="1" destOrd="0" presId="urn:microsoft.com/office/officeart/2005/8/layout/hierarchy1"/>
    <dgm:cxn modelId="{686894A0-3577-433E-9280-7692A744AA9C}" type="presParOf" srcId="{657E6B93-DE81-4356-82C1-6FA051F87154}" destId="{50EB8F9A-2E66-434A-8D37-3AF3BCA2E077}" srcOrd="1" destOrd="0" presId="urn:microsoft.com/office/officeart/2005/8/layout/hierarchy1"/>
    <dgm:cxn modelId="{1D35775A-638B-484A-8A19-6C03F7241A99}" type="presParOf" srcId="{50EB8F9A-2E66-434A-8D37-3AF3BCA2E077}" destId="{22408735-639E-4E96-99CE-EBC5CA038326}" srcOrd="0" destOrd="0" presId="urn:microsoft.com/office/officeart/2005/8/layout/hierarchy1"/>
    <dgm:cxn modelId="{3E150511-A099-463E-99D2-8205D110B4BD}" type="presParOf" srcId="{50EB8F9A-2E66-434A-8D37-3AF3BCA2E077}" destId="{4760C9EE-C8AD-4716-8B34-559BF8DE98B2}" srcOrd="1" destOrd="0" presId="urn:microsoft.com/office/officeart/2005/8/layout/hierarchy1"/>
    <dgm:cxn modelId="{CEA67418-B655-4072-B2EE-495C3F8F72F6}" type="presParOf" srcId="{4760C9EE-C8AD-4716-8B34-559BF8DE98B2}" destId="{1BF26211-E1FA-43B0-9076-1DF29EDC4D8C}" srcOrd="0" destOrd="0" presId="urn:microsoft.com/office/officeart/2005/8/layout/hierarchy1"/>
    <dgm:cxn modelId="{C9616D42-F1C6-45F7-94CD-D0656E2A0B14}" type="presParOf" srcId="{1BF26211-E1FA-43B0-9076-1DF29EDC4D8C}" destId="{2C7B4840-455B-4F0F-93F8-9AD16293C40A}" srcOrd="0" destOrd="0" presId="urn:microsoft.com/office/officeart/2005/8/layout/hierarchy1"/>
    <dgm:cxn modelId="{07CBDE8C-AC4A-4D80-8D92-D0FBDD254175}" type="presParOf" srcId="{1BF26211-E1FA-43B0-9076-1DF29EDC4D8C}" destId="{5F6C8DFC-E40C-4151-A20E-7239A33B9B92}" srcOrd="1" destOrd="0" presId="urn:microsoft.com/office/officeart/2005/8/layout/hierarchy1"/>
    <dgm:cxn modelId="{B9F263FB-2D8E-4AF4-B237-9CA1D096C3B6}" type="presParOf" srcId="{4760C9EE-C8AD-4716-8B34-559BF8DE98B2}" destId="{D62C463C-1108-4264-8CBE-D830DC71C994}" srcOrd="1" destOrd="0" presId="urn:microsoft.com/office/officeart/2005/8/layout/hierarchy1"/>
    <dgm:cxn modelId="{5939372E-3A1E-4E65-9334-FF08799490DA}" type="presParOf" srcId="{D62C463C-1108-4264-8CBE-D830DC71C994}" destId="{487E4536-052D-4EFB-8C51-CB21E8A3823A}" srcOrd="0" destOrd="0" presId="urn:microsoft.com/office/officeart/2005/8/layout/hierarchy1"/>
    <dgm:cxn modelId="{3DA276CD-B76E-40FB-823F-3BA54B4BCC6F}" type="presParOf" srcId="{D62C463C-1108-4264-8CBE-D830DC71C994}" destId="{7463B6AF-ADF1-4353-B5F0-9070C68359ED}" srcOrd="1" destOrd="0" presId="urn:microsoft.com/office/officeart/2005/8/layout/hierarchy1"/>
    <dgm:cxn modelId="{93A8B55A-D6D7-4A6E-9794-10A4B56123C5}" type="presParOf" srcId="{7463B6AF-ADF1-4353-B5F0-9070C68359ED}" destId="{20A9049C-63E0-4274-B8A4-6481F6A1E6D1}" srcOrd="0" destOrd="0" presId="urn:microsoft.com/office/officeart/2005/8/layout/hierarchy1"/>
    <dgm:cxn modelId="{2A6BC936-D4B0-4EAD-A86B-86F37759F8F5}" type="presParOf" srcId="{20A9049C-63E0-4274-B8A4-6481F6A1E6D1}" destId="{0E5A6CED-666E-484F-9FBE-CE7E02E4AC9E}" srcOrd="0" destOrd="0" presId="urn:microsoft.com/office/officeart/2005/8/layout/hierarchy1"/>
    <dgm:cxn modelId="{6E95408C-233B-4F1F-BDA0-6B2DFD13A1A7}" type="presParOf" srcId="{20A9049C-63E0-4274-B8A4-6481F6A1E6D1}" destId="{DF5BB611-4C8E-4467-B26B-BB01DFE2CCA2}" srcOrd="1" destOrd="0" presId="urn:microsoft.com/office/officeart/2005/8/layout/hierarchy1"/>
    <dgm:cxn modelId="{9BF6AFFF-B125-4E06-88E4-31D3F7E075CC}" type="presParOf" srcId="{7463B6AF-ADF1-4353-B5F0-9070C68359ED}" destId="{7E48EB20-D490-46C0-B531-6B9E7C6B0BFB}" srcOrd="1" destOrd="0" presId="urn:microsoft.com/office/officeart/2005/8/layout/hierarchy1"/>
    <dgm:cxn modelId="{BA81A16A-94CB-42E3-9245-384E5563CF2A}" type="presParOf" srcId="{4D6E16B0-F8F8-4128-B3E5-A4668FC130BE}" destId="{3EB533B7-AC42-48F0-BF0B-D1A857150CBC}" srcOrd="4" destOrd="0" presId="urn:microsoft.com/office/officeart/2005/8/layout/hierarchy1"/>
    <dgm:cxn modelId="{51E35F8F-E9A6-434D-A357-E538BEB86E82}" type="presParOf" srcId="{4D6E16B0-F8F8-4128-B3E5-A4668FC130BE}" destId="{101B7411-3761-4434-BA05-170F49473903}" srcOrd="5" destOrd="0" presId="urn:microsoft.com/office/officeart/2005/8/layout/hierarchy1"/>
    <dgm:cxn modelId="{58DC14B1-B49A-41A6-BABD-827719461288}" type="presParOf" srcId="{101B7411-3761-4434-BA05-170F49473903}" destId="{D9D36984-21A6-45F5-AEF4-D69F88E3661F}" srcOrd="0" destOrd="0" presId="urn:microsoft.com/office/officeart/2005/8/layout/hierarchy1"/>
    <dgm:cxn modelId="{25BDB2D4-A41B-4038-A47E-BB96CEDDB9D8}" type="presParOf" srcId="{D9D36984-21A6-45F5-AEF4-D69F88E3661F}" destId="{EF2FD824-3C1B-4236-8EEB-D10AE3757400}" srcOrd="0" destOrd="0" presId="urn:microsoft.com/office/officeart/2005/8/layout/hierarchy1"/>
    <dgm:cxn modelId="{52F47AED-A007-42C4-B971-9F6BD3458668}" type="presParOf" srcId="{D9D36984-21A6-45F5-AEF4-D69F88E3661F}" destId="{02E446E0-0424-45B4-A9DE-A2E3429F2777}" srcOrd="1" destOrd="0" presId="urn:microsoft.com/office/officeart/2005/8/layout/hierarchy1"/>
    <dgm:cxn modelId="{2381B6D9-37AD-4379-9295-55234268CE68}" type="presParOf" srcId="{101B7411-3761-4434-BA05-170F49473903}" destId="{953435AF-5AD3-4610-9D53-C708DDFE0562}" srcOrd="1" destOrd="0" presId="urn:microsoft.com/office/officeart/2005/8/layout/hierarchy1"/>
    <dgm:cxn modelId="{CC395C40-DE55-4888-AED4-634009AE11F6}" type="presParOf" srcId="{953435AF-5AD3-4610-9D53-C708DDFE0562}" destId="{90F63700-1AE2-4E12-91BC-CD688E8025F7}" srcOrd="0" destOrd="0" presId="urn:microsoft.com/office/officeart/2005/8/layout/hierarchy1"/>
    <dgm:cxn modelId="{4BDA57F9-E8E4-4AF9-8B79-F1FA16A067A6}" type="presParOf" srcId="{953435AF-5AD3-4610-9D53-C708DDFE0562}" destId="{8A986BC7-BD39-4B00-B1F6-E3910628482E}" srcOrd="1" destOrd="0" presId="urn:microsoft.com/office/officeart/2005/8/layout/hierarchy1"/>
    <dgm:cxn modelId="{84491DB7-4181-46EC-A3CF-B88233A888F9}" type="presParOf" srcId="{8A986BC7-BD39-4B00-B1F6-E3910628482E}" destId="{C5CCA094-D6AB-4AFD-9E7D-AFEF3DD47121}" srcOrd="0" destOrd="0" presId="urn:microsoft.com/office/officeart/2005/8/layout/hierarchy1"/>
    <dgm:cxn modelId="{449E4507-7819-44C7-844B-79C08F633157}" type="presParOf" srcId="{C5CCA094-D6AB-4AFD-9E7D-AFEF3DD47121}" destId="{466919E8-E58F-4418-9AA9-12A3E463BD7D}" srcOrd="0" destOrd="0" presId="urn:microsoft.com/office/officeart/2005/8/layout/hierarchy1"/>
    <dgm:cxn modelId="{604F9C53-1707-48AD-BB10-52B201167A2D}" type="presParOf" srcId="{C5CCA094-D6AB-4AFD-9E7D-AFEF3DD47121}" destId="{AC212798-5E35-48B9-849A-DCD6890060F6}" srcOrd="1" destOrd="0" presId="urn:microsoft.com/office/officeart/2005/8/layout/hierarchy1"/>
    <dgm:cxn modelId="{BCA7AF40-D710-493E-920F-C8DF9C7831AC}" type="presParOf" srcId="{8A986BC7-BD39-4B00-B1F6-E3910628482E}" destId="{E080A630-2A4F-4759-B067-B952D1A8BE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1BA18-A297-4DB8-BF76-8679A03B3B80}">
      <dsp:nvSpPr>
        <dsp:cNvPr id="0" name=""/>
        <dsp:cNvSpPr/>
      </dsp:nvSpPr>
      <dsp:spPr>
        <a:xfrm>
          <a:off x="42" y="161111"/>
          <a:ext cx="4072593" cy="8640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ARAŞTIRMA YÖNTEMİ</a:t>
          </a:r>
          <a:endParaRPr lang="tr-TR" sz="3000" kern="1200" dirty="0"/>
        </a:p>
      </dsp:txBody>
      <dsp:txXfrm>
        <a:off x="42" y="161111"/>
        <a:ext cx="4072593" cy="864000"/>
      </dsp:txXfrm>
    </dsp:sp>
    <dsp:sp modelId="{BFDC1D88-63C1-4B23-B9A9-12DA032AB304}">
      <dsp:nvSpPr>
        <dsp:cNvPr id="0" name=""/>
        <dsp:cNvSpPr/>
      </dsp:nvSpPr>
      <dsp:spPr>
        <a:xfrm>
          <a:off x="42" y="1025111"/>
          <a:ext cx="4072593" cy="209992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Araştırmanın amacını gerçekleştirebilecek için kullanılan </a:t>
          </a:r>
          <a:r>
            <a:rPr lang="tr-TR" sz="3000" b="1" kern="1200" dirty="0" smtClean="0"/>
            <a:t>genel yaklaşımdır</a:t>
          </a:r>
          <a:r>
            <a:rPr lang="tr-TR" sz="3000" kern="1200" dirty="0" smtClean="0"/>
            <a:t>.</a:t>
          </a:r>
          <a:endParaRPr lang="tr-TR" sz="3000" kern="1200" dirty="0"/>
        </a:p>
      </dsp:txBody>
      <dsp:txXfrm>
        <a:off x="42" y="1025111"/>
        <a:ext cx="4072593" cy="2099925"/>
      </dsp:txXfrm>
    </dsp:sp>
    <dsp:sp modelId="{F140A7A6-DD5D-4361-836D-AE0A9AA15711}">
      <dsp:nvSpPr>
        <dsp:cNvPr id="0" name=""/>
        <dsp:cNvSpPr/>
      </dsp:nvSpPr>
      <dsp:spPr>
        <a:xfrm>
          <a:off x="4642799" y="161111"/>
          <a:ext cx="4072593" cy="8640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ARAŞTIRMA TEKNİĞİ</a:t>
          </a:r>
          <a:endParaRPr lang="tr-TR" sz="3000" kern="1200" dirty="0"/>
        </a:p>
      </dsp:txBody>
      <dsp:txXfrm>
        <a:off x="4642799" y="161111"/>
        <a:ext cx="4072593" cy="864000"/>
      </dsp:txXfrm>
    </dsp:sp>
    <dsp:sp modelId="{79FFB30F-780F-4622-B32B-BC4620967E44}">
      <dsp:nvSpPr>
        <dsp:cNvPr id="0" name=""/>
        <dsp:cNvSpPr/>
      </dsp:nvSpPr>
      <dsp:spPr>
        <a:xfrm>
          <a:off x="4642799" y="1025111"/>
          <a:ext cx="4072593" cy="209992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kern="1200" dirty="0" smtClean="0"/>
            <a:t>Araştırma yönteminin gerçekleştirebilmesi için kullanılan </a:t>
          </a:r>
          <a:r>
            <a:rPr lang="tr-TR" sz="3000" b="1" kern="1200" dirty="0" smtClean="0"/>
            <a:t>bilgi toplama aracıdır</a:t>
          </a:r>
          <a:r>
            <a:rPr lang="tr-TR" sz="3000" kern="1200" dirty="0" smtClean="0"/>
            <a:t>.</a:t>
          </a:r>
          <a:endParaRPr lang="tr-TR" sz="3000" kern="1200" dirty="0"/>
        </a:p>
      </dsp:txBody>
      <dsp:txXfrm>
        <a:off x="4642799" y="1025111"/>
        <a:ext cx="4072593" cy="20999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027A0-5C2F-486D-94A2-701CB73D0CDF}">
      <dsp:nvSpPr>
        <dsp:cNvPr id="0" name=""/>
        <dsp:cNvSpPr/>
      </dsp:nvSpPr>
      <dsp:spPr>
        <a:xfrm>
          <a:off x="4357718" y="797128"/>
          <a:ext cx="2891629" cy="334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284"/>
              </a:lnTo>
              <a:lnTo>
                <a:pt x="2891629" y="167284"/>
              </a:lnTo>
              <a:lnTo>
                <a:pt x="2891629" y="3345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687A5B-E0F2-4EDF-B329-87F13E2C1173}">
      <dsp:nvSpPr>
        <dsp:cNvPr id="0" name=""/>
        <dsp:cNvSpPr/>
      </dsp:nvSpPr>
      <dsp:spPr>
        <a:xfrm>
          <a:off x="4357718" y="797128"/>
          <a:ext cx="963876" cy="334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284"/>
              </a:lnTo>
              <a:lnTo>
                <a:pt x="963876" y="167284"/>
              </a:lnTo>
              <a:lnTo>
                <a:pt x="963876" y="3345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7E42F-D7C9-460C-92D1-EF00331CD859}">
      <dsp:nvSpPr>
        <dsp:cNvPr id="0" name=""/>
        <dsp:cNvSpPr/>
      </dsp:nvSpPr>
      <dsp:spPr>
        <a:xfrm>
          <a:off x="3393841" y="797128"/>
          <a:ext cx="963876" cy="334568"/>
        </a:xfrm>
        <a:custGeom>
          <a:avLst/>
          <a:gdLst/>
          <a:ahLst/>
          <a:cxnLst/>
          <a:rect l="0" t="0" r="0" b="0"/>
          <a:pathLst>
            <a:path>
              <a:moveTo>
                <a:pt x="963876" y="0"/>
              </a:moveTo>
              <a:lnTo>
                <a:pt x="963876" y="167284"/>
              </a:lnTo>
              <a:lnTo>
                <a:pt x="0" y="167284"/>
              </a:lnTo>
              <a:lnTo>
                <a:pt x="0" y="3345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944FF-4017-49A7-8494-568C83F37D49}">
      <dsp:nvSpPr>
        <dsp:cNvPr id="0" name=""/>
        <dsp:cNvSpPr/>
      </dsp:nvSpPr>
      <dsp:spPr>
        <a:xfrm>
          <a:off x="1466088" y="797128"/>
          <a:ext cx="2891629" cy="334568"/>
        </a:xfrm>
        <a:custGeom>
          <a:avLst/>
          <a:gdLst/>
          <a:ahLst/>
          <a:cxnLst/>
          <a:rect l="0" t="0" r="0" b="0"/>
          <a:pathLst>
            <a:path>
              <a:moveTo>
                <a:pt x="2891629" y="0"/>
              </a:moveTo>
              <a:lnTo>
                <a:pt x="2891629" y="167284"/>
              </a:lnTo>
              <a:lnTo>
                <a:pt x="0" y="167284"/>
              </a:lnTo>
              <a:lnTo>
                <a:pt x="0" y="3345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0D456-2FD6-43E0-93E5-3D9864D08888}">
      <dsp:nvSpPr>
        <dsp:cNvPr id="0" name=""/>
        <dsp:cNvSpPr/>
      </dsp:nvSpPr>
      <dsp:spPr>
        <a:xfrm>
          <a:off x="3561125" y="536"/>
          <a:ext cx="1593184" cy="7965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GENEL VERİ TOPLAMA TEKNİKLERİ</a:t>
          </a:r>
          <a:endParaRPr lang="tr-TR" sz="1600" b="1" kern="1200" dirty="0"/>
        </a:p>
      </dsp:txBody>
      <dsp:txXfrm>
        <a:off x="3561125" y="536"/>
        <a:ext cx="1593184" cy="796592"/>
      </dsp:txXfrm>
    </dsp:sp>
    <dsp:sp modelId="{31B8D06A-4271-4F0F-8462-DF7B9ADA75FB}">
      <dsp:nvSpPr>
        <dsp:cNvPr id="0" name=""/>
        <dsp:cNvSpPr/>
      </dsp:nvSpPr>
      <dsp:spPr>
        <a:xfrm>
          <a:off x="669496" y="1131697"/>
          <a:ext cx="1593184" cy="7965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Hazır bilgiden yararlanmak</a:t>
          </a:r>
          <a:endParaRPr lang="tr-TR" sz="1600" b="1" kern="1200" dirty="0"/>
        </a:p>
      </dsp:txBody>
      <dsp:txXfrm>
        <a:off x="669496" y="1131697"/>
        <a:ext cx="1593184" cy="796592"/>
      </dsp:txXfrm>
    </dsp:sp>
    <dsp:sp modelId="{177DD019-A616-4B28-9EAD-8D1688597597}">
      <dsp:nvSpPr>
        <dsp:cNvPr id="0" name=""/>
        <dsp:cNvSpPr/>
      </dsp:nvSpPr>
      <dsp:spPr>
        <a:xfrm>
          <a:off x="2597249" y="1131697"/>
          <a:ext cx="1593184" cy="7965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İnsanlara sorular sormak</a:t>
          </a:r>
          <a:endParaRPr lang="tr-TR" sz="1600" b="1" kern="1200" dirty="0"/>
        </a:p>
      </dsp:txBody>
      <dsp:txXfrm>
        <a:off x="2597249" y="1131697"/>
        <a:ext cx="1593184" cy="796592"/>
      </dsp:txXfrm>
    </dsp:sp>
    <dsp:sp modelId="{5A587FB3-CBE0-4ACB-AA49-112BF9D940E8}">
      <dsp:nvSpPr>
        <dsp:cNvPr id="0" name=""/>
        <dsp:cNvSpPr/>
      </dsp:nvSpPr>
      <dsp:spPr>
        <a:xfrm>
          <a:off x="4525002" y="1131697"/>
          <a:ext cx="1593184" cy="7965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İnsan davranışlarının gözlemini yapmak</a:t>
          </a:r>
          <a:endParaRPr lang="tr-TR" sz="1600" b="1" kern="1200" dirty="0"/>
        </a:p>
      </dsp:txBody>
      <dsp:txXfrm>
        <a:off x="4525002" y="1131697"/>
        <a:ext cx="1593184" cy="796592"/>
      </dsp:txXfrm>
    </dsp:sp>
    <dsp:sp modelId="{14AD332A-7BB5-4D16-B117-BB49692A0F95}">
      <dsp:nvSpPr>
        <dsp:cNvPr id="0" name=""/>
        <dsp:cNvSpPr/>
      </dsp:nvSpPr>
      <dsp:spPr>
        <a:xfrm>
          <a:off x="6452755" y="1131697"/>
          <a:ext cx="1593184" cy="7965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Deney yapmak</a:t>
          </a:r>
          <a:endParaRPr lang="tr-TR" sz="1600" b="1" kern="1200" dirty="0"/>
        </a:p>
      </dsp:txBody>
      <dsp:txXfrm>
        <a:off x="6452755" y="1131697"/>
        <a:ext cx="1593184" cy="796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77329-9895-40CB-94C6-B66F3139004A}">
      <dsp:nvSpPr>
        <dsp:cNvPr id="0" name=""/>
        <dsp:cNvSpPr/>
      </dsp:nvSpPr>
      <dsp:spPr>
        <a:xfrm>
          <a:off x="3357583" y="1236575"/>
          <a:ext cx="1785955" cy="7554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SOSYAL PSİKOLOJİ YÖNTEMLERİ</a:t>
          </a:r>
          <a:endParaRPr lang="tr-TR" sz="1400" b="1" kern="1200" dirty="0"/>
        </a:p>
      </dsp:txBody>
      <dsp:txXfrm>
        <a:off x="3379710" y="1258702"/>
        <a:ext cx="1741701" cy="711216"/>
      </dsp:txXfrm>
    </dsp:sp>
    <dsp:sp modelId="{50AEB500-B1B0-4C38-B3B3-F626549B47C6}">
      <dsp:nvSpPr>
        <dsp:cNvPr id="0" name=""/>
        <dsp:cNvSpPr/>
      </dsp:nvSpPr>
      <dsp:spPr>
        <a:xfrm>
          <a:off x="567640" y="1992045"/>
          <a:ext cx="3682920" cy="302188"/>
        </a:xfrm>
        <a:custGeom>
          <a:avLst/>
          <a:gdLst/>
          <a:ahLst/>
          <a:cxnLst/>
          <a:rect l="0" t="0" r="0" b="0"/>
          <a:pathLst>
            <a:path>
              <a:moveTo>
                <a:pt x="3682920" y="0"/>
              </a:moveTo>
              <a:lnTo>
                <a:pt x="3682920" y="151094"/>
              </a:lnTo>
              <a:lnTo>
                <a:pt x="0" y="151094"/>
              </a:lnTo>
              <a:lnTo>
                <a:pt x="0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C76C13-3B94-41D1-81B2-68222AA3079C}">
      <dsp:nvSpPr>
        <dsp:cNvPr id="0" name=""/>
        <dsp:cNvSpPr/>
      </dsp:nvSpPr>
      <dsp:spPr>
        <a:xfrm>
          <a:off x="1037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LABARATUAR DENEYİ</a:t>
          </a:r>
          <a:endParaRPr lang="tr-TR" sz="1100" b="1" kern="1200" dirty="0"/>
        </a:p>
      </dsp:txBody>
      <dsp:txXfrm>
        <a:off x="23164" y="2316361"/>
        <a:ext cx="1088952" cy="711216"/>
      </dsp:txXfrm>
    </dsp:sp>
    <dsp:sp modelId="{B11CB8FA-627F-4848-B68E-FC3FBA79E1C5}">
      <dsp:nvSpPr>
        <dsp:cNvPr id="0" name=""/>
        <dsp:cNvSpPr/>
      </dsp:nvSpPr>
      <dsp:spPr>
        <a:xfrm>
          <a:off x="2040808" y="1992045"/>
          <a:ext cx="2209752" cy="302188"/>
        </a:xfrm>
        <a:custGeom>
          <a:avLst/>
          <a:gdLst/>
          <a:ahLst/>
          <a:cxnLst/>
          <a:rect l="0" t="0" r="0" b="0"/>
          <a:pathLst>
            <a:path>
              <a:moveTo>
                <a:pt x="2209752" y="0"/>
              </a:moveTo>
              <a:lnTo>
                <a:pt x="2209752" y="151094"/>
              </a:lnTo>
              <a:lnTo>
                <a:pt x="0" y="151094"/>
              </a:lnTo>
              <a:lnTo>
                <a:pt x="0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43638-7F34-4558-9A59-1F8FB68DDE72}">
      <dsp:nvSpPr>
        <dsp:cNvPr id="0" name=""/>
        <dsp:cNvSpPr/>
      </dsp:nvSpPr>
      <dsp:spPr>
        <a:xfrm>
          <a:off x="1474205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ALAN DENEYİ</a:t>
          </a:r>
          <a:endParaRPr lang="tr-TR" sz="1100" b="1" kern="1200" dirty="0"/>
        </a:p>
      </dsp:txBody>
      <dsp:txXfrm>
        <a:off x="1496332" y="2316361"/>
        <a:ext cx="1088952" cy="711216"/>
      </dsp:txXfrm>
    </dsp:sp>
    <dsp:sp modelId="{0885F726-2284-404E-B427-1D2526CABE86}">
      <dsp:nvSpPr>
        <dsp:cNvPr id="0" name=""/>
        <dsp:cNvSpPr/>
      </dsp:nvSpPr>
      <dsp:spPr>
        <a:xfrm>
          <a:off x="3513976" y="1992045"/>
          <a:ext cx="736584" cy="302188"/>
        </a:xfrm>
        <a:custGeom>
          <a:avLst/>
          <a:gdLst/>
          <a:ahLst/>
          <a:cxnLst/>
          <a:rect l="0" t="0" r="0" b="0"/>
          <a:pathLst>
            <a:path>
              <a:moveTo>
                <a:pt x="736584" y="0"/>
              </a:moveTo>
              <a:lnTo>
                <a:pt x="736584" y="151094"/>
              </a:lnTo>
              <a:lnTo>
                <a:pt x="0" y="151094"/>
              </a:lnTo>
              <a:lnTo>
                <a:pt x="0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9C9A4-4928-49E7-AABC-3BAE8B0B01ED}">
      <dsp:nvSpPr>
        <dsp:cNvPr id="0" name=""/>
        <dsp:cNvSpPr/>
      </dsp:nvSpPr>
      <dsp:spPr>
        <a:xfrm>
          <a:off x="2947373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DOĞAL DENEY</a:t>
          </a:r>
          <a:endParaRPr lang="tr-TR" sz="1100" b="1" kern="1200" dirty="0"/>
        </a:p>
      </dsp:txBody>
      <dsp:txXfrm>
        <a:off x="2969500" y="2316361"/>
        <a:ext cx="1088952" cy="711216"/>
      </dsp:txXfrm>
    </dsp:sp>
    <dsp:sp modelId="{5DB234A7-886E-4213-AB71-B2A610718AD5}">
      <dsp:nvSpPr>
        <dsp:cNvPr id="0" name=""/>
        <dsp:cNvSpPr/>
      </dsp:nvSpPr>
      <dsp:spPr>
        <a:xfrm>
          <a:off x="4250561" y="1992045"/>
          <a:ext cx="736584" cy="302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94"/>
              </a:lnTo>
              <a:lnTo>
                <a:pt x="736584" y="151094"/>
              </a:lnTo>
              <a:lnTo>
                <a:pt x="736584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EE136-B9E7-42B7-868D-452560925585}">
      <dsp:nvSpPr>
        <dsp:cNvPr id="0" name=""/>
        <dsp:cNvSpPr/>
      </dsp:nvSpPr>
      <dsp:spPr>
        <a:xfrm>
          <a:off x="4420541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ALAN ARAŞTIRMASI</a:t>
          </a:r>
          <a:endParaRPr lang="tr-TR" sz="1100" b="1" kern="1200" dirty="0"/>
        </a:p>
      </dsp:txBody>
      <dsp:txXfrm>
        <a:off x="4442668" y="2316361"/>
        <a:ext cx="1088952" cy="711216"/>
      </dsp:txXfrm>
    </dsp:sp>
    <dsp:sp modelId="{3E5DA0AB-A897-43CA-8EA5-85FAE58C3197}">
      <dsp:nvSpPr>
        <dsp:cNvPr id="0" name=""/>
        <dsp:cNvSpPr/>
      </dsp:nvSpPr>
      <dsp:spPr>
        <a:xfrm>
          <a:off x="4250561" y="1992045"/>
          <a:ext cx="2209752" cy="302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94"/>
              </a:lnTo>
              <a:lnTo>
                <a:pt x="2209752" y="151094"/>
              </a:lnTo>
              <a:lnTo>
                <a:pt x="2209752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43C747-18B8-4EF7-9BED-E3AD4DB05920}">
      <dsp:nvSpPr>
        <dsp:cNvPr id="0" name=""/>
        <dsp:cNvSpPr/>
      </dsp:nvSpPr>
      <dsp:spPr>
        <a:xfrm>
          <a:off x="5893709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SURVEY</a:t>
          </a:r>
          <a:endParaRPr lang="tr-TR" sz="1100" b="1" kern="1200" dirty="0"/>
        </a:p>
      </dsp:txBody>
      <dsp:txXfrm>
        <a:off x="5915836" y="2316361"/>
        <a:ext cx="1088952" cy="711216"/>
      </dsp:txXfrm>
    </dsp:sp>
    <dsp:sp modelId="{86B17517-7F50-430D-9BBE-54391816F88E}">
      <dsp:nvSpPr>
        <dsp:cNvPr id="0" name=""/>
        <dsp:cNvSpPr/>
      </dsp:nvSpPr>
      <dsp:spPr>
        <a:xfrm>
          <a:off x="4250561" y="1992045"/>
          <a:ext cx="3682920" cy="302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94"/>
              </a:lnTo>
              <a:lnTo>
                <a:pt x="3682920" y="151094"/>
              </a:lnTo>
              <a:lnTo>
                <a:pt x="3682920" y="30218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35FBEC-4011-43E8-B4A6-7498DA18FD79}">
      <dsp:nvSpPr>
        <dsp:cNvPr id="0" name=""/>
        <dsp:cNvSpPr/>
      </dsp:nvSpPr>
      <dsp:spPr>
        <a:xfrm>
          <a:off x="7366878" y="2294234"/>
          <a:ext cx="1133206" cy="7554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ARŞİV ARAŞTIRMASI</a:t>
          </a:r>
          <a:endParaRPr lang="tr-TR" sz="1100" b="1" kern="1200" dirty="0"/>
        </a:p>
      </dsp:txBody>
      <dsp:txXfrm>
        <a:off x="7389005" y="2316361"/>
        <a:ext cx="1088952" cy="7112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87D8C-4345-4794-90D0-49851B826B15}">
      <dsp:nvSpPr>
        <dsp:cNvPr id="0" name=""/>
        <dsp:cNvSpPr/>
      </dsp:nvSpPr>
      <dsp:spPr>
        <a:xfrm>
          <a:off x="0" y="298009"/>
          <a:ext cx="857256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78E26-5646-4BF6-864B-DEAA3209D987}">
      <dsp:nvSpPr>
        <dsp:cNvPr id="0" name=""/>
        <dsp:cNvSpPr/>
      </dsp:nvSpPr>
      <dsp:spPr>
        <a:xfrm>
          <a:off x="428628" y="61848"/>
          <a:ext cx="6000792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Araştırma hipoteze ve amaca göre ayrıntılı biçimde tasarlanır</a:t>
          </a:r>
          <a:r>
            <a:rPr lang="tr-TR" sz="1600" kern="1200" dirty="0" smtClean="0"/>
            <a:t>. </a:t>
          </a:r>
          <a:endParaRPr lang="tr-TR" sz="1600" kern="1200" dirty="0"/>
        </a:p>
      </dsp:txBody>
      <dsp:txXfrm>
        <a:off x="451685" y="84905"/>
        <a:ext cx="5954678" cy="426206"/>
      </dsp:txXfrm>
    </dsp:sp>
    <dsp:sp modelId="{D4463DE8-43EC-4DA7-BCBE-0DED3079F053}">
      <dsp:nvSpPr>
        <dsp:cNvPr id="0" name=""/>
        <dsp:cNvSpPr/>
      </dsp:nvSpPr>
      <dsp:spPr>
        <a:xfrm>
          <a:off x="0" y="1023769"/>
          <a:ext cx="857256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AF6862-AE8D-4FCE-953E-5F9B115CDD98}">
      <dsp:nvSpPr>
        <dsp:cNvPr id="0" name=""/>
        <dsp:cNvSpPr/>
      </dsp:nvSpPr>
      <dsp:spPr>
        <a:xfrm>
          <a:off x="428628" y="787609"/>
          <a:ext cx="6000792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Bağımsız değişkenler sistemli biçimde </a:t>
          </a:r>
          <a:r>
            <a:rPr lang="tr-TR" sz="1600" b="1" kern="1200" dirty="0" err="1" smtClean="0"/>
            <a:t>değişimlenir</a:t>
          </a:r>
          <a:r>
            <a:rPr lang="tr-TR" sz="1600" b="1" kern="1200" dirty="0" smtClean="0"/>
            <a:t>. </a:t>
          </a:r>
          <a:endParaRPr lang="tr-TR" sz="1600" b="1" kern="1200" dirty="0"/>
        </a:p>
      </dsp:txBody>
      <dsp:txXfrm>
        <a:off x="451685" y="810666"/>
        <a:ext cx="5954678" cy="426206"/>
      </dsp:txXfrm>
    </dsp:sp>
    <dsp:sp modelId="{6FCC1786-33A1-455B-8626-930FC2B8CC87}">
      <dsp:nvSpPr>
        <dsp:cNvPr id="0" name=""/>
        <dsp:cNvSpPr/>
      </dsp:nvSpPr>
      <dsp:spPr>
        <a:xfrm>
          <a:off x="0" y="1749529"/>
          <a:ext cx="8572560" cy="4032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17713-DA95-4B5E-80C9-B4B10913F19A}">
      <dsp:nvSpPr>
        <dsp:cNvPr id="0" name=""/>
        <dsp:cNvSpPr/>
      </dsp:nvSpPr>
      <dsp:spPr>
        <a:xfrm>
          <a:off x="428628" y="1513369"/>
          <a:ext cx="6000792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Karıştırıcı değişkenler kontrol edilir. </a:t>
          </a:r>
          <a:endParaRPr lang="tr-TR" sz="1600" b="1" kern="1200" dirty="0"/>
        </a:p>
      </dsp:txBody>
      <dsp:txXfrm>
        <a:off x="451685" y="1536426"/>
        <a:ext cx="5954678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F63700-1AE2-4E12-91BC-CD688E8025F7}">
      <dsp:nvSpPr>
        <dsp:cNvPr id="0" name=""/>
        <dsp:cNvSpPr/>
      </dsp:nvSpPr>
      <dsp:spPr>
        <a:xfrm>
          <a:off x="6592940" y="2684036"/>
          <a:ext cx="91440" cy="499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B533B7-AC42-48F0-BF0B-D1A857150CBC}">
      <dsp:nvSpPr>
        <dsp:cNvPr id="0" name=""/>
        <dsp:cNvSpPr/>
      </dsp:nvSpPr>
      <dsp:spPr>
        <a:xfrm>
          <a:off x="4476563" y="1093595"/>
          <a:ext cx="2162096" cy="499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468"/>
              </a:lnTo>
              <a:lnTo>
                <a:pt x="2162096" y="340468"/>
              </a:lnTo>
              <a:lnTo>
                <a:pt x="2162096" y="4996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E4536-052D-4EFB-8C51-CB21E8A3823A}">
      <dsp:nvSpPr>
        <dsp:cNvPr id="0" name=""/>
        <dsp:cNvSpPr/>
      </dsp:nvSpPr>
      <dsp:spPr>
        <a:xfrm>
          <a:off x="4430843" y="4869178"/>
          <a:ext cx="91440" cy="499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408735-639E-4E96-99CE-EBC5CA038326}">
      <dsp:nvSpPr>
        <dsp:cNvPr id="0" name=""/>
        <dsp:cNvSpPr/>
      </dsp:nvSpPr>
      <dsp:spPr>
        <a:xfrm>
          <a:off x="4430843" y="2684036"/>
          <a:ext cx="91440" cy="499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57A49-18B6-461D-A432-20463B114C6D}">
      <dsp:nvSpPr>
        <dsp:cNvPr id="0" name=""/>
        <dsp:cNvSpPr/>
      </dsp:nvSpPr>
      <dsp:spPr>
        <a:xfrm>
          <a:off x="4430843" y="1093595"/>
          <a:ext cx="91440" cy="499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E7E22-E9B8-407F-B67F-E446AC0A18F4}">
      <dsp:nvSpPr>
        <dsp:cNvPr id="0" name=""/>
        <dsp:cNvSpPr/>
      </dsp:nvSpPr>
      <dsp:spPr>
        <a:xfrm>
          <a:off x="2268747" y="2684036"/>
          <a:ext cx="91440" cy="4996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960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2A6BC-50D8-4B02-B51B-C1A20D63CE78}">
      <dsp:nvSpPr>
        <dsp:cNvPr id="0" name=""/>
        <dsp:cNvSpPr/>
      </dsp:nvSpPr>
      <dsp:spPr>
        <a:xfrm>
          <a:off x="2314467" y="1093595"/>
          <a:ext cx="2162096" cy="499607"/>
        </a:xfrm>
        <a:custGeom>
          <a:avLst/>
          <a:gdLst/>
          <a:ahLst/>
          <a:cxnLst/>
          <a:rect l="0" t="0" r="0" b="0"/>
          <a:pathLst>
            <a:path>
              <a:moveTo>
                <a:pt x="2162096" y="0"/>
              </a:moveTo>
              <a:lnTo>
                <a:pt x="2162096" y="340468"/>
              </a:lnTo>
              <a:lnTo>
                <a:pt x="0" y="340468"/>
              </a:lnTo>
              <a:lnTo>
                <a:pt x="0" y="49960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A6F40-A6D4-4DBA-9200-B1948B6781D5}">
      <dsp:nvSpPr>
        <dsp:cNvPr id="0" name=""/>
        <dsp:cNvSpPr/>
      </dsp:nvSpPr>
      <dsp:spPr>
        <a:xfrm>
          <a:off x="3617639" y="2761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392311A-CE35-47F8-8B11-B575B0CE6487}">
      <dsp:nvSpPr>
        <dsp:cNvPr id="0" name=""/>
        <dsp:cNvSpPr/>
      </dsp:nvSpPr>
      <dsp:spPr>
        <a:xfrm>
          <a:off x="3808511" y="184089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Laboratuar Deneyinden Sağlıklı Sonuç Alma  Koşulları </a:t>
          </a:r>
          <a:endParaRPr lang="tr-TR" sz="1300" kern="1200" dirty="0"/>
        </a:p>
      </dsp:txBody>
      <dsp:txXfrm>
        <a:off x="3840460" y="216038"/>
        <a:ext cx="1653950" cy="1026935"/>
      </dsp:txXfrm>
    </dsp:sp>
    <dsp:sp modelId="{04E9B6BD-0AC1-4E4A-95E7-0F1D972E81BE}">
      <dsp:nvSpPr>
        <dsp:cNvPr id="0" name=""/>
        <dsp:cNvSpPr/>
      </dsp:nvSpPr>
      <dsp:spPr>
        <a:xfrm>
          <a:off x="1455542" y="1593202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EFCB0B1-5D24-44DB-82FB-4D263B4D7340}">
      <dsp:nvSpPr>
        <dsp:cNvPr id="0" name=""/>
        <dsp:cNvSpPr/>
      </dsp:nvSpPr>
      <dsp:spPr>
        <a:xfrm>
          <a:off x="1646415" y="1774531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SEÇKİSİZ ATAMA</a:t>
          </a:r>
          <a:endParaRPr lang="tr-TR" sz="1400" b="1" kern="1200" dirty="0"/>
        </a:p>
      </dsp:txBody>
      <dsp:txXfrm>
        <a:off x="1678364" y="1806480"/>
        <a:ext cx="1653950" cy="1026935"/>
      </dsp:txXfrm>
    </dsp:sp>
    <dsp:sp modelId="{B71A0B91-8718-460A-B0D5-B0C10B506B25}">
      <dsp:nvSpPr>
        <dsp:cNvPr id="0" name=""/>
        <dsp:cNvSpPr/>
      </dsp:nvSpPr>
      <dsp:spPr>
        <a:xfrm>
          <a:off x="1455542" y="3183644"/>
          <a:ext cx="1717848" cy="1350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115B7F-47BD-4B80-9725-0B9F94CABC5D}">
      <dsp:nvSpPr>
        <dsp:cNvPr id="0" name=""/>
        <dsp:cNvSpPr/>
      </dsp:nvSpPr>
      <dsp:spPr>
        <a:xfrm>
          <a:off x="1646415" y="3364972"/>
          <a:ext cx="1717848" cy="1350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solidFill>
                <a:srgbClr val="002060"/>
              </a:solidFill>
            </a:rPr>
            <a:t>Amaç=&gt;deneklerin kişisel özelliklerinin deneyin sonucunu etkilemesine engel olmaktır.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solidFill>
                <a:srgbClr val="002060"/>
              </a:solidFill>
            </a:rPr>
            <a:t>Yazı-tura, kura vb. ile bu sağlanabilir</a:t>
          </a:r>
          <a:r>
            <a:rPr lang="tr-TR" sz="1400" b="1" kern="1200" dirty="0" smtClean="0">
              <a:solidFill>
                <a:srgbClr val="002060"/>
              </a:solidFill>
            </a:rPr>
            <a:t>. </a:t>
          </a:r>
        </a:p>
      </dsp:txBody>
      <dsp:txXfrm>
        <a:off x="1685978" y="3404535"/>
        <a:ext cx="1638722" cy="1271664"/>
      </dsp:txXfrm>
    </dsp:sp>
    <dsp:sp modelId="{667EC12D-DC58-4F77-8E12-D8645FBAD534}">
      <dsp:nvSpPr>
        <dsp:cNvPr id="0" name=""/>
        <dsp:cNvSpPr/>
      </dsp:nvSpPr>
      <dsp:spPr>
        <a:xfrm>
          <a:off x="3617639" y="1593202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FA592DD-D235-498D-BB45-38A83C952D9B}">
      <dsp:nvSpPr>
        <dsp:cNvPr id="0" name=""/>
        <dsp:cNvSpPr/>
      </dsp:nvSpPr>
      <dsp:spPr>
        <a:xfrm>
          <a:off x="3808511" y="1774531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DENEYSEL GERÇEKLİK</a:t>
          </a:r>
          <a:endParaRPr lang="tr-TR" sz="1300" b="1" kern="1200" dirty="0"/>
        </a:p>
      </dsp:txBody>
      <dsp:txXfrm>
        <a:off x="3840460" y="1806480"/>
        <a:ext cx="1653950" cy="1026935"/>
      </dsp:txXfrm>
    </dsp:sp>
    <dsp:sp modelId="{2C7B4840-455B-4F0F-93F8-9AD16293C40A}">
      <dsp:nvSpPr>
        <dsp:cNvPr id="0" name=""/>
        <dsp:cNvSpPr/>
      </dsp:nvSpPr>
      <dsp:spPr>
        <a:xfrm>
          <a:off x="3555135" y="3183644"/>
          <a:ext cx="1842856" cy="16855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F6C8DFC-E40C-4151-A20E-7239A33B9B92}">
      <dsp:nvSpPr>
        <dsp:cNvPr id="0" name=""/>
        <dsp:cNvSpPr/>
      </dsp:nvSpPr>
      <dsp:spPr>
        <a:xfrm>
          <a:off x="3746007" y="3364972"/>
          <a:ext cx="1842856" cy="16855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rgbClr val="002060"/>
              </a:solidFill>
            </a:rPr>
            <a:t>Deneklerin deneyde olanların gerçekliğine ne kadar inandıkları ve kendilerini ne ölçüde deneyin içinde hissettikleriyle ilgilidir</a:t>
          </a:r>
          <a:r>
            <a:rPr lang="tr-TR" sz="1200" b="1" kern="1200" dirty="0" smtClean="0">
              <a:solidFill>
                <a:srgbClr val="002060"/>
              </a:solidFill>
            </a:rPr>
            <a:t>. </a:t>
          </a:r>
          <a:endParaRPr lang="tr-TR" sz="1200" b="1" kern="1200" dirty="0">
            <a:solidFill>
              <a:srgbClr val="002060"/>
            </a:solidFill>
          </a:endParaRPr>
        </a:p>
      </dsp:txBody>
      <dsp:txXfrm>
        <a:off x="3795375" y="3414340"/>
        <a:ext cx="1744120" cy="1586798"/>
      </dsp:txXfrm>
    </dsp:sp>
    <dsp:sp modelId="{0E5A6CED-666E-484F-9FBE-CE7E02E4AC9E}">
      <dsp:nvSpPr>
        <dsp:cNvPr id="0" name=""/>
        <dsp:cNvSpPr/>
      </dsp:nvSpPr>
      <dsp:spPr>
        <a:xfrm>
          <a:off x="3617639" y="5368786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F5BB611-4C8E-4467-B26B-BB01DFE2CCA2}">
      <dsp:nvSpPr>
        <dsp:cNvPr id="0" name=""/>
        <dsp:cNvSpPr/>
      </dsp:nvSpPr>
      <dsp:spPr>
        <a:xfrm>
          <a:off x="3808511" y="5550114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i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Deneyin ne kadar laboratuar dışındaki dünyaya benzediğiyle ilgili değildir. </a:t>
          </a:r>
          <a:endParaRPr lang="tr-TR" sz="1300" b="1" i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40460" y="5582063"/>
        <a:ext cx="1653950" cy="1026935"/>
      </dsp:txXfrm>
    </dsp:sp>
    <dsp:sp modelId="{EF2FD824-3C1B-4236-8EEB-D10AE3757400}">
      <dsp:nvSpPr>
        <dsp:cNvPr id="0" name=""/>
        <dsp:cNvSpPr/>
      </dsp:nvSpPr>
      <dsp:spPr>
        <a:xfrm>
          <a:off x="5779736" y="1593202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2E446E0-0424-45B4-A9DE-A2E3429F2777}">
      <dsp:nvSpPr>
        <dsp:cNvPr id="0" name=""/>
        <dsp:cNvSpPr/>
      </dsp:nvSpPr>
      <dsp:spPr>
        <a:xfrm>
          <a:off x="5970608" y="1774531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DENEKLERLE İLGİLİ HUSUSLAR</a:t>
          </a:r>
          <a:endParaRPr lang="tr-TR" sz="1300" b="1" kern="1200" dirty="0"/>
        </a:p>
      </dsp:txBody>
      <dsp:txXfrm>
        <a:off x="6002557" y="1806480"/>
        <a:ext cx="1653950" cy="1026935"/>
      </dsp:txXfrm>
    </dsp:sp>
    <dsp:sp modelId="{466919E8-E58F-4418-9AA9-12A3E463BD7D}">
      <dsp:nvSpPr>
        <dsp:cNvPr id="0" name=""/>
        <dsp:cNvSpPr/>
      </dsp:nvSpPr>
      <dsp:spPr>
        <a:xfrm>
          <a:off x="5779736" y="3183644"/>
          <a:ext cx="1717848" cy="1090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C212798-5E35-48B9-849A-DCD6890060F6}">
      <dsp:nvSpPr>
        <dsp:cNvPr id="0" name=""/>
        <dsp:cNvSpPr/>
      </dsp:nvSpPr>
      <dsp:spPr>
        <a:xfrm>
          <a:off x="5970608" y="3364972"/>
          <a:ext cx="1717848" cy="10908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solidFill>
                <a:srgbClr val="002060"/>
              </a:solidFill>
            </a:rPr>
            <a:t>ETİK KURALLLARA uyulmalıdır. </a:t>
          </a:r>
          <a:endParaRPr lang="tr-TR" sz="1600" b="1" kern="1200" dirty="0">
            <a:solidFill>
              <a:srgbClr val="002060"/>
            </a:solidFill>
          </a:endParaRPr>
        </a:p>
      </dsp:txBody>
      <dsp:txXfrm>
        <a:off x="6002557" y="3396921"/>
        <a:ext cx="1653950" cy="1026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57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74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83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29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96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46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72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726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61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55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BD6E5-DC8B-4656-A9DA-8D9E44926F80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64127-CC8D-4D13-BF9B-CD1CF484C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73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SOSYAL PSİKOLOJİNİN TEMEL YÖNTEMLERİ</a:t>
            </a:r>
            <a:br>
              <a:rPr lang="tr-T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176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785814"/>
            <a:ext cx="7329488" cy="2502331"/>
          </a:xfr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tr-TR" dirty="0"/>
              <a:t>Bu, derinlemesine ama dar kapsamlı bir araştırma yöntemidir. </a:t>
            </a:r>
          </a:p>
          <a:p>
            <a:pPr>
              <a:defRPr/>
            </a:pPr>
            <a:r>
              <a:rPr lang="tr-TR" dirty="0"/>
              <a:t>Amaç =&gt; gözlemi yapılan olayın sürecinin anlaşılmasıdır. </a:t>
            </a:r>
          </a:p>
          <a:p>
            <a:pPr>
              <a:defRPr/>
            </a:pPr>
            <a:r>
              <a:rPr lang="tr-TR" dirty="0"/>
              <a:t>En çok GÖZLEM tekniğiyle veri toplanır. </a:t>
            </a:r>
          </a:p>
        </p:txBody>
      </p:sp>
      <p:sp>
        <p:nvSpPr>
          <p:cNvPr id="7475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CD5FCB-6846-431F-8532-E2A2DE954239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167043" y="142854"/>
            <a:ext cx="6090419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6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ALAN ARAŞTIRMASI</a:t>
            </a:r>
          </a:p>
        </p:txBody>
      </p:sp>
      <p:sp>
        <p:nvSpPr>
          <p:cNvPr id="6" name="Oval 5"/>
          <p:cNvSpPr/>
          <p:nvPr/>
        </p:nvSpPr>
        <p:spPr>
          <a:xfrm>
            <a:off x="1340711" y="4069267"/>
            <a:ext cx="3652664" cy="14408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6521763" y="4004179"/>
            <a:ext cx="3652664" cy="144087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8352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2 İçerik Yer Tutucusu"/>
          <p:cNvSpPr>
            <a:spLocks noGrp="1"/>
          </p:cNvSpPr>
          <p:nvPr>
            <p:ph idx="1"/>
          </p:nvPr>
        </p:nvSpPr>
        <p:spPr>
          <a:xfrm>
            <a:off x="849745" y="1000125"/>
            <a:ext cx="10390910" cy="3156239"/>
          </a:xfrm>
          <a:ln w="38100">
            <a:solidFill>
              <a:srgbClr val="00206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r>
              <a:rPr lang="tr-TR" altLang="tr-TR" dirty="0" smtClean="0"/>
              <a:t>Belirli özelliklere sahip bir nüfusun belirli sorulara nasıl cevap verdiğini inceleyen yöntemdir. 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Bu yöntemle çok sayıda kişiye ulaşmak istenir. </a:t>
            </a:r>
          </a:p>
          <a:p>
            <a:endParaRPr lang="tr-TR" altLang="tr-TR" dirty="0" smtClean="0"/>
          </a:p>
          <a:p>
            <a:r>
              <a:rPr lang="tr-TR" altLang="tr-TR" dirty="0" smtClean="0"/>
              <a:t>Yazılı ya da sözlü mülakat olarak verilen anketlerle bu amaca ulaşılmaya çalışılır. </a:t>
            </a:r>
          </a:p>
        </p:txBody>
      </p:sp>
      <p:sp>
        <p:nvSpPr>
          <p:cNvPr id="7987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921686-5F53-4E91-9A8A-217EF74B9259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167043" y="142854"/>
            <a:ext cx="6090419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6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SURVEY</a:t>
            </a:r>
          </a:p>
        </p:txBody>
      </p:sp>
      <p:sp>
        <p:nvSpPr>
          <p:cNvPr id="6" name="Oval 5"/>
          <p:cNvSpPr/>
          <p:nvPr/>
        </p:nvSpPr>
        <p:spPr>
          <a:xfrm>
            <a:off x="1403928" y="4704506"/>
            <a:ext cx="3652664" cy="14408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6584980" y="4639418"/>
            <a:ext cx="3652664" cy="144087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8885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2 İçerik Yer Tutucusu"/>
          <p:cNvSpPr>
            <a:spLocks noGrp="1"/>
          </p:cNvSpPr>
          <p:nvPr>
            <p:ph idx="1"/>
          </p:nvPr>
        </p:nvSpPr>
        <p:spPr>
          <a:xfrm>
            <a:off x="1981200" y="857252"/>
            <a:ext cx="8229600" cy="2680276"/>
          </a:xfrm>
          <a:ln w="28575">
            <a:solidFill>
              <a:srgbClr val="422C1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mtClean="0"/>
              <a:t>Sosyal psikolojide en az kullanılan yöntemdir. </a:t>
            </a:r>
          </a:p>
          <a:p>
            <a:r>
              <a:rPr lang="tr-TR" altLang="tr-TR" smtClean="0"/>
              <a:t>Bilgi kaynağı olarak (HAZIR BİLGİ) şunlar sayılabilir: </a:t>
            </a:r>
          </a:p>
          <a:p>
            <a:pPr lvl="2"/>
            <a:r>
              <a:rPr lang="tr-TR" altLang="tr-TR" smtClean="0"/>
              <a:t>Çeşitli istatistikler</a:t>
            </a:r>
          </a:p>
          <a:p>
            <a:pPr lvl="2"/>
            <a:r>
              <a:rPr lang="tr-TR" altLang="tr-TR" smtClean="0"/>
              <a:t>Kişisel dokumanlar</a:t>
            </a:r>
          </a:p>
          <a:p>
            <a:pPr lvl="2"/>
            <a:r>
              <a:rPr lang="tr-TR" altLang="tr-TR" smtClean="0"/>
              <a:t>Gazete haberleri</a:t>
            </a:r>
          </a:p>
          <a:p>
            <a:pPr lvl="2"/>
            <a:r>
              <a:rPr lang="tr-TR" altLang="tr-TR" smtClean="0"/>
              <a:t>Hatıratlar</a:t>
            </a:r>
          </a:p>
          <a:p>
            <a:pPr lvl="2"/>
            <a:r>
              <a:rPr lang="tr-TR" altLang="tr-TR" smtClean="0"/>
              <a:t>Halk hikayeleri</a:t>
            </a:r>
          </a:p>
          <a:p>
            <a:pPr lvl="2"/>
            <a:endParaRPr lang="tr-TR" altLang="tr-TR" smtClean="0"/>
          </a:p>
        </p:txBody>
      </p:sp>
      <p:sp>
        <p:nvSpPr>
          <p:cNvPr id="81923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79CFAA-C043-4EDE-B15C-919321E3617E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167043" y="142854"/>
            <a:ext cx="6090419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36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ARŞİV ARAŞTIRMASI</a:t>
            </a:r>
          </a:p>
        </p:txBody>
      </p:sp>
      <p:sp>
        <p:nvSpPr>
          <p:cNvPr id="6" name="Oval 5"/>
          <p:cNvSpPr/>
          <p:nvPr/>
        </p:nvSpPr>
        <p:spPr>
          <a:xfrm>
            <a:off x="1340711" y="4069267"/>
            <a:ext cx="3652664" cy="14408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6521763" y="4004179"/>
            <a:ext cx="3652664" cy="144087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30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>
                <a:solidFill>
                  <a:srgbClr val="FF0000"/>
                </a:solidFill>
              </a:rPr>
              <a:t>SON SÖZ….</a:t>
            </a:r>
          </a:p>
        </p:txBody>
      </p:sp>
      <p:sp>
        <p:nvSpPr>
          <p:cNvPr id="83971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7900988" cy="2400300"/>
          </a:xfrm>
          <a:ln w="38100">
            <a:solidFill>
              <a:srgbClr val="422C1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altLang="tr-TR" smtClean="0"/>
              <a:t>BİLİMSEL ARAŞTIRMADA YÖNTEM AMAÇ DEĞİL ARAÇTIR. O NEDENLE ARAŞTIRMANIN AMACININ DOĞRU TANIMI YAŞAMSAL ÖNEM TAŞIR. </a:t>
            </a:r>
          </a:p>
        </p:txBody>
      </p:sp>
      <p:sp>
        <p:nvSpPr>
          <p:cNvPr id="8397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A52047-3568-490C-9301-300AA0EDCAFA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4028926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40B50-257E-432F-BDBB-2D7648C20A1D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2238349" y="214290"/>
            <a:ext cx="800783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tr-T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  <a:cs typeface="Arial" charset="0"/>
              </a:rPr>
              <a:t>SOSYAL PSİKOLOJİNİN TEMEL YÖNTEMLERİ</a:t>
            </a:r>
          </a:p>
        </p:txBody>
      </p:sp>
      <p:graphicFrame>
        <p:nvGraphicFramePr>
          <p:cNvPr id="6" name="5 Diyagram"/>
          <p:cNvGraphicFramePr/>
          <p:nvPr>
            <p:extLst>
              <p:ext uri="{D42A27DB-BD31-4B8C-83A1-F6EECF244321}">
                <p14:modId xmlns:p14="http://schemas.microsoft.com/office/powerpoint/2010/main" val="4173782604"/>
              </p:ext>
            </p:extLst>
          </p:nvPr>
        </p:nvGraphicFramePr>
        <p:xfrm>
          <a:off x="1775227" y="2671889"/>
          <a:ext cx="8715436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1656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81691D-2F18-41CE-8B86-95A601B5223F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ES" altLang="tr-TR" sz="1400"/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53945039"/>
              </p:ext>
            </p:extLst>
          </p:nvPr>
        </p:nvGraphicFramePr>
        <p:xfrm>
          <a:off x="1738282" y="142852"/>
          <a:ext cx="8715436" cy="1928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yagram"/>
          <p:cNvGraphicFramePr/>
          <p:nvPr>
            <p:extLst>
              <p:ext uri="{D42A27DB-BD31-4B8C-83A1-F6EECF244321}">
                <p14:modId xmlns:p14="http://schemas.microsoft.com/office/powerpoint/2010/main" val="1843672333"/>
              </p:ext>
            </p:extLst>
          </p:nvPr>
        </p:nvGraphicFramePr>
        <p:xfrm>
          <a:off x="1809720" y="2357430"/>
          <a:ext cx="8501122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70388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2 İçerik Yer Tutucusu"/>
          <p:cNvSpPr>
            <a:spLocks noGrp="1"/>
          </p:cNvSpPr>
          <p:nvPr>
            <p:ph idx="1"/>
          </p:nvPr>
        </p:nvSpPr>
        <p:spPr>
          <a:xfrm>
            <a:off x="3604925" y="1601067"/>
            <a:ext cx="4757737" cy="785813"/>
          </a:xfrm>
          <a:ln w="38100">
            <a:solidFill>
              <a:srgbClr val="422C1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z="2000" b="1"/>
              <a:t>Yüksek kontrol ve kesinlik vardır. </a:t>
            </a:r>
          </a:p>
          <a:p>
            <a:r>
              <a:rPr lang="tr-TR" altLang="tr-TR" sz="2000" b="1"/>
              <a:t>Yapılanlar şöyle özetlenebilir: </a:t>
            </a:r>
          </a:p>
        </p:txBody>
      </p:sp>
      <p:sp>
        <p:nvSpPr>
          <p:cNvPr id="5427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2F3A14-C77D-4A42-AED3-A7B949C52421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024166" y="1"/>
            <a:ext cx="6380080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44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LABORATUAR DENEYİ</a:t>
            </a:r>
          </a:p>
        </p:txBody>
      </p:sp>
      <p:graphicFrame>
        <p:nvGraphicFramePr>
          <p:cNvPr id="6" name="5 Diyagram"/>
          <p:cNvGraphicFramePr/>
          <p:nvPr>
            <p:extLst>
              <p:ext uri="{D42A27DB-BD31-4B8C-83A1-F6EECF244321}">
                <p14:modId xmlns:p14="http://schemas.microsoft.com/office/powerpoint/2010/main" val="3483859374"/>
              </p:ext>
            </p:extLst>
          </p:nvPr>
        </p:nvGraphicFramePr>
        <p:xfrm>
          <a:off x="1782011" y="2979870"/>
          <a:ext cx="8572560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4662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4327" y="2497571"/>
            <a:ext cx="8229600" cy="1928813"/>
          </a:xfrm>
          <a:ln w="38100">
            <a:solidFill>
              <a:schemeClr val="accent2"/>
            </a:solidFill>
          </a:ln>
        </p:spPr>
        <p:txBody>
          <a:bodyPr/>
          <a:lstStyle/>
          <a:p>
            <a:pPr>
              <a:defRPr/>
            </a:pPr>
            <a:r>
              <a:rPr lang="tr-T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DENEYSEL KONTROL</a:t>
            </a:r>
            <a:r>
              <a:rPr lang="tr-TR" dirty="0"/>
              <a:t>=&gt; </a:t>
            </a:r>
            <a:r>
              <a:rPr lang="tr-TR" dirty="0" smtClean="0"/>
              <a:t>KARIŞTIRICI DEĞ, </a:t>
            </a:r>
            <a:r>
              <a:rPr lang="tr-TR" dirty="0"/>
              <a:t>bağımsız değişkeni etkileme </a:t>
            </a:r>
            <a:r>
              <a:rPr lang="tr-TR" dirty="0" smtClean="0"/>
              <a:t>olasılığını önlemek. </a:t>
            </a:r>
            <a:endParaRPr lang="tr-TR" dirty="0"/>
          </a:p>
        </p:txBody>
      </p:sp>
      <p:sp>
        <p:nvSpPr>
          <p:cNvPr id="5837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999946-CAFD-4E53-9601-85B294030FCA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s-ES" altLang="tr-TR" sz="1400"/>
          </a:p>
        </p:txBody>
      </p:sp>
    </p:spTree>
    <p:extLst>
      <p:ext uri="{BB962C8B-B14F-4D97-AF65-F5344CB8AC3E}">
        <p14:creationId xmlns:p14="http://schemas.microsoft.com/office/powerpoint/2010/main" val="2044473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53CFEA-3260-4E0D-B832-DC09F7856732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s-ES" altLang="tr-TR" sz="1400"/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0"/>
          <a:ext cx="914400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522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5AFDE0-513F-4EE2-A132-68FE5AFD02F7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s-ES" altLang="tr-TR" sz="1400"/>
          </a:p>
        </p:txBody>
      </p:sp>
      <p:graphicFrame>
        <p:nvGraphicFramePr>
          <p:cNvPr id="6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978215"/>
              </p:ext>
            </p:extLst>
          </p:nvPr>
        </p:nvGraphicFramePr>
        <p:xfrm>
          <a:off x="943986" y="1751163"/>
          <a:ext cx="5188959" cy="4466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88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622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LABORATUAR DENEYİNİN AVANTAJLARI</a:t>
                      </a:r>
                      <a:endParaRPr lang="tr-TR" sz="2000" b="1" dirty="0"/>
                    </a:p>
                  </a:txBody>
                  <a:tcPr marL="91439" marR="91439" marT="45711" marB="45711">
                    <a:solidFill>
                      <a:schemeClr val="bg2">
                        <a:lumMod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65209"/>
              </p:ext>
            </p:extLst>
          </p:nvPr>
        </p:nvGraphicFramePr>
        <p:xfrm>
          <a:off x="4645459" y="3712009"/>
          <a:ext cx="5336741" cy="5389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36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8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/>
                        <a:t>LABORATUAR DENEYİNİN DEZAVANTAJLARI</a:t>
                      </a:r>
                      <a:endParaRPr lang="tr-TR" sz="2000" b="1" dirty="0"/>
                    </a:p>
                  </a:txBody>
                  <a:tcPr marL="91439" marR="91439"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105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2 İçerik Yer Tutucusu"/>
          <p:cNvSpPr>
            <a:spLocks noGrp="1"/>
          </p:cNvSpPr>
          <p:nvPr>
            <p:ph idx="1"/>
          </p:nvPr>
        </p:nvSpPr>
        <p:spPr>
          <a:xfrm>
            <a:off x="2147455" y="1312287"/>
            <a:ext cx="6972300" cy="2465386"/>
          </a:xfrm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dirty="0"/>
              <a:t>Deney yönteminin alana uygulanmasıdır. </a:t>
            </a:r>
          </a:p>
          <a:p>
            <a:r>
              <a:rPr lang="tr-TR" altLang="tr-TR" dirty="0"/>
              <a:t>Alan=&gt; gerçek olayların meydana geldiği ortamdır (okul-ev-fabrika </a:t>
            </a:r>
            <a:r>
              <a:rPr lang="tr-TR" altLang="tr-TR" dirty="0" err="1"/>
              <a:t>vb</a:t>
            </a:r>
            <a:r>
              <a:rPr lang="tr-TR" altLang="tr-TR" dirty="0"/>
              <a:t>).</a:t>
            </a:r>
          </a:p>
          <a:p>
            <a:r>
              <a:rPr lang="tr-TR" altLang="tr-TR" dirty="0"/>
              <a:t>Deney </a:t>
            </a:r>
            <a:r>
              <a:rPr lang="tr-TR" altLang="tr-TR" dirty="0" err="1"/>
              <a:t>lab</a:t>
            </a:r>
            <a:r>
              <a:rPr lang="tr-TR" altLang="tr-TR" dirty="0"/>
              <a:t>. Dışına yani “gerçek hayata” çıkmaktadır. </a:t>
            </a:r>
          </a:p>
        </p:txBody>
      </p:sp>
      <p:sp>
        <p:nvSpPr>
          <p:cNvPr id="6246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D7AF05-7547-4CB3-867E-B280483BE0BB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024166" y="1"/>
            <a:ext cx="4009432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44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ALAN DENEYİ</a:t>
            </a: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1980334" y="4187680"/>
            <a:ext cx="8229600" cy="428625"/>
          </a:xfrm>
          <a:prstGeom prst="rect">
            <a:avLst/>
          </a:prstGeom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400" smtClean="0"/>
              <a:t>Karıştırıcı değişkenler de manipule edilebilir. </a:t>
            </a:r>
            <a:endParaRPr lang="tr-TR" altLang="tr-TR" sz="2400"/>
          </a:p>
        </p:txBody>
      </p:sp>
      <p:sp>
        <p:nvSpPr>
          <p:cNvPr id="2" name="Oval 1"/>
          <p:cNvSpPr/>
          <p:nvPr/>
        </p:nvSpPr>
        <p:spPr>
          <a:xfrm>
            <a:off x="1376218" y="5163127"/>
            <a:ext cx="3652664" cy="14408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6557270" y="5098039"/>
            <a:ext cx="3652664" cy="144087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601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2 İçerik Yer Tutucusu"/>
          <p:cNvSpPr>
            <a:spLocks noGrp="1"/>
          </p:cNvSpPr>
          <p:nvPr>
            <p:ph idx="1"/>
          </p:nvPr>
        </p:nvSpPr>
        <p:spPr>
          <a:xfrm>
            <a:off x="1666876" y="857250"/>
            <a:ext cx="7929563" cy="3132859"/>
          </a:xfrm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r>
              <a:rPr lang="tr-TR" altLang="tr-TR" sz="2400" dirty="0" err="1"/>
              <a:t>Laboratuar</a:t>
            </a:r>
            <a:r>
              <a:rPr lang="tr-TR" altLang="tr-TR" sz="2400" dirty="0"/>
              <a:t> ve Alan deneylerinde araştırmacı etkisini incelemek istediği değişkeni KENDİSİ değiştirir ve bir değişkenin çeşitli düzeylerinin bağımlı değişken üzerindeki etkisini saptamaya çalışır.  </a:t>
            </a:r>
          </a:p>
          <a:p>
            <a:endParaRPr lang="tr-TR" altLang="tr-TR" sz="2400" dirty="0"/>
          </a:p>
          <a:p>
            <a:r>
              <a:rPr lang="tr-TR" altLang="tr-TR" sz="2400" dirty="0"/>
              <a:t>Doğal deneyde=&gt; araştırmacı KENDİLİĞİNDEN OLAN BİR DEĞİŞMENİN (bağımsız değişken) sonucunu (yani bağımlı değişken) inceler. </a:t>
            </a:r>
          </a:p>
          <a:p>
            <a:endParaRPr lang="tr-TR" altLang="tr-TR" sz="2400" dirty="0"/>
          </a:p>
        </p:txBody>
      </p:sp>
      <p:sp>
        <p:nvSpPr>
          <p:cNvPr id="6758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7B3616-8EE6-48CB-AEB3-AE1F17205F7A}" type="slidenum">
              <a:rPr lang="es-ES" altLang="tr-TR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3452795" y="142853"/>
            <a:ext cx="447051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44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DOĞAL DENEY</a:t>
            </a:r>
          </a:p>
        </p:txBody>
      </p:sp>
      <p:sp>
        <p:nvSpPr>
          <p:cNvPr id="6" name="Oval 5"/>
          <p:cNvSpPr/>
          <p:nvPr/>
        </p:nvSpPr>
        <p:spPr>
          <a:xfrm>
            <a:off x="1403928" y="4704506"/>
            <a:ext cx="3652664" cy="144087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6584980" y="4639418"/>
            <a:ext cx="3652664" cy="144087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2590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384</Words>
  <Application>Microsoft Office PowerPoint</Application>
  <PresentationFormat>Geniş ekran</PresentationFormat>
  <Paragraphs>88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SOSYAL PSİKOLOJİNİN TEMEL YÖNTEMLERİ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SON SÖZ….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PSİKOLOJİNİN TEMEL YÖNTEMLERİ </dc:title>
  <dc:creator>User</dc:creator>
  <cp:lastModifiedBy>User</cp:lastModifiedBy>
  <cp:revision>2</cp:revision>
  <dcterms:created xsi:type="dcterms:W3CDTF">2017-11-16T10:41:34Z</dcterms:created>
  <dcterms:modified xsi:type="dcterms:W3CDTF">2017-11-16T10:48:31Z</dcterms:modified>
</cp:coreProperties>
</file>