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4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3564926-B698-4CCD-A32C-1D9F7C8EA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DD8A9DB-58B3-45D2-AA79-7F0019244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4972FA-8F4B-4F1D-B0AF-BAD47BA7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BE91-AB97-443A-A636-5747DBCCE45A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5C44513-DBB0-4A91-9CB2-2A1350D5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E8AB2F-511F-445D-AFAB-BA66C86D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C1E6-D8A8-499E-9AEB-40A0B979CF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33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550D4EA-901B-425E-B117-72DCAB510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BDA6D3A-7C9D-4639-8FE2-597719551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94601CA-B91F-4C5E-877F-468A03EC4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BE91-AB97-443A-A636-5747DBCCE45A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6B76CF-D1E2-4589-BD42-8F402CA7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461BC8-53E0-4AF3-82DC-D32357D2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C1E6-D8A8-499E-9AEB-40A0B979CF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906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74C06F9-819E-453E-926D-AE588BD90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B5DE8A1-E329-4EB0-B033-673F20F74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9BE1CC-47F3-482A-918F-634C8E4F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BE91-AB97-443A-A636-5747DBCCE45A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AD4C42-5ED6-4624-A2D6-DF4EBB98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F4B72A-DDAB-4DBE-B9F7-2BE52DC6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C1E6-D8A8-499E-9AEB-40A0B979CF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95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36065CC-6576-421D-B068-39A4B1B6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1BFBAF-B8A3-4088-B654-161617B4A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9B3949-BBE7-45E1-A979-D64BD241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BE91-AB97-443A-A636-5747DBCCE45A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B7DD0C-6D89-4990-99F2-171A8067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1C2BE6C-AA40-49B7-83C3-032B4131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C1E6-D8A8-499E-9AEB-40A0B979CF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26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7A36BD1-602A-4E03-8A54-85D048E2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1E40850-6B45-4556-9E06-C492AAA9A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498DA85-682D-4CB3-9F7B-64401A53E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BE91-AB97-443A-A636-5747DBCCE45A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C897C1E-36C5-45BF-8352-4E0FA052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AC1A3A-FEF2-444D-90FC-F6121EED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C1E6-D8A8-499E-9AEB-40A0B979CF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775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6F2A6BF-A043-4FCB-802D-17C598EB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1AEDC4-778E-47A5-87E1-643705E9D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133F58-50DD-499F-9730-159367041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316FD37-B4A2-4DCF-ADAA-960A17A9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BE91-AB97-443A-A636-5747DBCCE45A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5A48401-FE7B-451E-987B-0BB00500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F6E1299-96F3-46E4-A6BC-179142D0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C1E6-D8A8-499E-9AEB-40A0B979CF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683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59B3E92-56E8-4B20-BBA9-94088E186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AE3B06-0B23-4211-9B82-A1354049E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2E47941-6E62-42D4-8642-47B936694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76F9871-CB48-47E8-A64F-E6FB2FD43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989EDF9-70C2-46E8-88C0-204C16A94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8AA903C-8503-4C4B-A99F-D1FC8E37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BE91-AB97-443A-A636-5747DBCCE45A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777D919-CE41-4D64-A69F-E2AF3F4C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535C495-1865-433A-A2DE-6902EB05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C1E6-D8A8-499E-9AEB-40A0B979CF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396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A677667-5308-4084-88C9-02D28B69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5D8A171-CD56-463C-A5D5-607282E0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BE91-AB97-443A-A636-5747DBCCE45A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19F278B-340B-44BC-9B62-61E38104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DBCF793-1C52-4AD5-899B-E74E61B6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C1E6-D8A8-499E-9AEB-40A0B979CF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54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4218D30-AB62-452F-B0FB-A03A1179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BE91-AB97-443A-A636-5747DBCCE45A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716B68-840E-4D4F-8AAB-21F751BC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6FD14E-0EFD-48F0-A16B-67BA0495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C1E6-D8A8-499E-9AEB-40A0B979CF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402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9C0ECDD-087C-4B75-ABAD-01DE1A99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EBA5E9-7929-4424-B360-EA43E7235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C873BC7-342E-47E0-BFF3-7A1A5CE9F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CBFFC62-189D-41F6-82BE-AFAF5E012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BE91-AB97-443A-A636-5747DBCCE45A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CB0B6CF-B8C2-425A-8772-12CE906D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BFC501D-C954-41C4-9985-19E2672D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C1E6-D8A8-499E-9AEB-40A0B979CF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1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432326-459B-404A-A6EF-2EB7B46AF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07A9514-629C-4B97-9BD3-648D56823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49BF11B-2456-4CE8-8F47-40154A70D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0A853AA-1FE2-4607-BFF2-BFE94273D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BE91-AB97-443A-A636-5747DBCCE45A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00C9C99-64C8-452B-8320-FAECAA2D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6DC6149-9530-400D-84BF-9347C9F5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C1E6-D8A8-499E-9AEB-40A0B979CF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578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3B64D03-3882-480F-B666-5110F387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C6010C5-ACE5-439D-BF12-899446887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40E7D4-C8D4-4922-8515-82C4ABD96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7BE91-AB97-443A-A636-5747DBCCE45A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91EC6C-8F45-4156-B784-29E383C47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F5C6EC-6673-4F2E-9492-51347A354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FC1E6-D8A8-499E-9AEB-40A0B979CF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427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3C5D3825-888C-4E98-81A1-15911E4B5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299" y="4592325"/>
            <a:ext cx="5946579" cy="1514185"/>
          </a:xfrm>
        </p:spPr>
        <p:txBody>
          <a:bodyPr anchor="t">
            <a:normAutofit fontScale="90000"/>
          </a:bodyPr>
          <a:lstStyle/>
          <a:p>
            <a:pPr algn="r"/>
            <a:r>
              <a:rPr lang="tr-TR" sz="3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Havuzda Yapılan Su Sporlarının İçeriklerinin Tanıtılması-3</a:t>
            </a:r>
          </a:p>
        </p:txBody>
      </p:sp>
      <p:sp>
        <p:nvSpPr>
          <p:cNvPr id="14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ankara Ã¼niversitesi ile ilgili gÃ¶rsel sonucu">
            <a:extLst>
              <a:ext uri="{FF2B5EF4-FFF2-40B4-BE49-F238E27FC236}">
                <a16:creationId xmlns:a16="http://schemas.microsoft.com/office/drawing/2014/main" id="{884C9DFF-9625-4B33-9D8F-3A937CCDE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81" y="2839031"/>
            <a:ext cx="3163437" cy="31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Ä°lgili resim">
            <a:extLst>
              <a:ext uri="{FF2B5EF4-FFF2-40B4-BE49-F238E27FC236}">
                <a16:creationId xmlns:a16="http://schemas.microsoft.com/office/drawing/2014/main" id="{89480AAB-79AE-4D9F-B3D6-A436AA772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595" y="573467"/>
            <a:ext cx="2754249" cy="137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58CD3878-A67F-41A5-AF9B-073DAB05E710}"/>
              </a:ext>
            </a:extLst>
          </p:cNvPr>
          <p:cNvSpPr/>
          <p:nvPr/>
        </p:nvSpPr>
        <p:spPr>
          <a:xfrm>
            <a:off x="5418595" y="4451684"/>
            <a:ext cx="6131721" cy="16964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74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u topu ile ilgili gÃ¶rsel sonucu">
            <a:extLst>
              <a:ext uri="{FF2B5EF4-FFF2-40B4-BE49-F238E27FC236}">
                <a16:creationId xmlns:a16="http://schemas.microsoft.com/office/drawing/2014/main" id="{03D941B8-C3CA-4DC6-A09D-641394B6A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1" r="27248" b="-1"/>
          <a:stretch/>
        </p:blipFill>
        <p:spPr bwMode="auto">
          <a:xfrm>
            <a:off x="5491133" y="286529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u voleybolu ile ilgili gÃ¶rsel sonucu">
            <a:extLst>
              <a:ext uri="{FF2B5EF4-FFF2-40B4-BE49-F238E27FC236}">
                <a16:creationId xmlns:a16="http://schemas.microsoft.com/office/drawing/2014/main" id="{A7AEB1E9-9407-449A-9187-818FF5866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4231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u basketbolu ile ilgili gÃ¶rsel sonucu">
            <a:extLst>
              <a:ext uri="{FF2B5EF4-FFF2-40B4-BE49-F238E27FC236}">
                <a16:creationId xmlns:a16="http://schemas.microsoft.com/office/drawing/2014/main" id="{2DD2C1DF-FEEE-4DED-86E5-2BF15D127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265"/>
          <a:stretch/>
        </p:blipFill>
        <p:spPr bwMode="auto"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avuzda kano ile ilgili gÃ¶rsel sonucu">
            <a:extLst>
              <a:ext uri="{FF2B5EF4-FFF2-40B4-BE49-F238E27FC236}">
                <a16:creationId xmlns:a16="http://schemas.microsoft.com/office/drawing/2014/main" id="{9D4692EA-D1E6-42AC-9969-1A25A4F9B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4" r="15197" b="-1"/>
          <a:stretch/>
        </p:blipFill>
        <p:spPr bwMode="auto"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310EE21A-596D-459C-9631-02D8B096B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Ders İçeriği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81A459-A892-49D7-83F4-F5B2BD6E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421682"/>
            <a:ext cx="4282740" cy="3639289"/>
          </a:xfrm>
        </p:spPr>
        <p:txBody>
          <a:bodyPr anchor="ctr">
            <a:norm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voleybolu</a:t>
            </a:r>
          </a:p>
          <a:p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basketbolu</a:t>
            </a:r>
            <a:endParaRPr lang="tr-TR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Sualtı </a:t>
            </a:r>
            <a:r>
              <a:rPr lang="tr-TR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Ragbisi</a:t>
            </a:r>
            <a:endParaRPr lang="es-E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8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su voleybolu ile ilgili gÃ¶rsel sonucu">
            <a:extLst>
              <a:ext uri="{FF2B5EF4-FFF2-40B4-BE49-F238E27FC236}">
                <a16:creationId xmlns:a16="http://schemas.microsoft.com/office/drawing/2014/main" id="{F15C3238-AA70-4AC0-B5B3-12DAA23D3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6"/>
          <a:stretch/>
        </p:blipFill>
        <p:spPr bwMode="auto">
          <a:xfrm>
            <a:off x="5491133" y="286529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 voleybolu ile ilgili gÃ¶rsel sonucu">
            <a:extLst>
              <a:ext uri="{FF2B5EF4-FFF2-40B4-BE49-F238E27FC236}">
                <a16:creationId xmlns:a16="http://schemas.microsoft.com/office/drawing/2014/main" id="{5639F051-0560-4F9B-B1C7-44617E181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4231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1186E17B-6974-4342-956D-3E3D3771B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Voleybolu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76E62A-E20F-4465-A1F1-70C80A834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421682"/>
            <a:ext cx="4282740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Havuzun veya suyun bulunduğu yerin özelliğine göre voleybolun genel kuralları geçerlidir. </a:t>
            </a:r>
          </a:p>
          <a:p>
            <a:pPr algn="just"/>
            <a:endParaRPr lang="tr-T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Bununla birlikte uluslararası müsabakalarda yer almaz. İşletmelerde eğlence amaçlı, değişken kurallarla uygulatılabilir.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7C4C477-089C-44F5-B600-0436C44E0ABD}"/>
              </a:ext>
            </a:extLst>
          </p:cNvPr>
          <p:cNvSpPr/>
          <p:nvPr/>
        </p:nvSpPr>
        <p:spPr>
          <a:xfrm>
            <a:off x="601579" y="938463"/>
            <a:ext cx="3332747" cy="11790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71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Ä°lgili resim">
            <a:extLst>
              <a:ext uri="{FF2B5EF4-FFF2-40B4-BE49-F238E27FC236}">
                <a16:creationId xmlns:a16="http://schemas.microsoft.com/office/drawing/2014/main" id="{F885E06F-3FBF-4697-9258-6090EB1A9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r="9128" b="-1"/>
          <a:stretch/>
        </p:blipFill>
        <p:spPr bwMode="auto"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Ä°lgili resim">
            <a:extLst>
              <a:ext uri="{FF2B5EF4-FFF2-40B4-BE49-F238E27FC236}">
                <a16:creationId xmlns:a16="http://schemas.microsoft.com/office/drawing/2014/main" id="{3059D8A1-4E65-4817-B08F-2E47C4133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 r="2" b="7102"/>
          <a:stretch/>
        </p:blipFill>
        <p:spPr bwMode="auto"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1186E17B-6974-4342-956D-3E3D3771B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29" y="823352"/>
            <a:ext cx="4741948" cy="1454051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Voleybolunda Kullanılan Malzemeler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76E62A-E20F-4465-A1F1-70C80A834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421682"/>
            <a:ext cx="4282740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Havuz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Suda batmayan toplar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Voleybol filesi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Sayıları gösteren manuel sayaç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tutmayan kıyafetler ( mayo, şort)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7C4C477-089C-44F5-B600-0436C44E0ABD}"/>
              </a:ext>
            </a:extLst>
          </p:cNvPr>
          <p:cNvSpPr/>
          <p:nvPr/>
        </p:nvSpPr>
        <p:spPr>
          <a:xfrm>
            <a:off x="167677" y="954030"/>
            <a:ext cx="5306852" cy="11790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783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water basketball ile ilgili gÃ¶rsel sonucu">
            <a:extLst>
              <a:ext uri="{FF2B5EF4-FFF2-40B4-BE49-F238E27FC236}">
                <a16:creationId xmlns:a16="http://schemas.microsoft.com/office/drawing/2014/main" id="{FF52DAEF-467A-480F-8180-ADA726F9A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262"/>
          <a:stretch/>
        </p:blipFill>
        <p:spPr bwMode="auto"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Ä°lgili resim">
            <a:extLst>
              <a:ext uri="{FF2B5EF4-FFF2-40B4-BE49-F238E27FC236}">
                <a16:creationId xmlns:a16="http://schemas.microsoft.com/office/drawing/2014/main" id="{41062A66-A63F-4371-AA29-1E7F75DF9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7" r="2032" b="-4"/>
          <a:stretch/>
        </p:blipFill>
        <p:spPr bwMode="auto"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E20CEB13-01EF-4AD3-8530-C0679EF5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Basketbolu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D24E26-A4B7-43E6-941F-E369038C8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421682"/>
            <a:ext cx="4282740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Havuzun veya suyun bulunduğu yerin özelliğine göre basketbolun genel kuralları geçerlidir. </a:t>
            </a:r>
          </a:p>
          <a:p>
            <a:pPr algn="just"/>
            <a:endParaRPr lang="tr-T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İşletmelerde eğlence amaçlı, değişken kurallarla uygulatılabilir</a:t>
            </a: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044C15F-B670-4845-919F-2EA9303FB085}"/>
              </a:ext>
            </a:extLst>
          </p:cNvPr>
          <p:cNvSpPr/>
          <p:nvPr/>
        </p:nvSpPr>
        <p:spPr>
          <a:xfrm>
            <a:off x="649705" y="986589"/>
            <a:ext cx="3477127" cy="1118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519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ter basketball ile ilgili gÃ¶rsel sonucu">
            <a:extLst>
              <a:ext uri="{FF2B5EF4-FFF2-40B4-BE49-F238E27FC236}">
                <a16:creationId xmlns:a16="http://schemas.microsoft.com/office/drawing/2014/main" id="{DFC77B50-F74D-466A-90E6-A417BF55A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r="8288" b="-3"/>
          <a:stretch/>
        </p:blipFill>
        <p:spPr bwMode="auto">
          <a:xfrm>
            <a:off x="5491133" y="286529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ater basketball ile ilgili gÃ¶rsel sonucu">
            <a:extLst>
              <a:ext uri="{FF2B5EF4-FFF2-40B4-BE49-F238E27FC236}">
                <a16:creationId xmlns:a16="http://schemas.microsoft.com/office/drawing/2014/main" id="{EE90C2F4-45B3-4B16-85E6-FFEF5F854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4231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D24E26-A4B7-43E6-941F-E369038C8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421682"/>
            <a:ext cx="4282740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Havuz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Suda batmayan toplar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 basketbol potaları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tutmayan kıyafetler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Sayıları gösteren manuel sayaç</a:t>
            </a:r>
          </a:p>
        </p:txBody>
      </p:sp>
      <p:sp>
        <p:nvSpPr>
          <p:cNvPr id="12" name="Unvan 1">
            <a:extLst>
              <a:ext uri="{FF2B5EF4-FFF2-40B4-BE49-F238E27FC236}">
                <a16:creationId xmlns:a16="http://schemas.microsoft.com/office/drawing/2014/main" id="{59787488-ED57-4A37-8F8D-DBC16EAF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29" y="823352"/>
            <a:ext cx="4741948" cy="1454051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Basketbolunda Kullanılan Malzemeler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4474768E-E4E6-441C-98CB-EFD7C5745CE9}"/>
              </a:ext>
            </a:extLst>
          </p:cNvPr>
          <p:cNvSpPr/>
          <p:nvPr/>
        </p:nvSpPr>
        <p:spPr>
          <a:xfrm>
            <a:off x="167677" y="954030"/>
            <a:ext cx="5306852" cy="11790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01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kara Ã¼niversitesi ile ilgili gÃ¶rsel sonucu">
            <a:extLst>
              <a:ext uri="{FF2B5EF4-FFF2-40B4-BE49-F238E27FC236}">
                <a16:creationId xmlns:a16="http://schemas.microsoft.com/office/drawing/2014/main" id="{F6CA7370-59CC-4AFA-97C7-28FA3AF35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8" r="-2" b="20378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Ä°lgili resim">
            <a:extLst>
              <a:ext uri="{FF2B5EF4-FFF2-40B4-BE49-F238E27FC236}">
                <a16:creationId xmlns:a16="http://schemas.microsoft.com/office/drawing/2014/main" id="{863F934B-B48A-463F-A59F-E2CCBDC8A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6" r="12809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601D89-B26C-4130-A3C6-A868253B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184231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106</Words>
  <Application>Microsoft Office PowerPoint</Application>
  <PresentationFormat>Geniş ekran</PresentationFormat>
  <Paragraphs>26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Havuzda Yapılan Su Sporlarının İçeriklerinin Tanıtılması-3</vt:lpstr>
      <vt:lpstr>Ders İçeriği</vt:lpstr>
      <vt:lpstr>Su Voleybolu</vt:lpstr>
      <vt:lpstr>Su Voleybolunda Kullanılan Malzemeler</vt:lpstr>
      <vt:lpstr>Su Basketbolu</vt:lpstr>
      <vt:lpstr>Su Basketbolunda Kullanılan Malzemeler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Havuzda Yapılan Su Sporlarının İçeriklerinin Tanıtılması</dc:title>
  <dc:creator>Cemal Yalçın</dc:creator>
  <cp:lastModifiedBy>Nurettin Göksu Çini-Akademik</cp:lastModifiedBy>
  <cp:revision>15</cp:revision>
  <dcterms:created xsi:type="dcterms:W3CDTF">2019-04-05T01:05:18Z</dcterms:created>
  <dcterms:modified xsi:type="dcterms:W3CDTF">2020-05-03T18:56:19Z</dcterms:modified>
</cp:coreProperties>
</file>