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5"/>
  </p:notesMasterIdLst>
  <p:sldIdLst>
    <p:sldId id="635" r:id="rId2"/>
    <p:sldId id="642" r:id="rId3"/>
    <p:sldId id="643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RZU COLERI CIHAN" initials="ACC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0D09"/>
    <a:srgbClr val="FF5050"/>
  </p:clrMru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9338" autoAdjust="0"/>
    <p:restoredTop sz="94660"/>
  </p:normalViewPr>
  <p:slideViewPr>
    <p:cSldViewPr>
      <p:cViewPr>
        <p:scale>
          <a:sx n="80" d="100"/>
          <a:sy n="80" d="100"/>
        </p:scale>
        <p:origin x="-852" y="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BCE1CB-8182-4EFC-B8F0-659B0E633FF8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832DDF-24DF-42B2-80F9-E0C7EEF74EE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II- Moleküler ve görsel  tanı yöntemleri 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104496"/>
          </a:xfrm>
        </p:spPr>
        <p:txBody>
          <a:bodyPr/>
          <a:lstStyle/>
          <a:p>
            <a:r>
              <a:rPr lang="fi-FI" b="1" dirty="0" smtClean="0"/>
              <a:t>Nükleik Asit Yöntemleri</a:t>
            </a:r>
          </a:p>
          <a:p>
            <a:r>
              <a:rPr lang="tr-TR" b="1" dirty="0" smtClean="0"/>
              <a:t>Tanısal Viroloji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>Nükleik asit hibridizasyonu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Nükleik asit hibridizasyonu, mikroorganizmaların tanısında kullanılan güçlü bir teşhis aracıdır. Bir prob tasarlamak için, ilgilenilen mikroorganizmaya spesifik bir nükleik asit dizisi mutlaka bulunmalıdır. Prob-temelli teknolojinin en yaygın kullanımı çoğunlukla gen amplifikasyon (PCR) yöntemlerinde görülür. Çeşitli DNA temelli yöntemler özellikle klinik, gıda ve araştırma laboratuvarlarında kullanılmaktadır.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i="1" dirty="0" smtClean="0"/>
              <a:t>In vitro virüs üretimi sadece doku kültüründe başarılabilir. </a:t>
            </a:r>
            <a:r>
              <a:rPr lang="tr-TR" dirty="0" smtClean="0"/>
              <a:t>Bu nedenle, viral tanılamanın yapıldığı çoğu tanı tekniği viral gelişime bağlı değildir, ama rutin olarak viral nükleik asit tekniklerine ve immunoassay’lere dayanır. Elektron mikroskopi teknikleri, konukçu örneklerindeki virüslerin direkt gözenmeleri için faydalıdır.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4347</TotalTime>
  <Words>114</Words>
  <Application>Microsoft Office PowerPoint</Application>
  <PresentationFormat>On-screen Show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Apex</vt:lpstr>
      <vt:lpstr>II- Moleküler ve görsel  tanı yöntemleri </vt:lpstr>
      <vt:lpstr>Nükleik asit hibridizasyonu</vt:lpstr>
      <vt:lpstr>Slide 3</vt:lpstr>
    </vt:vector>
  </TitlesOfParts>
  <Company>BIYOLOJI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 431</dc:title>
  <dc:creator>ARZU COLERI CIHAN</dc:creator>
  <cp:lastModifiedBy>ARZU</cp:lastModifiedBy>
  <cp:revision>498</cp:revision>
  <dcterms:created xsi:type="dcterms:W3CDTF">2014-09-17T10:19:17Z</dcterms:created>
  <dcterms:modified xsi:type="dcterms:W3CDTF">2017-01-31T21:39:00Z</dcterms:modified>
</cp:coreProperties>
</file>