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53"/>
  </p:normalViewPr>
  <p:slideViewPr>
    <p:cSldViewPr snapToGrid="0" snapToObjects="1">
      <p:cViewPr varScale="1">
        <p:scale>
          <a:sx n="90" d="100"/>
          <a:sy n="90" d="100"/>
        </p:scale>
        <p:origin x="232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6/30/20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6/30/20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C9477E-3E61-3A40-8968-DDFD36297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Modern devlete doğru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FF1CCE0-97E1-B84D-8900-6447095F75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tr-TR" sz="2400" b="1" dirty="0"/>
              <a:t>İMPARATORLUKLAR</a:t>
            </a:r>
          </a:p>
        </p:txBody>
      </p:sp>
    </p:spTree>
    <p:extLst>
      <p:ext uri="{BB962C8B-B14F-4D97-AF65-F5344CB8AC3E}">
        <p14:creationId xmlns:p14="http://schemas.microsoft.com/office/powerpoint/2010/main" val="1750142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458D700-14B7-BF42-9AA3-77E8D56D4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4C22D46-2388-C14E-A0A8-7C70BF493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Atina demokrasisinin, o dönemlerde dünyaya yayıldığını söylemek çok doğru olmayacaktır.</a:t>
            </a:r>
          </a:p>
          <a:p>
            <a:r>
              <a:rPr lang="tr-TR" dirty="0"/>
              <a:t>Atina gibi şehir devleti karşısında yayılmacı imparatorluklar ortaya çıkmıştır</a:t>
            </a:r>
          </a:p>
          <a:p>
            <a:endParaRPr lang="tr-TR" dirty="0"/>
          </a:p>
          <a:p>
            <a:r>
              <a:rPr lang="tr-TR" dirty="0"/>
              <a:t>Artan hammadde ihtiyacı, güçlenen ordu ve kişisel hırslar yayılmayı sürecin bir parçası haline getirmiştir.</a:t>
            </a:r>
          </a:p>
        </p:txBody>
      </p:sp>
    </p:spTree>
    <p:extLst>
      <p:ext uri="{BB962C8B-B14F-4D97-AF65-F5344CB8AC3E}">
        <p14:creationId xmlns:p14="http://schemas.microsoft.com/office/powerpoint/2010/main" val="7948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2EF2201-B7BF-B144-B042-533B58A0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BEC932F-EA65-D84C-A881-363CA6FE21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Örneğin bir şehir devleti olarak M.Ö. 753 yılında ortaya çıkan Roma devleti yayılarak tüm Akdeniz’e hakim bir imparatorluğa dönüşmüştür.</a:t>
            </a:r>
          </a:p>
          <a:p>
            <a:endParaRPr lang="tr-TR" dirty="0"/>
          </a:p>
          <a:p>
            <a:r>
              <a:rPr lang="tr-TR" dirty="0"/>
              <a:t>Varlığı ise M.S. 476 yılına kadar devam etmiştir. Doğu Roma İmparatorluğu ise 1453 yılında İstanbul’un Fethi’ne kadar sürmüştür.</a:t>
            </a:r>
          </a:p>
          <a:p>
            <a:endParaRPr lang="tr-TR" dirty="0"/>
          </a:p>
          <a:p>
            <a:r>
              <a:rPr lang="tr-TR" dirty="0"/>
              <a:t>Bu muazzam süre boyunca hayatta kalabilmesi değişime uğrayarak sistemin oturmasının sağlanmış olmasıdır.</a:t>
            </a:r>
          </a:p>
        </p:txBody>
      </p:sp>
    </p:spTree>
    <p:extLst>
      <p:ext uri="{BB962C8B-B14F-4D97-AF65-F5344CB8AC3E}">
        <p14:creationId xmlns:p14="http://schemas.microsoft.com/office/powerpoint/2010/main" val="18263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4631B66A-4CEF-DB45-825B-059F8ACA6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 fontScale="90000"/>
          </a:bodyPr>
          <a:lstStyle/>
          <a:p>
            <a:r>
              <a:rPr lang="tr-TR" sz="3200" dirty="0"/>
              <a:t>Roma imparatorluğu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7F78385-7E76-4130-9283-7216EA091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r>
              <a:rPr lang="en-US" sz="1600" dirty="0" err="1"/>
              <a:t>Kaynak</a:t>
            </a:r>
            <a:r>
              <a:rPr lang="en-US" sz="1600" dirty="0"/>
              <a:t>: https://</a:t>
            </a:r>
            <a:r>
              <a:rPr lang="en-US" sz="1600" dirty="0" err="1"/>
              <a:t>www.ancient.eu</a:t>
            </a:r>
            <a:r>
              <a:rPr lang="en-US" sz="1600" dirty="0"/>
              <a:t>/article/835/fall-of-the-western-roman-empire/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İçerik Yer Tutucusu 5">
            <a:extLst>
              <a:ext uri="{FF2B5EF4-FFF2-40B4-BE49-F238E27FC236}">
                <a16:creationId xmlns:a16="http://schemas.microsoft.com/office/drawing/2014/main" id="{8B81AE57-F0D9-3046-9B39-7BF6BFC6B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955339" y="1520308"/>
            <a:ext cx="6127287" cy="424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2F5B3C-B0B3-0146-BAD7-663421019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FCFCA2F-8ACB-414B-9070-877409805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İstanbul’un fethiyle birlikte fiilen yıkılan Doğu Roma İmparatorluğu’nun oluşturduğu sistem, Osmanlı Devleti tarafından da sürdürülmüştür.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Osmanlı Devleti 600 yıla yaklaşan ömrüyle dünyanın en büyük ve kalıcı devletlerinden birisi olmuştur.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Bu başarısı hem uyguladığı sistem hem de askeri gücüyle doğrudan ilişkilidir.</a:t>
            </a:r>
          </a:p>
        </p:txBody>
      </p:sp>
    </p:spTree>
    <p:extLst>
      <p:ext uri="{BB962C8B-B14F-4D97-AF65-F5344CB8AC3E}">
        <p14:creationId xmlns:p14="http://schemas.microsoft.com/office/powerpoint/2010/main" val="2386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3FFF8D3-2EF3-4286-935A-D01BE3C85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8CCB43-545E-4064-8BB8-5C492D0F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01656AC6-6EAA-4948-A45E-8B684BEE3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 fontScale="90000"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>Osmanlı imparatorluğu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ACAC76A-AB99-4AD0-B54F-FD0013337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Kaynak</a:t>
            </a:r>
            <a:r>
              <a:rPr lang="en-US" sz="1600" dirty="0">
                <a:solidFill>
                  <a:schemeClr val="bg1"/>
                </a:solidFill>
              </a:rPr>
              <a:t>: https://</a:t>
            </a:r>
            <a:r>
              <a:rPr lang="en-US" sz="1600" dirty="0" err="1">
                <a:solidFill>
                  <a:schemeClr val="bg1"/>
                </a:solidFill>
              </a:rPr>
              <a:t>www.harita.gov.tr</a:t>
            </a:r>
            <a:r>
              <a:rPr lang="en-US" sz="1600" dirty="0">
                <a:solidFill>
                  <a:schemeClr val="bg1"/>
                </a:solidFill>
              </a:rPr>
              <a:t>/urun-21-1-12-000-000-olcekli-osmanli-imparatorlugu-haritasi.html</a:t>
            </a:r>
          </a:p>
        </p:txBody>
      </p:sp>
      <p:sp useBgFill="1">
        <p:nvSpPr>
          <p:cNvPr id="15" name="Rounded Rectangle 14">
            <a:extLst>
              <a:ext uri="{FF2B5EF4-FFF2-40B4-BE49-F238E27FC236}">
                <a16:creationId xmlns:a16="http://schemas.microsoft.com/office/drawing/2014/main" id="{E6C57836-126B-4938-8C7A-3C3BCB59D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196839E9-2E44-6C4C-9561-E9B5B61DB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339" y="1442185"/>
            <a:ext cx="6127287" cy="439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2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0CEE51-1384-C04C-BB40-BB0FA988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B3AA9B-C9AB-6746-A0AB-81D5DED7A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Uzun yıllar boyunca hakimiyet sürdüren devletler fetih siyaseti sürdürmüşlerdir.</a:t>
            </a:r>
          </a:p>
          <a:p>
            <a:endParaRPr lang="tr-TR" dirty="0"/>
          </a:p>
          <a:p>
            <a:r>
              <a:rPr lang="tr-TR" dirty="0"/>
              <a:t>Gelişen hammadde ihtiyacı, kaynak yaratma bu fetihlerin motivasyonuydu.</a:t>
            </a:r>
          </a:p>
          <a:p>
            <a:endParaRPr lang="tr-TR" dirty="0"/>
          </a:p>
          <a:p>
            <a:r>
              <a:rPr lang="tr-TR" dirty="0"/>
              <a:t>Diğer taraftan din konusu da önemli çatışma unsuru olarak göze çarpmaktadır. Doğu’ya Kudüs için yapılan Haçlı Seferleri bunun tipik örnekleridir.</a:t>
            </a:r>
          </a:p>
        </p:txBody>
      </p:sp>
    </p:spTree>
    <p:extLst>
      <p:ext uri="{BB962C8B-B14F-4D97-AF65-F5344CB8AC3E}">
        <p14:creationId xmlns:p14="http://schemas.microsoft.com/office/powerpoint/2010/main" val="521080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B836880-BF75-4385-9994-9270F8AC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BCFBE2-C65F-42E3-A14A-5D04B9842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AF534AB8-ED59-7049-8FCF-F795EB8B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4373"/>
            <a:ext cx="3306744" cy="1293028"/>
          </a:xfrm>
        </p:spPr>
        <p:txBody>
          <a:bodyPr>
            <a:normAutofit/>
          </a:bodyPr>
          <a:lstStyle/>
          <a:p>
            <a:endParaRPr lang="tr-TR" sz="32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B071BB-B556-4079-B6ED-CC34743B6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94560"/>
            <a:ext cx="3306742" cy="4024125"/>
          </a:xfrm>
        </p:spPr>
        <p:txBody>
          <a:bodyPr>
            <a:norm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en.wikipedia.org</a:t>
            </a:r>
            <a:r>
              <a:rPr lang="en-US" sz="1600" dirty="0"/>
              <a:t>/wiki/Crusades#/media/</a:t>
            </a:r>
            <a:r>
              <a:rPr lang="en-US" sz="1600" dirty="0" err="1"/>
              <a:t>File:Combat_deuxième_croisade.jpg</a:t>
            </a:r>
            <a:endParaRPr lang="en-US" sz="16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8D32B90-922C-4411-A898-3F03AA80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1066164"/>
            <a:ext cx="6765949" cy="5148371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CCD09D03-4B00-4B4F-9C08-8FEAB7694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3" r="7312" b="-1"/>
          <a:stretch/>
        </p:blipFill>
        <p:spPr>
          <a:xfrm>
            <a:off x="4955339" y="1336566"/>
            <a:ext cx="6127287" cy="46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941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1BD0902-B961-9244-AF65-B4467246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764373"/>
            <a:ext cx="3977639" cy="1600200"/>
          </a:xfrm>
        </p:spPr>
        <p:txBody>
          <a:bodyPr anchor="b">
            <a:normAutofit/>
          </a:bodyPr>
          <a:lstStyle/>
          <a:p>
            <a:pPr algn="l"/>
            <a:endParaRPr lang="tr-TR" sz="320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96E57B6-0514-BE46-968F-79D73F3DB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64573"/>
            <a:ext cx="3977639" cy="3854112"/>
          </a:xfrm>
        </p:spPr>
        <p:txBody>
          <a:bodyPr>
            <a:normAutofit/>
          </a:bodyPr>
          <a:lstStyle/>
          <a:p>
            <a:r>
              <a:rPr lang="tr-TR" sz="1600"/>
              <a:t>Klasik devletten modern devlete geçiş din çatışması olarak gözüken 1618-1648 yılları arasında yaşanan </a:t>
            </a:r>
            <a:r>
              <a:rPr lang="tr-TR" sz="1600" b="1" i="1"/>
              <a:t>30 Yıl Savaşları </a:t>
            </a:r>
            <a:r>
              <a:rPr lang="tr-TR" sz="1600"/>
              <a:t>ardından imzalanan Vestfalya Antlaşması ile mümkün olmuştur.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B2A765F-22BB-B241-9196-7DE18E518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71" r="407"/>
          <a:stretch/>
        </p:blipFill>
        <p:spPr>
          <a:xfrm>
            <a:off x="4972699" y="746126"/>
            <a:ext cx="6533501" cy="547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602"/>
      </p:ext>
    </p:extLst>
  </p:cSld>
  <p:clrMapOvr>
    <a:masterClrMapping/>
  </p:clrMapOvr>
</p:sld>
</file>

<file path=ppt/theme/theme1.xml><?xml version="1.0" encoding="utf-8"?>
<a:theme xmlns:a="http://schemas.openxmlformats.org/drawingml/2006/main" name="Uçak İzi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Microsoft Macintosh PowerPoint</Application>
  <PresentationFormat>Geniş ekran</PresentationFormat>
  <Paragraphs>27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2" baseType="lpstr">
      <vt:lpstr>Arial</vt:lpstr>
      <vt:lpstr>Century Gothic</vt:lpstr>
      <vt:lpstr>Uçak İzi</vt:lpstr>
      <vt:lpstr>Modern devlete doğru</vt:lpstr>
      <vt:lpstr>PowerPoint Sunusu</vt:lpstr>
      <vt:lpstr>PowerPoint Sunusu</vt:lpstr>
      <vt:lpstr>Roma imparatorluğu</vt:lpstr>
      <vt:lpstr>PowerPoint Sunusu</vt:lpstr>
      <vt:lpstr>Osmanlı imparatorluğu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devlete doğru</dc:title>
  <dc:creator>Zehra Münüsoğlu</dc:creator>
  <cp:lastModifiedBy>Zehra Münüsoğlu</cp:lastModifiedBy>
  <cp:revision>1</cp:revision>
  <dcterms:created xsi:type="dcterms:W3CDTF">2020-07-01T06:35:18Z</dcterms:created>
  <dcterms:modified xsi:type="dcterms:W3CDTF">2020-07-01T06:35:54Z</dcterms:modified>
</cp:coreProperties>
</file>