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1" d="100"/>
          <a:sy n="71" d="100"/>
        </p:scale>
        <p:origin x="484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4FEE0-68A6-40FE-8E96-33A6EAC7F165}" type="datetimeFigureOut">
              <a:rPr lang="tr-TR" smtClean="0"/>
              <a:t>24.2.2018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58E61-1314-424A-942E-70DB6F98074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06913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4FEE0-68A6-40FE-8E96-33A6EAC7F165}" type="datetimeFigureOut">
              <a:rPr lang="tr-TR" smtClean="0"/>
              <a:t>24.2.2018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58E61-1314-424A-942E-70DB6F98074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84804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4FEE0-68A6-40FE-8E96-33A6EAC7F165}" type="datetimeFigureOut">
              <a:rPr lang="tr-TR" smtClean="0"/>
              <a:t>24.2.2018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58E61-1314-424A-942E-70DB6F98074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060227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4FEE0-68A6-40FE-8E96-33A6EAC7F165}" type="datetimeFigureOut">
              <a:rPr lang="tr-TR" smtClean="0"/>
              <a:t>24.2.2018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58E61-1314-424A-942E-70DB6F98074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43202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4FEE0-68A6-40FE-8E96-33A6EAC7F165}" type="datetimeFigureOut">
              <a:rPr lang="tr-TR" smtClean="0"/>
              <a:t>24.2.2018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58E61-1314-424A-942E-70DB6F98074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196053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4FEE0-68A6-40FE-8E96-33A6EAC7F165}" type="datetimeFigureOut">
              <a:rPr lang="tr-TR" smtClean="0"/>
              <a:t>24.2.2018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58E61-1314-424A-942E-70DB6F98074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274536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4FEE0-68A6-40FE-8E96-33A6EAC7F165}" type="datetimeFigureOut">
              <a:rPr lang="tr-TR" smtClean="0"/>
              <a:t>24.2.2018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58E61-1314-424A-942E-70DB6F98074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656185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4FEE0-68A6-40FE-8E96-33A6EAC7F165}" type="datetimeFigureOut">
              <a:rPr lang="tr-TR" smtClean="0"/>
              <a:t>24.2.2018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58E61-1314-424A-942E-70DB6F98074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73217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4FEE0-68A6-40FE-8E96-33A6EAC7F165}" type="datetimeFigureOut">
              <a:rPr lang="tr-TR" smtClean="0"/>
              <a:t>24.2.2018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58E61-1314-424A-942E-70DB6F98074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149760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4FEE0-68A6-40FE-8E96-33A6EAC7F165}" type="datetimeFigureOut">
              <a:rPr lang="tr-TR" smtClean="0"/>
              <a:t>24.2.2018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58E61-1314-424A-942E-70DB6F98074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47450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4FEE0-68A6-40FE-8E96-33A6EAC7F165}" type="datetimeFigureOut">
              <a:rPr lang="tr-TR" smtClean="0"/>
              <a:t>24.2.2018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58E61-1314-424A-942E-70DB6F98074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662654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44FEE0-68A6-40FE-8E96-33A6EAC7F165}" type="datetimeFigureOut">
              <a:rPr lang="tr-TR" smtClean="0"/>
              <a:t>24.2.2018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958E61-1314-424A-942E-70DB6F98074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02090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abbel.com/en/magazine/what-is-language" TargetMode="External"/><Relationship Id="rId2" Type="http://schemas.openxmlformats.org/officeDocument/2006/relationships/hyperlink" Target="https://www.linguisticsociety.org/resource/history-modern-linguistics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britannica.com/topic/language#ref27158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528917" y="215152"/>
            <a:ext cx="11340353" cy="1407459"/>
          </a:xfrm>
        </p:spPr>
        <p:txBody>
          <a:bodyPr>
            <a:normAutofit fontScale="90000"/>
          </a:bodyPr>
          <a:lstStyle/>
          <a:p>
            <a:r>
              <a:rPr lang="tr-TR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Modern </a:t>
            </a:r>
            <a:r>
              <a:rPr lang="tr-TR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study</a:t>
            </a:r>
            <a:r>
              <a:rPr lang="tr-TR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of Language </a:t>
            </a:r>
            <a:r>
              <a:rPr lang="tr-TR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Language </a:t>
            </a:r>
            <a:r>
              <a:rPr lang="tr-TR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Philosophy</a:t>
            </a:r>
            <a:endParaRPr lang="tr-TR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421340" y="1712259"/>
            <a:ext cx="11447929" cy="4276165"/>
          </a:xfrm>
        </p:spPr>
        <p:txBody>
          <a:bodyPr>
            <a:normAutofit/>
          </a:bodyPr>
          <a:lstStyle/>
          <a:p>
            <a:pPr algn="l"/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modern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field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linguistics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dates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from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beginning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19th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century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While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ancient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India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Greece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had 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remarkable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grammatical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tradition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throughout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most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history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linguistics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had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province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philosophy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rhetoric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literary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analysis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figure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out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how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human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language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works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But in 1786, an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amazing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discovery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was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regular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sound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correspondences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among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languages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spoken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Europe,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India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Persia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example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English 'f'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sound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often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corresponds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'p'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sound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among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others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Latin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Sanskrit, an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important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ancient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language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India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l"/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ENGLISH   LATIN    SANSKRIT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father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        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pater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     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pitar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full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             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plenus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   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purnas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             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         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pari</a:t>
            </a:r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88058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107577"/>
            <a:ext cx="10515600" cy="932330"/>
          </a:xfrm>
        </p:spPr>
        <p:txBody>
          <a:bodyPr>
            <a:normAutofit/>
          </a:bodyPr>
          <a:lstStyle/>
          <a:p>
            <a:pPr algn="ctr"/>
            <a:r>
              <a:rPr lang="tr-TR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it a </a:t>
            </a:r>
            <a:r>
              <a:rPr lang="tr-TR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matter</a:t>
            </a:r>
            <a:r>
              <a:rPr lang="tr-TR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realization</a:t>
            </a:r>
            <a:r>
              <a:rPr lang="tr-TR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tr-TR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76518" y="1039908"/>
            <a:ext cx="11555506" cy="5307104"/>
          </a:xfrm>
        </p:spPr>
        <p:txBody>
          <a:bodyPr>
            <a:normAutofit lnSpcReduction="10000"/>
          </a:bodyPr>
          <a:lstStyle/>
          <a:p>
            <a:pPr algn="just"/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Scholars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realized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these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correspondences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found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thousands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words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could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not be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chance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mutual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influence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only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reliable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conclusion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was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these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languages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related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one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another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because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from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common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ancestor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Much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19th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century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linguistics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was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devoted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working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out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nature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parent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language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spoken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about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6,000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years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ago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as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well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as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changes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which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'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Proto-Indo-European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', as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now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call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it,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developed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English, Russian, Hindi,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other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modern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descendants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program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historical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linguistics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continues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today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Linguists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have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succeeded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grouping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5,000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languages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world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number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language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families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sharing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common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ancestor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However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need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bear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mind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cultural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political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borrowings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cannot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warrant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structural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kinship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between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languages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order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know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about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it,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need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investigate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structural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similarities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differences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between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languages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concerned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9613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224118"/>
            <a:ext cx="10515600" cy="905436"/>
          </a:xfrm>
        </p:spPr>
        <p:txBody>
          <a:bodyPr/>
          <a:lstStyle/>
          <a:p>
            <a:pPr algn="ctr"/>
            <a:r>
              <a:rPr lang="tr-TR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Study</a:t>
            </a:r>
            <a:r>
              <a:rPr lang="tr-TR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of Language </a:t>
            </a:r>
            <a:r>
              <a:rPr lang="tr-TR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Structure</a:t>
            </a:r>
            <a:endParaRPr lang="tr-TR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1013" y="1013012"/>
            <a:ext cx="11564470" cy="5495364"/>
          </a:xfrm>
        </p:spPr>
        <p:txBody>
          <a:bodyPr>
            <a:normAutofit/>
          </a:bodyPr>
          <a:lstStyle/>
          <a:p>
            <a:pPr algn="just"/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Motivated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by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previous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argument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at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beginning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20th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century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attention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shifted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fact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not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only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language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change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but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language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structure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as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well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is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systematic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governed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regular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rules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principles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attention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world's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linguists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turned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study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grammar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technical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sense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organization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sound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system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language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internal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structure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words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sentences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1920s,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program of '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structural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linguistics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',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inspired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large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ideas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Swiss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linguist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Ferdinand de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Saussure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was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developing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sophisticated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methods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grammatical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analysis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period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also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saw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intensified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scholarly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study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languages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had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never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written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down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had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become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common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place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example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American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linguist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spend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several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years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working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out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intricacies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grammars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Navajo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Chippewa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Ojibwa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Apache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Mohawk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some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other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indigenous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language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North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America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08461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03063"/>
          </a:xfrm>
        </p:spPr>
        <p:txBody>
          <a:bodyPr>
            <a:normAutofit fontScale="90000"/>
          </a:bodyPr>
          <a:lstStyle/>
          <a:p>
            <a:pPr algn="ctr"/>
            <a:r>
              <a:rPr lang="tr-TR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Shift</a:t>
            </a:r>
            <a:r>
              <a:rPr lang="tr-TR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attention</a:t>
            </a:r>
            <a:endParaRPr lang="tr-TR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09599" y="1147482"/>
            <a:ext cx="10910047" cy="5029481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Thus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attention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18th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19th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century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was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shifted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from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historical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linguistics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modern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linguistics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i.e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study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language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structure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as a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living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organism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as a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product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today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Hence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grammar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structure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any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language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came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be in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centre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linguistic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interest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Grammatical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structures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rather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than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lexical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kinships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borrowings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as a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result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cultural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political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exchange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started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gain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much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more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attention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of modern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linguists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Saussure’s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idea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was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language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can be a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product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past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but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was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is a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living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mechanism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is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continuously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in a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changing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process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Therefore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need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pay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more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attention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today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language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rather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than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its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yesterday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This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argument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may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contain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concern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from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another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point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view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which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is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similar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possible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effects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any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genealogical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research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today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2618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10640"/>
          </a:xfrm>
        </p:spPr>
        <p:txBody>
          <a:bodyPr/>
          <a:lstStyle/>
          <a:p>
            <a:pPr algn="ctr"/>
            <a:r>
              <a:rPr lang="tr-TR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Shift</a:t>
            </a:r>
            <a:r>
              <a:rPr lang="tr-TR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attention</a:t>
            </a:r>
            <a:endParaRPr lang="tr-TR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165412"/>
            <a:ext cx="10515600" cy="5011551"/>
          </a:xfrm>
        </p:spPr>
        <p:txBody>
          <a:bodyPr>
            <a:normAutofit lnSpcReduction="10000"/>
          </a:bodyPr>
          <a:lstStyle/>
          <a:p>
            <a:pPr algn="just"/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last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half-century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has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deepening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understanding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these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rules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principles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growth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widespread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conviction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despite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seeming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diversity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languages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world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basically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from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same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cloth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As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grammatical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analysis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has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become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deeper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have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found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fundamental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commonalities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among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languages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world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program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initiated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linguist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Noam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Chomsky in 1957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fact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as 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consequence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human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brain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being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'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prewired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'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particular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properties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grammar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thereby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drastically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limiting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number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possible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human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languages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claims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program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have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basis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great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deal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recent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linguistic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research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have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one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most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important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centers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controversy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field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Books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journal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articles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routinely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present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evidence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against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idea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central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properties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language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innate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97823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46499"/>
          </a:xfrm>
        </p:spPr>
        <p:txBody>
          <a:bodyPr/>
          <a:lstStyle/>
          <a:p>
            <a:pPr algn="ctr"/>
            <a:r>
              <a:rPr lang="tr-TR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Language </a:t>
            </a:r>
            <a:r>
              <a:rPr lang="tr-TR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Use</a:t>
            </a:r>
            <a:r>
              <a:rPr lang="tr-TR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tr-TR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Studies</a:t>
            </a:r>
            <a:r>
              <a:rPr lang="tr-TR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Meaning</a:t>
            </a:r>
            <a:endParaRPr lang="tr-TR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353671"/>
            <a:ext cx="10515600" cy="4823292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There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also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long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tradition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study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what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it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means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say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word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sentence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'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means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' 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particular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thing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how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these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meanings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conveyed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when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communicate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each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other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Two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popular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ideas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about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what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meanings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back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ancient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Greeks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One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meanings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mental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representations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some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sort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another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meaning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an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expression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purely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function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how it is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used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Both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ideas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have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launched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research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programs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active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today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have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joined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third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approach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building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work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philosophers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such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as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Gottlob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Frege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Bertrand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Russell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which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applies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formal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methods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derived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from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logic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attempts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equate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meaning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an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expression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reference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conditions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under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which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it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might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judged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true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false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Other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linguists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have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looking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at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cognitive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principles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underlying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organization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meaning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including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basic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metaphoric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processes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some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claim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at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heart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grammar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still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others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have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examining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ways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sentences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together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form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coherent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discourse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891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358588" y="365125"/>
            <a:ext cx="10995212" cy="1325563"/>
          </a:xfrm>
        </p:spPr>
        <p:txBody>
          <a:bodyPr/>
          <a:lstStyle/>
          <a:p>
            <a:pPr algn="ctr"/>
            <a:r>
              <a:rPr lang="tr-TR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Language </a:t>
            </a:r>
            <a:r>
              <a:rPr lang="tr-TR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Use</a:t>
            </a:r>
            <a:r>
              <a:rPr lang="tr-TR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tr-TR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Social</a:t>
            </a:r>
            <a:r>
              <a:rPr lang="tr-TR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Side of </a:t>
            </a:r>
            <a:r>
              <a:rPr lang="tr-TR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Language</a:t>
            </a:r>
            <a:endParaRPr lang="tr-TR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past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50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years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has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increasing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attention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social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language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as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well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as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mental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subfield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sociolinguistics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has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age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as 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consequence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post World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War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social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movements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national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liberation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movements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active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third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world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countries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after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war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posed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question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what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would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official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language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(s)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after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independence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pressing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question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since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almost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multilingual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scholarly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study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language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situation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countries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world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addition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movements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minority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rights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United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States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other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Western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countries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has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close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examination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social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variation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complements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earlier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work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geographical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variation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Scholars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have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turned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analytical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tools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linguistics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study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nonstandard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varieties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like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African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American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Vernacular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English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Chicano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Spanish.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women's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movement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has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linguists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investigate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gender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differences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speech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whether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our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language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has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perpetuate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sexual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inequality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72186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36146"/>
          </a:xfrm>
        </p:spPr>
        <p:txBody>
          <a:bodyPr/>
          <a:lstStyle/>
          <a:p>
            <a:pPr algn="ctr"/>
            <a:r>
              <a:rPr lang="tr-TR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Language </a:t>
            </a:r>
            <a:r>
              <a:rPr lang="tr-TR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use</a:t>
            </a:r>
            <a:endParaRPr lang="tr-TR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586753"/>
            <a:ext cx="10515600" cy="4590210"/>
          </a:xfrm>
        </p:spPr>
        <p:txBody>
          <a:bodyPr/>
          <a:lstStyle/>
          <a:p>
            <a:pPr algn="just"/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social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individual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aspect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language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use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has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paved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way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two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major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sub-disciplines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within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linguistics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sociolinguistics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psycholinguistics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Sociolinguistics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is an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interdisciplinary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field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between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sociology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linguistics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in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which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linguistic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phenomena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studied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on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basis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social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structures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Psycholinguistics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is in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intersection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point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psychology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linguistics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together,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which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psychological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processes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scrutinized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terms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individual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language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use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891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38922"/>
          </a:xfrm>
        </p:spPr>
        <p:txBody>
          <a:bodyPr>
            <a:normAutofit fontScale="90000"/>
          </a:bodyPr>
          <a:lstStyle/>
          <a:p>
            <a:pPr algn="ctr"/>
            <a:r>
              <a:rPr lang="tr-TR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References</a:t>
            </a:r>
            <a:endParaRPr lang="tr-TR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192306"/>
            <a:ext cx="10515600" cy="4984657"/>
          </a:xfrm>
        </p:spPr>
        <p:txBody>
          <a:bodyPr/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(https://www.linguisticsociety.org/resource/history-modern-linguistics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Frederick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J.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Newmeyer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www.babbel.com/en/magazine/what-is-language</a:t>
            </a:r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https://www.britannica.com/topic/language#ref27158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49914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</TotalTime>
  <Words>1265</Words>
  <Application>Microsoft Office PowerPoint</Application>
  <PresentationFormat>Geniş ekran</PresentationFormat>
  <Paragraphs>30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Office Teması</vt:lpstr>
      <vt:lpstr>Modern study of Language and Language Philosophy</vt:lpstr>
      <vt:lpstr>Is it a matter of realization?</vt:lpstr>
      <vt:lpstr>The Study of Language Structure</vt:lpstr>
      <vt:lpstr>Shift of attention</vt:lpstr>
      <vt:lpstr>Shift of attention</vt:lpstr>
      <vt:lpstr>Language Use: Studies of Meaning</vt:lpstr>
      <vt:lpstr>Language Use: The Social Side of Language</vt:lpstr>
      <vt:lpstr>Language use</vt:lpstr>
      <vt:lpstr>References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Hafta 3</dc:title>
  <dc:creator>MUSTAFA GÜLEÇ</dc:creator>
  <cp:lastModifiedBy>MUSTAFA GÜLEÇ</cp:lastModifiedBy>
  <cp:revision>39</cp:revision>
  <dcterms:created xsi:type="dcterms:W3CDTF">2018-02-15T15:31:53Z</dcterms:created>
  <dcterms:modified xsi:type="dcterms:W3CDTF">2018-02-24T12:44:24Z</dcterms:modified>
</cp:coreProperties>
</file>