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91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8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02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20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60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45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61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2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97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4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26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4FEE0-68A6-40FE-8E96-33A6EAC7F165}" type="datetimeFigureOut">
              <a:rPr lang="tr-TR" smtClean="0"/>
              <a:t>24.2.2018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58E61-1314-424A-942E-70DB6F9807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0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bbel.com/en/magazine/what-is-language" TargetMode="External"/><Relationship Id="rId2" Type="http://schemas.openxmlformats.org/officeDocument/2006/relationships/hyperlink" Target="https://www.linguisticsociety.org/resource/history-modern-linguistic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ritannica.com/topic/language#ref2715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28917" y="215152"/>
            <a:ext cx="11340353" cy="1407459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Language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Language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Philosophy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21340" y="1712259"/>
            <a:ext cx="11447929" cy="4276165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19th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ancient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remarkable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rhetoric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But in 1786,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amazing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correspondences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Europe,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English 'f'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corresponds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'p'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Sanskrit,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ancient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  LATIN    SANSKRIT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      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   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           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plenus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 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purnas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           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       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pari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80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07577"/>
            <a:ext cx="10515600" cy="93233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it a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realization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6518" y="1039908"/>
            <a:ext cx="11555506" cy="530710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correspondences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thousands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ancestor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19th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6,000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Proto-Indo-European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English, Russian, Hindi,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descendants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succeeded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5,000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ancestor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borrowings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warrant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kinship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similarities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61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24118"/>
            <a:ext cx="10515600" cy="905436"/>
          </a:xfrm>
        </p:spPr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Language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013" y="1013012"/>
            <a:ext cx="11564470" cy="5495364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previous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20th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systematic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1920s,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of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inspired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Ferdinand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sophisticated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intensified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intricacies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Navajo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Chippewa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Ojibwa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Apache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Mohawk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indigenous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North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846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063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9" y="1147482"/>
            <a:ext cx="10910047" cy="502948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18th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19th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shifted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modern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Hence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Grammatical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lexical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kinships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borrowings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modern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Saussure’s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be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pay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yesterday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genealogical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1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064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65412"/>
            <a:ext cx="10515600" cy="501155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half-century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deepening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widespread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deeper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commonalities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Chomsky in 1957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prewired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drastically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controversy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routinely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78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499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endParaRPr lang="tr-TR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53671"/>
            <a:ext cx="10515600" cy="482329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conveyed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popular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ancient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how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launched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Gottlob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Bertrand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Russell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derived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attempts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looking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underlying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metaphoric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examining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together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coherent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discourse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9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8588" y="365125"/>
            <a:ext cx="10995212" cy="1325563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Side of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endParaRPr lang="tr-TR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increasing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subfield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post World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liberation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multilingual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United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Western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examination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earlier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geographical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nonstandard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varieties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African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Vernacular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English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Chicano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Spanish.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women's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investigate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perpetuate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sexual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inequality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218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146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6753"/>
            <a:ext cx="10515600" cy="4590210"/>
          </a:xfrm>
        </p:spPr>
        <p:txBody>
          <a:bodyPr/>
          <a:lstStyle/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paved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sub-disciplines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interdisciplinary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sociology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phenomena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intersection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together,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scrutinized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9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892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92306"/>
            <a:ext cx="10515600" cy="4984657"/>
          </a:xfrm>
        </p:spPr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(https://www.linguisticsociety.org/resource/history-modern-linguistics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Frederick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Newmeyer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www.babbel.com/en/magazine/what-is-language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https://www.britannica.com/topic/language#ref27158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991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1265</Words>
  <Application>Microsoft Office PowerPoint</Application>
  <PresentationFormat>Geniş ekran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Modern study of Language and Language Philosophy</vt:lpstr>
      <vt:lpstr>Is it a matter of realization?</vt:lpstr>
      <vt:lpstr>The Study of Language Structure</vt:lpstr>
      <vt:lpstr>Shift of attention</vt:lpstr>
      <vt:lpstr>Shift of attention</vt:lpstr>
      <vt:lpstr>Language Use: Studies of Meaning</vt:lpstr>
      <vt:lpstr>Language Use: The Social Side of Language</vt:lpstr>
      <vt:lpstr>Language use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3</dc:title>
  <dc:creator>MUSTAFA GÜLEÇ</dc:creator>
  <cp:lastModifiedBy>MUSTAFA GÜLEÇ</cp:lastModifiedBy>
  <cp:revision>39</cp:revision>
  <dcterms:created xsi:type="dcterms:W3CDTF">2018-02-15T15:31:53Z</dcterms:created>
  <dcterms:modified xsi:type="dcterms:W3CDTF">2018-02-24T12:44:24Z</dcterms:modified>
</cp:coreProperties>
</file>