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Süperviz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Eğitimsel </a:t>
            </a:r>
            <a:r>
              <a:rPr lang="tr-TR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Süpervizyonun</a:t>
            </a:r>
            <a:r>
              <a:rPr lang="tr-T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Uygulanmasında </a:t>
            </a:r>
            <a:endParaRPr lang="tr-T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Temel </a:t>
            </a:r>
            <a:r>
              <a:rPr lang="tr-T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İlke ve Problemler</a:t>
            </a:r>
            <a:endParaRPr lang="tr-T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229600" cy="4096112"/>
          </a:xfrm>
        </p:spPr>
        <p:txBody>
          <a:bodyPr/>
          <a:lstStyle/>
          <a:p>
            <a:pPr algn="just"/>
            <a:r>
              <a:rPr lang="tr-TR" dirty="0" smtClean="0"/>
              <a:t>Süpervizör </a:t>
            </a:r>
            <a:r>
              <a:rPr lang="tr-TR" b="1" dirty="0" smtClean="0"/>
              <a:t>teorik bilgi ve </a:t>
            </a:r>
            <a:r>
              <a:rPr lang="tr-TR" b="1" dirty="0" smtClean="0"/>
              <a:t>uzmanlık gücünün güncellenmesi</a:t>
            </a:r>
            <a:r>
              <a:rPr lang="tr-TR" dirty="0" smtClean="0"/>
              <a:t> sorunuyla karşılaşabilir.</a:t>
            </a:r>
          </a:p>
          <a:p>
            <a:pPr algn="just"/>
            <a:r>
              <a:rPr lang="tr-TR" dirty="0" smtClean="0"/>
              <a:t>Sosyal hizmet uzmanın başarısı </a:t>
            </a:r>
            <a:r>
              <a:rPr lang="tr-TR" dirty="0" err="1" smtClean="0"/>
              <a:t>süpervizörin</a:t>
            </a:r>
            <a:r>
              <a:rPr lang="tr-TR" dirty="0" smtClean="0"/>
              <a:t> başarısıdır; sosyal hizmet uzmanın başarısızlıkları süpervizör başarısızlıkları olarak </a:t>
            </a:r>
            <a:r>
              <a:rPr lang="tr-TR" dirty="0" smtClean="0"/>
              <a:t>atfedilir.</a:t>
            </a:r>
          </a:p>
          <a:p>
            <a:pPr algn="just"/>
            <a:r>
              <a:rPr lang="tr-TR" dirty="0" smtClean="0"/>
              <a:t>Süpervizörde oluşan otoriter bir "</a:t>
            </a:r>
            <a:r>
              <a:rPr lang="tr-TR" b="1" dirty="0" smtClean="0"/>
              <a:t>ihtiyaç duyulmaya ihtiyaç duyma durumu"</a:t>
            </a:r>
            <a:r>
              <a:rPr lang="tr-TR" dirty="0" smtClean="0"/>
              <a:t> ilerleyen dönemlerde </a:t>
            </a:r>
            <a:r>
              <a:rPr lang="tr-TR" dirty="0" err="1" smtClean="0"/>
              <a:t>süpervizyon</a:t>
            </a:r>
            <a:r>
              <a:rPr lang="tr-TR" dirty="0" smtClean="0"/>
              <a:t> alan </a:t>
            </a:r>
            <a:r>
              <a:rPr lang="tr-TR" dirty="0" err="1" smtClean="0"/>
              <a:t>kişie</a:t>
            </a:r>
            <a:r>
              <a:rPr lang="tr-TR" dirty="0" smtClean="0"/>
              <a:t> bağımsızlık kazandırma yolunda sorunlar oluşturur.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229600" cy="4500594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/>
              <a:t>Süpervizyonda</a:t>
            </a:r>
            <a:r>
              <a:rPr lang="tr-TR" dirty="0" smtClean="0"/>
              <a:t> gergin ilişkileri olan bir süpervizör, sosyal hizmet uzmanı hatalarından kaynaklanacak sorunları yaşamamak için, sosyal hizmet uzmanı üzerinde fazla kontrolcü olabilir. </a:t>
            </a:r>
            <a:endParaRPr lang="tr-TR" dirty="0" smtClean="0"/>
          </a:p>
          <a:p>
            <a:pPr algn="just"/>
            <a:r>
              <a:rPr lang="tr-TR" dirty="0" smtClean="0"/>
              <a:t>Süpervizör</a:t>
            </a:r>
            <a:r>
              <a:rPr lang="tr-TR" dirty="0" smtClean="0"/>
              <a:t>, eğitimsel süpervizörlüğü </a:t>
            </a:r>
            <a:r>
              <a:rPr lang="tr-TR" dirty="0" err="1" smtClean="0"/>
              <a:t>psikoterapiye</a:t>
            </a:r>
            <a:r>
              <a:rPr lang="tr-TR" dirty="0" smtClean="0"/>
              <a:t> </a:t>
            </a:r>
            <a:r>
              <a:rPr lang="tr-TR" dirty="0" smtClean="0"/>
              <a:t>dönüştürebilir.</a:t>
            </a:r>
          </a:p>
          <a:p>
            <a:pPr algn="just"/>
            <a:r>
              <a:rPr lang="tr-TR" dirty="0" smtClean="0"/>
              <a:t>Bir süpervizör, sosyal hizmet uzmanına yeteri kadar deneme ve öğrenme özgürlüğü vermesini engelleyecek şekilde, kendi bilgisi hakkında güvensiz olabilir. </a:t>
            </a:r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Eğitimsel </a:t>
            </a:r>
            <a:r>
              <a:rPr lang="tr-TR" sz="3200" dirty="0" err="1" smtClean="0"/>
              <a:t>süpervizörlik</a:t>
            </a:r>
            <a:r>
              <a:rPr lang="tr-TR" sz="3200" dirty="0" smtClean="0"/>
              <a:t>, </a:t>
            </a:r>
            <a:r>
              <a:rPr lang="tr-TR" sz="3200" dirty="0" err="1" smtClean="0"/>
              <a:t>narsist</a:t>
            </a:r>
            <a:r>
              <a:rPr lang="tr-TR" sz="3200" dirty="0" smtClean="0"/>
              <a:t> bir bilgi ve yetenek gösterisini getirir. Bunun </a:t>
            </a:r>
            <a:r>
              <a:rPr lang="tr-TR" sz="3200" dirty="0" err="1" smtClean="0"/>
              <a:t>süpervizyon</a:t>
            </a:r>
            <a:r>
              <a:rPr lang="tr-TR" sz="3200" dirty="0" smtClean="0"/>
              <a:t> alan </a:t>
            </a:r>
            <a:r>
              <a:rPr lang="tr-TR" sz="3200" dirty="0" err="1" smtClean="0"/>
              <a:t>kişie</a:t>
            </a:r>
            <a:r>
              <a:rPr lang="tr-TR" sz="3200" dirty="0" smtClean="0"/>
              <a:t> yararı olup olmadığı arka planda </a:t>
            </a:r>
            <a:r>
              <a:rPr lang="tr-TR" sz="3200" dirty="0" smtClean="0"/>
              <a:t>kalabilir.</a:t>
            </a:r>
          </a:p>
          <a:p>
            <a:pPr algn="just"/>
            <a:r>
              <a:rPr lang="tr-TR" sz="3200" dirty="0" smtClean="0"/>
              <a:t>Öte yandan, daha eşitlikçi süpervizörler ne bildiklerini göstermeye korkabilirler</a:t>
            </a:r>
          </a:p>
          <a:p>
            <a:pPr algn="just"/>
            <a:r>
              <a:rPr lang="tr-TR" sz="3200" dirty="0" smtClean="0"/>
              <a:t> </a:t>
            </a:r>
            <a:r>
              <a:rPr lang="tr-TR" sz="3200" dirty="0" smtClean="0"/>
              <a:t>Eğitimsel süpervizörlük, </a:t>
            </a:r>
            <a:r>
              <a:rPr lang="tr-TR" sz="3200" dirty="0" err="1" smtClean="0"/>
              <a:t>süpervizyon</a:t>
            </a:r>
            <a:r>
              <a:rPr lang="tr-TR" sz="3200" dirty="0" smtClean="0"/>
              <a:t> alan kişinin ihtiyaç ve istekleri arasındaki dengeye ihtiyaç duyar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süpervizör, </a:t>
            </a:r>
            <a:r>
              <a:rPr lang="tr-TR" sz="3200" dirty="0" err="1" smtClean="0"/>
              <a:t>süpervizyon</a:t>
            </a:r>
            <a:r>
              <a:rPr lang="tr-TR" sz="3200" dirty="0" smtClean="0"/>
              <a:t> alan kişinin ne öğrenmesi gerektiği ve neler öğrendiğinden ve neler öğretilmeye çalışıldığından sorumludur</a:t>
            </a:r>
            <a:r>
              <a:rPr lang="tr-TR" sz="3200" dirty="0" smtClean="0"/>
              <a:t>.</a:t>
            </a:r>
          </a:p>
          <a:p>
            <a:pPr algn="just"/>
            <a:r>
              <a:rPr lang="tr-TR" sz="3200" dirty="0" smtClean="0"/>
              <a:t> </a:t>
            </a:r>
          </a:p>
          <a:p>
            <a:pPr algn="just"/>
            <a:r>
              <a:rPr lang="tr-TR" sz="3200" dirty="0" smtClean="0"/>
              <a:t>Bazıları hızlı ve çabuk kavrayan öğrencileri, bazılarıysa yavaş ama sakin öğrenenleri </a:t>
            </a:r>
            <a:r>
              <a:rPr lang="tr-TR" sz="3200" dirty="0" smtClean="0"/>
              <a:t>sever</a:t>
            </a:r>
            <a:r>
              <a:rPr lang="tr-TR" sz="3200" dirty="0" smtClean="0"/>
              <a:t>. Bazıları bireysel başarıya yönelirken bazıları grup başarısına yönelir.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</TotalTime>
  <Words>216</Words>
  <Application>Microsoft Office PowerPoint</Application>
  <PresentationFormat>Ekran Gösterisi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9</cp:revision>
  <dcterms:created xsi:type="dcterms:W3CDTF">2017-04-26T08:36:58Z</dcterms:created>
  <dcterms:modified xsi:type="dcterms:W3CDTF">2017-12-11T12:05:12Z</dcterms:modified>
</cp:coreProperties>
</file>