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  <p:sldMasterId id="2147491848" r:id="rId18"/>
  </p:sldMasterIdLst>
  <p:notesMasterIdLst>
    <p:notesMasterId r:id="rId36"/>
  </p:notesMasterIdLst>
  <p:sldIdLst>
    <p:sldId id="256" r:id="rId19"/>
    <p:sldId id="417" r:id="rId20"/>
    <p:sldId id="418" r:id="rId21"/>
    <p:sldId id="419" r:id="rId22"/>
    <p:sldId id="420" r:id="rId23"/>
    <p:sldId id="439" r:id="rId24"/>
    <p:sldId id="350" r:id="rId25"/>
    <p:sldId id="443" r:id="rId26"/>
    <p:sldId id="444" r:id="rId27"/>
    <p:sldId id="394" r:id="rId28"/>
    <p:sldId id="424" r:id="rId29"/>
    <p:sldId id="425" r:id="rId30"/>
    <p:sldId id="426" r:id="rId31"/>
    <p:sldId id="378" r:id="rId32"/>
    <p:sldId id="433" r:id="rId33"/>
    <p:sldId id="275" r:id="rId34"/>
    <p:sldId id="436" r:id="rId3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2" autoAdjust="0"/>
    <p:restoredTop sz="94660"/>
  </p:normalViewPr>
  <p:slideViewPr>
    <p:cSldViewPr>
      <p:cViewPr varScale="1">
        <p:scale>
          <a:sx n="66" d="100"/>
          <a:sy n="66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slide" Target="slides/slide1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EFC99635-262C-4FEC-841A-E88E91A5C134}" type="datetimeFigureOut">
              <a:rPr lang="zh-CN" altLang="en-US"/>
              <a:pPr>
                <a:defRPr/>
              </a:pPr>
              <a:t>2015/5/13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19067358-DC21-4002-AAE5-A3C3B86CC4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697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4012CE8D-984D-4355-BC34-42D4F79C43C5}" type="slidenum">
              <a:rPr lang="zh-CN" altLang="en-US" smtClean="0"/>
              <a:pPr eaLnBrk="1" hangingPunct="1"/>
              <a:t>14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6BE9CD36-256E-4C07-BB5D-34069AD51B06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15</a:t>
            </a:fld>
            <a:endParaRPr lang="zh-CN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B496C10-7488-4946-A0CD-5605D78B80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149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25B82-9F0F-4070-9551-B59E0FCEC6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43917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B6C0B-2F11-4DED-A60E-50C5CE9F16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77231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94A2D-F3EA-4FC7-A806-A89494971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396856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C0917-6F73-44D5-A49E-5EC6A01A30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287122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23ADA-3D27-4EBC-AA3E-8044B17B26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59383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51AED-8588-40C5-9A3A-0B43570286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654755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D605E-B6C4-457B-BAF0-16CF3AB152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083222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8812E-62F2-46DF-9595-86C6D2477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995100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C6E62-7749-473E-9E97-DFCC12941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238633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BCAEC56-8D01-4150-867E-8020F73D44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78132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C1D82-1B19-4694-BCD3-4F6E2AC87A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839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CA3C7-8B0D-467C-8F49-29DEC45B59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077629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05E34-0546-4985-8EB7-1068EE0F9D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923663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E52F-52A5-4F4F-A080-BC9D2EC85F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888860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3BCC7-5A8F-495A-9A78-A7A3BFFE3B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494525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9EA70-64A7-47DA-9107-761B9B6578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415201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AEF56-403A-4B34-8644-FED616D791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16853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E27F1-5E2E-4FCE-B8D5-8DBE11C26E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930388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2A349-8015-4990-A842-D6D20A103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033865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5200F-9E40-492C-92D4-58BD9645FE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34081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B42D1-F582-4277-AF57-3DA1025F70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387205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70199-E98E-4D86-9907-D3416C7EBE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7099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81273-1FCD-4DD0-BA45-4D8FE7C4BF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216357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8B6E109-4CCF-4431-807D-B4FC54CAC7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106500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926D98-7D31-49D1-AA33-0D33C644CD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573650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18BE5D7-1A80-4102-A219-1499A8643B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088499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0E6AB01-8E2F-4417-9AEA-281230E2AD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210455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0DCED13-3643-4887-9980-693DB72506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10173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51EB2AF-62B7-4027-8AAD-AB546998F8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525916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E82BBCB-5A58-484D-8524-51CC161C9B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92028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AB9A8AF-0758-4D1B-A5B7-82E2574DD2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427456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D0D5D6B-30C8-4395-A6B1-79B1AC64CD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6966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5D79B1-B94D-42F7-846D-191A7F0B89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4597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CFBF989-74A1-48B9-AF4E-B5AD91457E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497917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2F9F755-6F72-42DD-ACB3-ABC212BAA4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543907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C201997-2DF9-490A-B05E-58C13F8C3F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45569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4C31D8-E6E9-4647-940A-82F03F5FEC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82062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8C263AD-2810-4D78-86C0-9FAAF24921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695210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3FE2D7-987E-4156-A6E1-25F0FCEB96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791583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90E6347-9049-4A8C-B915-FEDC547A02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615265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7D81583-23A0-4D66-9CB3-36048AC1D1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069454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D90FBCB-9534-441C-9491-CD469194F8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723083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FE6C1EA-DF72-4A00-894E-A427A5AAF7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278582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73235DE-6366-4065-A116-1EC9F7D54D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137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73F2B-867F-4B89-B886-7F066925F2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837425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9E530FC-A650-44DA-B7CE-DD7F044B90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664664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EA27245-14EA-4798-8E18-8D34B50441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926153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AAB1BC0-86AD-4053-B678-CF2DEC5A6F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609956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4CFA68-CC74-43EE-B72E-241B5604F7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276672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A1ABE65-C9ED-4067-B94C-28C3B8878B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767620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72BAC11-1372-47EE-BC74-F61212A700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469825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2D75A1-57E9-4D5B-BE73-428FCE654B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329556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304B816-7658-4D98-81B8-0E7E3D524D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1210738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09C66CC-0F55-47BD-94B8-3FE23BB3D0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145949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BDC23B-116E-46D8-A00B-A5C49F7F7C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824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04AD2-0DCB-4477-A717-30895D7B51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1693841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1C7DAB-D094-4327-9121-958D6CADBD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111357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56E75A-67BC-45FC-B3D3-7621088604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80799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8364DD4-A61E-4739-AE60-839FF8A484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1100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D7BA6E-6F33-4AE3-8278-B00106FF62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992809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895AD-221C-4219-8994-61FD0CEE8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59229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89C60-3067-4D96-9D4B-F23722064A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600058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F0443-2367-4F8F-9305-B6855DC55B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971282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943AE-EB7A-4F7F-BFB6-4B4131D685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76183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9A28B-843E-46E1-A479-E98CAEBC8F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495430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2D2C5-F20B-406C-895C-E675578226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4039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D1E4C-6AA6-415D-BBC0-25D275BFD6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3186524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0F5C4-0E9C-4E91-9684-D42D696694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30064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F34AE-CB94-4DE1-BA6E-DE09C5AF12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934452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01BCC-5E0B-4026-BABD-6A57343748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143359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9BA3E-F393-4B1C-ABF3-0126F643A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405363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EDCBF-F99B-4B9B-9B38-E3AFF26684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918769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CA0F6B6-935F-4229-8FF7-0036A968A9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786031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7BAFA-6661-4B54-B27E-AC998A948E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418382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C0BD2-5A20-4AA9-8993-12BA4367B9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3282615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C4F8-F398-4101-8412-DE9CDD25B5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446569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64FB9-9689-43DA-82D3-3442D3685B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1292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2BBA3-12D1-48B4-8345-D2D0B15FE4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66335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0472-859B-4672-A870-BAEA50DCA6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627348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E45AC-BB82-436B-BAC1-CC55317789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61515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B7A4F-5382-44D1-95FC-D10270FE49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889128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11B00-A1F7-4CA2-97FB-E5EBD15369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3673513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3856E-5FB4-4BAE-A020-464666CC09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092187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1C740-7C1D-431C-AE35-1EA25C8430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48640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8905F-E1BD-4CE4-A06E-23CE2F4DA8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5404424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765F2AD-5949-43C3-90FC-9624C47B6D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902301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D4FC3-15AD-41A8-A6DD-E3A00A43E9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367691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86FDE-8533-4929-AEBD-0BF999D1BB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5526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C554E-CFE3-4F78-9DEB-488AE432FB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903401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646A-5221-4B44-8E00-2C36884F7E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1323383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94E1-A0A4-41B7-A505-B4DEF6C876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612529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DD24F-1C80-4A7D-83AF-D8407F986F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0336792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9E5D1-D94A-46BC-88C2-E74DCF94D7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888548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CC0EB-9FEE-43AC-B614-CA448034EE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282984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BD720-93F2-450B-ACE2-680C3E2382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8652722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E252E-7ADD-4C55-B1AC-BD303D2F03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1818177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BAFAA-8A0D-4D6D-866B-4064483FE1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916563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54E26-C016-4436-86E1-B5F477229D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685744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5006E1A-9D50-4165-ACA6-6839BF1BA2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7755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8C9FC-30F3-4FBA-BFAD-AB6D529609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123888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2920-2AC2-45BD-A3AB-928C5BD870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795587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1D09-8811-4735-A55B-B618E1216A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396254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A8FCA-B123-42CC-8186-1A39E89C59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1099835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C1347-A7DC-484E-8598-24829C8A56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32192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0ABA7-8376-4A89-B38D-E3B662F435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3112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9E203-6D11-4672-89F1-891D33237F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819091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6646B-D433-44F9-BB97-8C7A1F5F34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5342966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33661-5483-4FF5-9E83-CAF3EAA934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2219942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0787B-0FA0-4A1E-845D-79514C3369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1417287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248EB-9702-4B9E-82AB-EE0481FB84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591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A6435-1D52-4358-BC56-7CC65FFDB7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8910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24FA9-A3B5-4570-90A6-CE51644DF6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40052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B8BA0-92F1-4C65-9A89-6FE0E81A57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1590792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7716C87-B808-4B4A-8299-5285212F48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823199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4B9F9-2AF0-4619-9645-87D7F3D76A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712682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60F99-2D7A-4D65-920B-4903776824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07154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AAB99-31C2-4BA6-89F5-3A3B8B296C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8947233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49EB9-9848-44F9-B0D2-2BB169103E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693297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BA40D-A309-4E7B-B7CB-E3B5AC90CE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7972023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55BCC-F653-4890-8A85-39C35CFE97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795217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B536-42F2-42ED-97E8-75212A8AB6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352644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EC2F8-BC04-42DF-8FC8-8A604D1D30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01764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F16EB-5178-44CB-A1C4-6D28088B85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6867076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52FDC-F6D9-4CE4-A99B-CBB9FC30C2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5018192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21057-467C-4E03-9035-5750E6A9AF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826037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E41D-9F67-4F87-9C9C-D13EE6D933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9257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9951F-4AA3-412D-8CE4-96709AEB89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4411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4EC72-A048-4165-B6F7-AD0DCB5E9C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5610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E599D-0270-4E31-A25A-3B42C024C7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92524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E9BF1-836F-41BE-8FE7-AA81E30B56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14387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BD097-18DB-4880-9C51-E5D2A00816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20966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358C7-4E5F-4BEB-8FC6-02AD20660A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55427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C32DE-9C67-43D6-B0A7-E596DE804C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23115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CAAC932-CCBE-492D-98AA-2C1750C2A6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001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6F8C-0AF4-4480-B4DA-DD4CBBB58D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62978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4CBC9-DC3C-47BC-B144-59D485E7C2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41953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E3E09-7FDE-44B4-8C0D-CC6CC4FF7D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205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32094-392D-4B09-970B-7CCD666A88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9988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BBCA0-61A1-4280-91C8-225A8F89E2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10217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8F260-09CE-4A3B-9FC1-6BF5D0CF18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82496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4C385-8088-448A-A202-F52FAAA110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77806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3E8F6-6005-4A32-890A-E4E5C4ACFF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45280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D76C5-9410-48F1-BBB3-5504CC7533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71550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A6989-8740-4621-BC0D-183A95D1DD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28168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4935D-BD38-446E-9356-3181CAB94D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956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A75EE-9E1F-42F3-BDB5-1C0A3A8C1F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44131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3ABCA1D-0A4F-4451-A26A-81D5EE9174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39971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8F1F4-882A-4068-A5C9-12DFEA7642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1630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1C87C-BB26-4D96-817E-4271C45DD7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59223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FC99-8B67-4828-9BFA-BAA185B7D5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00564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BC3E1-ACAA-47D1-A219-BC3EA0F13E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2351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2EC0E-487A-44D5-B0C9-AA1537B15B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385412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EB06A-6DB7-4086-B894-9C315AA899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65298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527A3-B638-4273-A2A7-94F28AC4CF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36078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26D9B-D138-4BF9-A4F3-731EC70B7D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822991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51F8C-8D57-4492-B85A-6184D49D0B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270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C95EA-0E17-4256-B473-4AFE171ED6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908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F7EA3-ADC9-44C6-9615-DC7F283AF1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71549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E679E6C-857E-46A1-9CC2-592FEA2356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548880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80321-9C81-474F-A932-C1BDC606FC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92827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E05FD-740A-40B8-8A79-4AA95E0196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16645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4089-F172-4D93-910E-52050125B0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945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6EBBE-9045-4B57-8C16-76F6B00571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349568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1C58A-4931-437E-BBDB-28CA94E903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82988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A9581-D219-48AE-8064-E5D5408BE4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27698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C2AEF-A92F-47AB-A8CE-715C3FF3D7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427201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2C013-D917-499B-A6B6-020A251C76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486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C6900-7618-4016-AD24-0FB6E9D73B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919958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A86BE-566B-47D8-878E-238F033F73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62946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228FF-E1FD-46AC-A78E-1F4D48675C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34911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85AA0-9FF2-4A62-AC42-4CA1ACDBF9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126893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C49C96D-57AE-4095-9344-3F33A3A03D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43514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5882D-A850-40E3-A3C3-22BDB1D158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52719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DE8D6-C188-41FF-A029-7411384808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34557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FA706-5D4F-4226-8830-3B88835C72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29526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E5CAF-ACB7-4208-A83D-037D2C22C4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41411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7FE84-FB54-4139-93E8-B2944A8E7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968180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413F8-0BC4-47FC-BD42-460EA8181E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362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334C5-5349-4E0D-B2D4-1D6CA33906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596007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0FC0F-21AF-4648-9631-02FA11ADB3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58186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39D77-1F80-4491-818F-8580632549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95476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A7131-FBE8-4BE0-9C89-E523639E2A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032034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2CF04-B321-4A91-BD5A-8BBA3DCF42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98214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FB5E048-5DC0-4C3E-AF9A-4A81957BC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644448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A1740-857C-4F0C-B445-C4E63FD570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52257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FA236-DD27-4041-AF53-729D2C7F1D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499541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64F97-8EEA-42A7-A703-0AFC79FAE6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884049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29C2-3A92-4585-9C2B-D738B2ED7A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227028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0E0CA-F5DE-476B-9C30-4EBCFD44E3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892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7C7B-F586-4EDC-9F12-0D1F64F604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073017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E9C98-EAAA-4256-A51E-CA297EAA9A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101190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63CA9-2C59-416D-91EE-A7F1996417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7280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423F1-B88A-411B-B36E-04279399BD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160286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FE34E-7A77-441C-99BF-2BA1F7148D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17637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79F4B-50DC-4B7A-9B27-C3535D9F32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46750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1EB3C15-06D4-4E6B-98BF-7D5459E7DE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010679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C49EA-13F9-4E4A-A67B-95A2657BD9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51603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68937-EDB8-40B5-B94D-E1E70AFCE1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465002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9D656-2164-4C18-BB9F-5DA5D18219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69826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F4986-58D2-4645-A33F-ED544E0E09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4059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B8A7C-A487-4FC0-843B-6F747C6F78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440461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F0253-D68E-48A4-8D3D-82AE7552A6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13765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69232-6EC6-4A2B-9D6D-2138A4A31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306119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833BB-19BE-41DC-9C4B-E6FD10F581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66719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5A9DC-5F92-4C87-A38D-2F95E471AA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380850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F2567-A0AF-4FCA-80ED-92A28776B0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965848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E8288-227D-4DCD-9364-26768B5830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63604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EA81A-A9F3-4AC6-A50B-AF9601783E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279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C9F7B88-73E3-4D85-A7A9-FD33A6E3FC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292916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16C0-0FBF-4B01-81F0-DC9346D416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04205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53ECF-7D6D-4319-9535-FEBD6A6BF1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153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A66203F0-9395-4CA2-BDF1-EE730643BA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66" r:id="rId1"/>
    <p:sldLayoutId id="2147492481" r:id="rId2"/>
    <p:sldLayoutId id="2147492482" r:id="rId3"/>
    <p:sldLayoutId id="2147492483" r:id="rId4"/>
    <p:sldLayoutId id="2147492484" r:id="rId5"/>
    <p:sldLayoutId id="2147492485" r:id="rId6"/>
    <p:sldLayoutId id="2147492486" r:id="rId7"/>
    <p:sldLayoutId id="2147492487" r:id="rId8"/>
    <p:sldLayoutId id="2147492488" r:id="rId9"/>
    <p:sldLayoutId id="2147492489" r:id="rId10"/>
    <p:sldLayoutId id="2147492490" r:id="rId11"/>
    <p:sldLayoutId id="214749249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04075AC-E6E9-4CFC-B573-4B9D0F6FAE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5" r:id="rId1"/>
    <p:sldLayoutId id="2147492579" r:id="rId2"/>
    <p:sldLayoutId id="2147492580" r:id="rId3"/>
    <p:sldLayoutId id="2147492581" r:id="rId4"/>
    <p:sldLayoutId id="2147492582" r:id="rId5"/>
    <p:sldLayoutId id="2147492583" r:id="rId6"/>
    <p:sldLayoutId id="2147492584" r:id="rId7"/>
    <p:sldLayoutId id="2147492585" r:id="rId8"/>
    <p:sldLayoutId id="2147492586" r:id="rId9"/>
    <p:sldLayoutId id="2147492587" r:id="rId10"/>
    <p:sldLayoutId id="2147492588" r:id="rId11"/>
    <p:sldLayoutId id="214749258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E0493B4-E01C-41C7-998E-C93A83756A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6" r:id="rId1"/>
    <p:sldLayoutId id="2147492677" r:id="rId2"/>
    <p:sldLayoutId id="2147492678" r:id="rId3"/>
    <p:sldLayoutId id="2147492679" r:id="rId4"/>
    <p:sldLayoutId id="2147492680" r:id="rId5"/>
    <p:sldLayoutId id="2147492681" r:id="rId6"/>
    <p:sldLayoutId id="2147492682" r:id="rId7"/>
    <p:sldLayoutId id="2147492683" r:id="rId8"/>
    <p:sldLayoutId id="2147492684" r:id="rId9"/>
    <p:sldLayoutId id="2147492685" r:id="rId10"/>
    <p:sldLayoutId id="2147492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5E15E22-45D6-4CA6-B30E-77BEF3EA25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87" r:id="rId1"/>
    <p:sldLayoutId id="2147492688" r:id="rId2"/>
    <p:sldLayoutId id="2147492689" r:id="rId3"/>
    <p:sldLayoutId id="2147492690" r:id="rId4"/>
    <p:sldLayoutId id="2147492691" r:id="rId5"/>
    <p:sldLayoutId id="2147492692" r:id="rId6"/>
    <p:sldLayoutId id="2147492693" r:id="rId7"/>
    <p:sldLayoutId id="2147492694" r:id="rId8"/>
    <p:sldLayoutId id="2147492695" r:id="rId9"/>
    <p:sldLayoutId id="2147492696" r:id="rId10"/>
    <p:sldLayoutId id="2147492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D5D93948-3E44-4B1B-83E6-5C4099E158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98" r:id="rId1"/>
    <p:sldLayoutId id="2147492699" r:id="rId2"/>
    <p:sldLayoutId id="2147492700" r:id="rId3"/>
    <p:sldLayoutId id="2147492701" r:id="rId4"/>
    <p:sldLayoutId id="2147492702" r:id="rId5"/>
    <p:sldLayoutId id="2147492703" r:id="rId6"/>
    <p:sldLayoutId id="2147492704" r:id="rId7"/>
    <p:sldLayoutId id="2147492705" r:id="rId8"/>
    <p:sldLayoutId id="2147492706" r:id="rId9"/>
    <p:sldLayoutId id="2147492707" r:id="rId10"/>
    <p:sldLayoutId id="2147492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25905BC-101A-4E6B-BD6E-69AE9E0AFF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09" r:id="rId1"/>
    <p:sldLayoutId id="2147492590" r:id="rId2"/>
    <p:sldLayoutId id="2147492591" r:id="rId3"/>
    <p:sldLayoutId id="2147492592" r:id="rId4"/>
    <p:sldLayoutId id="2147492593" r:id="rId5"/>
    <p:sldLayoutId id="2147492594" r:id="rId6"/>
    <p:sldLayoutId id="2147492595" r:id="rId7"/>
    <p:sldLayoutId id="2147492596" r:id="rId8"/>
    <p:sldLayoutId id="2147492597" r:id="rId9"/>
    <p:sldLayoutId id="2147492598" r:id="rId10"/>
    <p:sldLayoutId id="2147492599" r:id="rId11"/>
    <p:sldLayoutId id="21474926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948C4BD-74C5-4402-BBEE-550F08EC6A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10" r:id="rId1"/>
    <p:sldLayoutId id="2147492601" r:id="rId2"/>
    <p:sldLayoutId id="2147492602" r:id="rId3"/>
    <p:sldLayoutId id="2147492603" r:id="rId4"/>
    <p:sldLayoutId id="2147492604" r:id="rId5"/>
    <p:sldLayoutId id="2147492605" r:id="rId6"/>
    <p:sldLayoutId id="2147492606" r:id="rId7"/>
    <p:sldLayoutId id="2147492607" r:id="rId8"/>
    <p:sldLayoutId id="2147492608" r:id="rId9"/>
    <p:sldLayoutId id="2147492609" r:id="rId10"/>
    <p:sldLayoutId id="2147492610" r:id="rId11"/>
    <p:sldLayoutId id="21474926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C78A968-77F5-4B65-927E-4A665E775E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11" r:id="rId1"/>
    <p:sldLayoutId id="2147492612" r:id="rId2"/>
    <p:sldLayoutId id="2147492613" r:id="rId3"/>
    <p:sldLayoutId id="2147492614" r:id="rId4"/>
    <p:sldLayoutId id="2147492615" r:id="rId5"/>
    <p:sldLayoutId id="2147492616" r:id="rId6"/>
    <p:sldLayoutId id="2147492617" r:id="rId7"/>
    <p:sldLayoutId id="2147492618" r:id="rId8"/>
    <p:sldLayoutId id="2147492619" r:id="rId9"/>
    <p:sldLayoutId id="2147492620" r:id="rId10"/>
    <p:sldLayoutId id="2147492621" r:id="rId11"/>
    <p:sldLayoutId id="214749262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6182D5B-76AD-4C83-8D26-ED9A838CB1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12" r:id="rId1"/>
    <p:sldLayoutId id="2147492623" r:id="rId2"/>
    <p:sldLayoutId id="2147492624" r:id="rId3"/>
    <p:sldLayoutId id="2147492625" r:id="rId4"/>
    <p:sldLayoutId id="2147492626" r:id="rId5"/>
    <p:sldLayoutId id="2147492627" r:id="rId6"/>
    <p:sldLayoutId id="2147492628" r:id="rId7"/>
    <p:sldLayoutId id="2147492629" r:id="rId8"/>
    <p:sldLayoutId id="2147492630" r:id="rId9"/>
    <p:sldLayoutId id="2147492631" r:id="rId10"/>
    <p:sldLayoutId id="2147492632" r:id="rId11"/>
    <p:sldLayoutId id="214749263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60DF3A7-05E0-4353-AB10-8DB3C82B97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15" r:id="rId1"/>
    <p:sldLayoutId id="2147492655" r:id="rId2"/>
    <p:sldLayoutId id="2147492656" r:id="rId3"/>
    <p:sldLayoutId id="2147492657" r:id="rId4"/>
    <p:sldLayoutId id="2147492658" r:id="rId5"/>
    <p:sldLayoutId id="2147492659" r:id="rId6"/>
    <p:sldLayoutId id="2147492660" r:id="rId7"/>
    <p:sldLayoutId id="2147492661" r:id="rId8"/>
    <p:sldLayoutId id="2147492662" r:id="rId9"/>
    <p:sldLayoutId id="2147492663" r:id="rId10"/>
    <p:sldLayoutId id="2147492664" r:id="rId11"/>
    <p:sldLayoutId id="214749266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882524-E146-4A4C-8473-49D3433DF0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67" r:id="rId1"/>
    <p:sldLayoutId id="2147492492" r:id="rId2"/>
    <p:sldLayoutId id="2147492493" r:id="rId3"/>
    <p:sldLayoutId id="2147492494" r:id="rId4"/>
    <p:sldLayoutId id="2147492495" r:id="rId5"/>
    <p:sldLayoutId id="2147492496" r:id="rId6"/>
    <p:sldLayoutId id="2147492497" r:id="rId7"/>
    <p:sldLayoutId id="2147492498" r:id="rId8"/>
    <p:sldLayoutId id="2147492499" r:id="rId9"/>
    <p:sldLayoutId id="2147492500" r:id="rId10"/>
    <p:sldLayoutId id="2147492501" r:id="rId11"/>
    <p:sldLayoutId id="2147492502" r:id="rId12"/>
    <p:sldLayoutId id="2147492503" r:id="rId13"/>
    <p:sldLayoutId id="2147492504" r:id="rId14"/>
    <p:sldLayoutId id="2147492505" r:id="rId15"/>
    <p:sldLayoutId id="2147492506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BB2DE61-8628-4B1C-AA6A-4A7307E092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68" r:id="rId1"/>
    <p:sldLayoutId id="2147492507" r:id="rId2"/>
    <p:sldLayoutId id="2147492508" r:id="rId3"/>
    <p:sldLayoutId id="2147492509" r:id="rId4"/>
    <p:sldLayoutId id="2147492510" r:id="rId5"/>
    <p:sldLayoutId id="2147492511" r:id="rId6"/>
    <p:sldLayoutId id="2147492512" r:id="rId7"/>
    <p:sldLayoutId id="2147492513" r:id="rId8"/>
    <p:sldLayoutId id="2147492514" r:id="rId9"/>
    <p:sldLayoutId id="2147492515" r:id="rId10"/>
    <p:sldLayoutId id="21474925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D2A49CF-16E9-4D2F-AC0F-3F9C986C2B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69" r:id="rId1"/>
    <p:sldLayoutId id="2147492517" r:id="rId2"/>
    <p:sldLayoutId id="2147492518" r:id="rId3"/>
    <p:sldLayoutId id="2147492519" r:id="rId4"/>
    <p:sldLayoutId id="2147492520" r:id="rId5"/>
    <p:sldLayoutId id="2147492521" r:id="rId6"/>
    <p:sldLayoutId id="2147492522" r:id="rId7"/>
    <p:sldLayoutId id="2147492523" r:id="rId8"/>
    <p:sldLayoutId id="2147492524" r:id="rId9"/>
    <p:sldLayoutId id="2147492525" r:id="rId10"/>
    <p:sldLayoutId id="214749252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5C9A2E7-DF04-4665-B4B5-F27267B34D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0" r:id="rId1"/>
    <p:sldLayoutId id="2147492527" r:id="rId2"/>
    <p:sldLayoutId id="2147492528" r:id="rId3"/>
    <p:sldLayoutId id="2147492529" r:id="rId4"/>
    <p:sldLayoutId id="2147492530" r:id="rId5"/>
    <p:sldLayoutId id="2147492531" r:id="rId6"/>
    <p:sldLayoutId id="2147492532" r:id="rId7"/>
    <p:sldLayoutId id="2147492533" r:id="rId8"/>
    <p:sldLayoutId id="2147492534" r:id="rId9"/>
    <p:sldLayoutId id="2147492535" r:id="rId10"/>
    <p:sldLayoutId id="2147492536" r:id="rId11"/>
    <p:sldLayoutId id="214749253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5AA19A2-73AB-4FE3-AB7A-CC4073A940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1" r:id="rId1"/>
    <p:sldLayoutId id="2147492538" r:id="rId2"/>
    <p:sldLayoutId id="2147492539" r:id="rId3"/>
    <p:sldLayoutId id="2147492540" r:id="rId4"/>
    <p:sldLayoutId id="2147492541" r:id="rId5"/>
    <p:sldLayoutId id="2147492542" r:id="rId6"/>
    <p:sldLayoutId id="2147492543" r:id="rId7"/>
    <p:sldLayoutId id="2147492544" r:id="rId8"/>
    <p:sldLayoutId id="2147492545" r:id="rId9"/>
    <p:sldLayoutId id="2147492546" r:id="rId10"/>
    <p:sldLayoutId id="214749254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3F4AB95-2941-439B-9182-4FA82668DA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2" r:id="rId1"/>
    <p:sldLayoutId id="2147492548" r:id="rId2"/>
    <p:sldLayoutId id="2147492549" r:id="rId3"/>
    <p:sldLayoutId id="2147492550" r:id="rId4"/>
    <p:sldLayoutId id="2147492551" r:id="rId5"/>
    <p:sldLayoutId id="2147492552" r:id="rId6"/>
    <p:sldLayoutId id="2147492553" r:id="rId7"/>
    <p:sldLayoutId id="2147492554" r:id="rId8"/>
    <p:sldLayoutId id="2147492555" r:id="rId9"/>
    <p:sldLayoutId id="2147492556" r:id="rId10"/>
    <p:sldLayoutId id="214749255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1394D71-440B-4C3B-94F9-3E6F348B62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3" r:id="rId1"/>
    <p:sldLayoutId id="2147492558" r:id="rId2"/>
    <p:sldLayoutId id="2147492559" r:id="rId3"/>
    <p:sldLayoutId id="2147492560" r:id="rId4"/>
    <p:sldLayoutId id="2147492561" r:id="rId5"/>
    <p:sldLayoutId id="2147492562" r:id="rId6"/>
    <p:sldLayoutId id="2147492563" r:id="rId7"/>
    <p:sldLayoutId id="2147492564" r:id="rId8"/>
    <p:sldLayoutId id="2147492565" r:id="rId9"/>
    <p:sldLayoutId id="2147492566" r:id="rId10"/>
    <p:sldLayoutId id="2147492567" r:id="rId11"/>
    <p:sldLayoutId id="21474925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8D08424-DBAA-4C10-BEAB-3D4697DE9A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74" r:id="rId1"/>
    <p:sldLayoutId id="2147492569" r:id="rId2"/>
    <p:sldLayoutId id="2147492570" r:id="rId3"/>
    <p:sldLayoutId id="2147492571" r:id="rId4"/>
    <p:sldLayoutId id="2147492572" r:id="rId5"/>
    <p:sldLayoutId id="2147492573" r:id="rId6"/>
    <p:sldLayoutId id="2147492574" r:id="rId7"/>
    <p:sldLayoutId id="2147492575" r:id="rId8"/>
    <p:sldLayoutId id="2147492576" r:id="rId9"/>
    <p:sldLayoutId id="2147492577" r:id="rId10"/>
    <p:sldLayoutId id="214749257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第十七课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我和小豆豆的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ABCD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7</a:t>
            </a:r>
            <a:r>
              <a:rPr lang="zh-CN" altLang="en-US" b="1" smtClean="0">
                <a:solidFill>
                  <a:schemeClr val="tx1"/>
                </a:solidFill>
              </a:rPr>
              <a:t>：跟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打招呼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916113"/>
            <a:ext cx="8964613" cy="2376487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/>
              <a:t>1</a:t>
            </a:r>
            <a:r>
              <a:rPr lang="en-US" altLang="zh-CN" b="1" dirty="0" smtClean="0"/>
              <a:t>. </a:t>
            </a:r>
            <a:r>
              <a:rPr lang="zh-CN" altLang="en-US" b="1" dirty="0" smtClean="0"/>
              <a:t>这</a:t>
            </a:r>
            <a:r>
              <a:rPr lang="zh-CN" altLang="en-US" b="1" dirty="0"/>
              <a:t>么重要的事情，怎</a:t>
            </a:r>
            <a:r>
              <a:rPr lang="zh-CN" altLang="en-US" b="1" dirty="0" smtClean="0"/>
              <a:t>么不</a:t>
            </a:r>
            <a:r>
              <a:rPr lang="zh-CN" altLang="en-US" b="1" dirty="0">
                <a:solidFill>
                  <a:srgbClr val="FF0000"/>
                </a:solidFill>
              </a:rPr>
              <a:t>跟</a:t>
            </a:r>
            <a:r>
              <a:rPr lang="zh-CN" altLang="en-US" b="1" dirty="0"/>
              <a:t>父母</a:t>
            </a:r>
            <a:r>
              <a:rPr lang="zh-CN" altLang="en-US" b="1" dirty="0">
                <a:solidFill>
                  <a:srgbClr val="FF0000"/>
                </a:solidFill>
              </a:rPr>
              <a:t>打个招呼</a:t>
            </a:r>
            <a:r>
              <a:rPr lang="zh-CN" altLang="en-US" b="1" dirty="0"/>
              <a:t>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 </a:t>
            </a:r>
            <a:r>
              <a:rPr lang="zh-CN" altLang="en-US" b="1" dirty="0" smtClean="0"/>
              <a:t>你</a:t>
            </a:r>
            <a:r>
              <a:rPr lang="zh-CN" altLang="en-US" b="1" dirty="0"/>
              <a:t>要是明天不能来，最好先</a:t>
            </a:r>
            <a:r>
              <a:rPr lang="zh-CN" altLang="en-US" b="1" dirty="0">
                <a:solidFill>
                  <a:srgbClr val="FF0000"/>
                </a:solidFill>
              </a:rPr>
              <a:t>和</a:t>
            </a:r>
            <a:r>
              <a:rPr lang="zh-CN" altLang="en-US" b="1" dirty="0"/>
              <a:t>老师</a:t>
            </a:r>
            <a:r>
              <a:rPr lang="zh-CN" altLang="en-US" b="1" dirty="0" smtClean="0">
                <a:solidFill>
                  <a:srgbClr val="FF0000"/>
                </a:solidFill>
              </a:rPr>
              <a:t>打一声招</a:t>
            </a:r>
            <a:r>
              <a:rPr lang="zh-CN" altLang="en-US" b="1" dirty="0">
                <a:solidFill>
                  <a:srgbClr val="FF0000"/>
                </a:solidFill>
              </a:rPr>
              <a:t>呼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3. </a:t>
            </a:r>
            <a:r>
              <a:rPr lang="zh-CN" altLang="en-US" b="1" dirty="0" smtClean="0"/>
              <a:t>他做完了决定，才</a:t>
            </a:r>
            <a:r>
              <a:rPr lang="zh-CN" altLang="en-US" b="1" dirty="0" smtClean="0">
                <a:solidFill>
                  <a:srgbClr val="FF0000"/>
                </a:solidFill>
              </a:rPr>
              <a:t>向</a:t>
            </a:r>
            <a:r>
              <a:rPr lang="zh-CN" altLang="en-US" b="1" dirty="0" smtClean="0"/>
              <a:t>老板</a:t>
            </a:r>
            <a:r>
              <a:rPr lang="zh-CN" altLang="en-US" b="1" dirty="0" smtClean="0">
                <a:solidFill>
                  <a:srgbClr val="FF0000"/>
                </a:solidFill>
              </a:rPr>
              <a:t>打招呼</a:t>
            </a:r>
            <a:r>
              <a:rPr lang="zh-CN" altLang="en-US" b="1" dirty="0" smtClean="0"/>
              <a:t>。</a:t>
            </a:r>
            <a:endParaRPr lang="zh-CN" altLang="en-US" b="1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 </a:t>
            </a: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700338" y="4724400"/>
            <a:ext cx="3384550" cy="5286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>
                <a:ea typeface="楷体_GB2312" pitchFamily="49" charset="-122"/>
              </a:rPr>
              <a:t>跟</a:t>
            </a:r>
            <a:r>
              <a:rPr kumimoji="1" lang="en-US" altLang="zh-CN" sz="2800">
                <a:ea typeface="楷体_GB2312" pitchFamily="49" charset="-122"/>
              </a:rPr>
              <a:t>/</a:t>
            </a:r>
            <a:r>
              <a:rPr kumimoji="1" lang="zh-CN" altLang="en-US" sz="2800">
                <a:ea typeface="楷体_GB2312" pitchFamily="49" charset="-122"/>
              </a:rPr>
              <a:t>和</a:t>
            </a:r>
            <a:r>
              <a:rPr kumimoji="1" lang="en-US" altLang="zh-CN" sz="2800">
                <a:ea typeface="楷体_GB2312" pitchFamily="49" charset="-122"/>
              </a:rPr>
              <a:t>/</a:t>
            </a:r>
            <a:r>
              <a:rPr kumimoji="1" lang="zh-CN" altLang="en-US" sz="2800">
                <a:ea typeface="楷体_GB2312" pitchFamily="49" charset="-122"/>
              </a:rPr>
              <a:t>向</a:t>
            </a:r>
            <a:r>
              <a:rPr kumimoji="1" lang="en-US" altLang="zh-CN" sz="2800">
                <a:latin typeface="Arial" charset="0"/>
                <a:ea typeface="楷体_GB2312" pitchFamily="49" charset="-122"/>
              </a:rPr>
              <a:t>……</a:t>
            </a:r>
            <a:r>
              <a:rPr kumimoji="1" lang="zh-CN" altLang="en-US" sz="2800">
                <a:ea typeface="楷体_GB2312" pitchFamily="49" charset="-122"/>
              </a:rPr>
              <a:t>打招呼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用“打招呼”完成句子：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1488" y="1658938"/>
            <a:ext cx="8564562" cy="41148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b="1" dirty="0" smtClean="0"/>
              <a:t>1</a:t>
            </a:r>
            <a:r>
              <a:rPr lang="zh-CN" altLang="zh-CN" b="1" dirty="0" smtClean="0"/>
              <a:t>．你什么时候来，</a:t>
            </a:r>
            <a:r>
              <a:rPr lang="en-US" altLang="zh-CN" b="1" dirty="0" smtClean="0"/>
              <a:t>__________________</a:t>
            </a:r>
            <a:r>
              <a:rPr lang="zh-CN" altLang="zh-CN" b="1" dirty="0" smtClean="0"/>
              <a:t>，我好做准备。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</a:t>
            </a:r>
            <a:r>
              <a:rPr lang="zh-CN" altLang="zh-CN" b="1" dirty="0" smtClean="0"/>
              <a:t>．我今天不能去上王老师的课了，</a:t>
            </a:r>
            <a:r>
              <a:rPr lang="en-US" altLang="zh-CN" b="1" dirty="0" smtClean="0"/>
              <a:t>_________________________</a:t>
            </a:r>
            <a:r>
              <a:rPr lang="zh-CN" altLang="zh-CN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3</a:t>
            </a:r>
            <a:r>
              <a:rPr lang="zh-CN" altLang="zh-CN" b="1" dirty="0" smtClean="0"/>
              <a:t>．结婚是件大事，</a:t>
            </a:r>
            <a:r>
              <a:rPr lang="en-US" altLang="zh-CN" b="1" dirty="0" smtClean="0"/>
              <a:t>___________________</a:t>
            </a:r>
            <a:r>
              <a:rPr lang="zh-CN" altLang="zh-CN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4</a:t>
            </a:r>
            <a:r>
              <a:rPr lang="zh-CN" altLang="zh-CN" b="1" dirty="0" smtClean="0"/>
              <a:t>．关于我们晚会换时间的事情，</a:t>
            </a:r>
            <a:r>
              <a:rPr lang="en-US" altLang="zh-CN" b="1" dirty="0" smtClean="0"/>
              <a:t>_________________</a:t>
            </a:r>
            <a:r>
              <a:rPr lang="zh-CN" altLang="zh-CN" b="1" dirty="0" smtClean="0"/>
              <a:t>，他怎么会不知道呢？</a:t>
            </a:r>
            <a:r>
              <a:rPr lang="en-US" altLang="zh-CN" b="1" dirty="0" smtClean="0"/>
              <a:t>  </a:t>
            </a:r>
            <a:endParaRPr lang="zh-CN" altLang="zh-CN" b="1" dirty="0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924300" y="1743075"/>
            <a:ext cx="3816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最好提前跟我</a:t>
            </a:r>
            <a:r>
              <a:rPr lang="zh-CN" altLang="en-US" sz="2400" b="1">
                <a:solidFill>
                  <a:srgbClr val="FF0000"/>
                </a:solidFill>
              </a:rPr>
              <a:t>打</a:t>
            </a:r>
            <a:r>
              <a:rPr lang="zh-CN" altLang="en-US" sz="2400" b="1"/>
              <a:t>个</a:t>
            </a:r>
            <a:r>
              <a:rPr lang="zh-CN" altLang="en-US" sz="2400" b="1">
                <a:solidFill>
                  <a:srgbClr val="FF0000"/>
                </a:solidFill>
              </a:rPr>
              <a:t>招呼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8825" y="3573463"/>
            <a:ext cx="4321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请你帮我跟老师</a:t>
            </a:r>
            <a:r>
              <a:rPr lang="zh-CN" altLang="en-US" sz="2400" b="1">
                <a:solidFill>
                  <a:srgbClr val="FF0000"/>
                </a:solidFill>
              </a:rPr>
              <a:t>打</a:t>
            </a:r>
            <a:r>
              <a:rPr lang="zh-CN" altLang="en-US" sz="2400" b="1"/>
              <a:t>一声</a:t>
            </a:r>
            <a:r>
              <a:rPr lang="zh-CN" altLang="en-US" sz="2400" b="1">
                <a:solidFill>
                  <a:srgbClr val="FF0000"/>
                </a:solidFill>
              </a:rPr>
              <a:t>招呼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911600" y="4119563"/>
            <a:ext cx="3684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一定要跟父母</a:t>
            </a:r>
            <a:r>
              <a:rPr lang="zh-CN" altLang="en-US" sz="2400" b="1">
                <a:solidFill>
                  <a:srgbClr val="FF0000"/>
                </a:solidFill>
              </a:rPr>
              <a:t>打招呼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863600" y="5127625"/>
            <a:ext cx="3924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我已经和他</a:t>
            </a:r>
            <a:r>
              <a:rPr lang="zh-CN" altLang="en-US" sz="2400" b="1">
                <a:solidFill>
                  <a:srgbClr val="FF0000"/>
                </a:solidFill>
              </a:rPr>
              <a:t>打</a:t>
            </a:r>
            <a:r>
              <a:rPr lang="zh-CN" altLang="en-US" sz="2400" b="1"/>
              <a:t>过</a:t>
            </a:r>
            <a:r>
              <a:rPr lang="zh-CN" altLang="en-US" sz="2400" b="1">
                <a:solidFill>
                  <a:srgbClr val="FF0000"/>
                </a:solidFill>
              </a:rPr>
              <a:t>招呼</a:t>
            </a:r>
            <a:r>
              <a:rPr lang="zh-CN" altLang="en-US" sz="2400" b="1"/>
              <a:t>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8</a:t>
            </a:r>
            <a:r>
              <a:rPr lang="zh-CN" altLang="en-US" b="1" smtClean="0">
                <a:solidFill>
                  <a:schemeClr val="tx1"/>
                </a:solidFill>
              </a:rPr>
              <a:t>：</a:t>
            </a:r>
          </a:p>
        </p:txBody>
      </p:sp>
      <p:sp>
        <p:nvSpPr>
          <p:cNvPr id="84995" name="内容占位符 2"/>
          <p:cNvSpPr>
            <a:spLocks noGrp="1"/>
          </p:cNvSpPr>
          <p:nvPr>
            <p:ph idx="1"/>
          </p:nvPr>
        </p:nvSpPr>
        <p:spPr>
          <a:xfrm>
            <a:off x="179388" y="1412875"/>
            <a:ext cx="9217025" cy="20161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zh-CN" b="1" smtClean="0"/>
              <a:t>发言者上台后，会场里很快就</a:t>
            </a:r>
            <a:r>
              <a:rPr lang="zh-CN" altLang="zh-CN" b="1" smtClean="0">
                <a:solidFill>
                  <a:srgbClr val="0000FF"/>
                </a:solidFill>
              </a:rPr>
              <a:t>安静</a:t>
            </a:r>
            <a:r>
              <a:rPr lang="zh-CN" altLang="zh-CN" b="1" smtClean="0"/>
              <a:t>了</a:t>
            </a:r>
            <a:r>
              <a:rPr lang="zh-CN" altLang="zh-CN" b="1" smtClean="0">
                <a:solidFill>
                  <a:srgbClr val="FF0000"/>
                </a:solidFill>
              </a:rPr>
              <a:t>下来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zh-CN" b="1" smtClean="0"/>
              <a:t>他现在太激动了，等他</a:t>
            </a:r>
            <a:r>
              <a:rPr lang="zh-CN" altLang="zh-CN" b="1" smtClean="0">
                <a:solidFill>
                  <a:srgbClr val="0000FF"/>
                </a:solidFill>
              </a:rPr>
              <a:t>平静</a:t>
            </a:r>
            <a:r>
              <a:rPr lang="zh-CN" altLang="zh-CN" b="1" smtClean="0">
                <a:solidFill>
                  <a:srgbClr val="FF0000"/>
                </a:solidFill>
              </a:rPr>
              <a:t>下来</a:t>
            </a:r>
            <a:r>
              <a:rPr lang="zh-CN" altLang="zh-CN" b="1" smtClean="0"/>
              <a:t>以后再说吧。</a:t>
            </a:r>
          </a:p>
        </p:txBody>
      </p:sp>
      <p:sp>
        <p:nvSpPr>
          <p:cNvPr id="92164" name="Rectangle 1"/>
          <p:cNvSpPr>
            <a:spLocks noChangeArrowheads="1"/>
          </p:cNvSpPr>
          <p:nvPr/>
        </p:nvSpPr>
        <p:spPr bwMode="auto">
          <a:xfrm>
            <a:off x="0" y="-41275"/>
            <a:ext cx="1841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 sz="1100">
              <a:latin typeface="Arial" charset="0"/>
            </a:endParaRPr>
          </a:p>
          <a:p>
            <a:endParaRPr lang="zh-CN" altLang="en-US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188" y="3487738"/>
            <a:ext cx="8208962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50000"/>
              </a:spcBef>
              <a:defRPr/>
            </a:pPr>
            <a:r>
              <a:rPr lang="zh-CN" altLang="en-US" sz="3200" b="1" kern="0">
                <a:latin typeface="+mn-lt"/>
                <a:ea typeface="+mn-ea"/>
              </a:rPr>
              <a:t>热闹     亮     快     激动    胖    热       紧张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11188" y="5072063"/>
            <a:ext cx="10287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安静 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971550" y="409416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2174875" y="409416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3132138" y="409416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4427538" y="409416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5494338" y="409416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6372225" y="409416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7740650" y="4064000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051050" y="5084763"/>
            <a:ext cx="566738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暗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黑 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3059113" y="5084763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慢 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067175" y="5084763"/>
            <a:ext cx="106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平静 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364163" y="5084763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瘦 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300788" y="5084763"/>
            <a:ext cx="1008062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冷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凉快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451725" y="5072063"/>
            <a:ext cx="1152525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轻松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</a:rPr>
              <a:t>平静 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3708400" y="414338"/>
            <a:ext cx="3311525" cy="7112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00"/>
                </a:solidFill>
                <a:ea typeface="楷体_GB2312" pitchFamily="49" charset="-122"/>
              </a:rPr>
              <a:t>形容词</a:t>
            </a:r>
            <a:r>
              <a:rPr kumimoji="1" lang="en-US" altLang="zh-CN" sz="40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4000" b="1">
                <a:solidFill>
                  <a:srgbClr val="000000"/>
                </a:solidFill>
                <a:ea typeface="楷体_GB2312" pitchFamily="49" charset="-122"/>
              </a:rPr>
              <a:t>下来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下来”完成句子：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3187" name="内容占位符 2"/>
          <p:cNvSpPr>
            <a:spLocks noGrp="1"/>
          </p:cNvSpPr>
          <p:nvPr>
            <p:ph idx="1"/>
          </p:nvPr>
        </p:nvSpPr>
        <p:spPr>
          <a:xfrm>
            <a:off x="250825" y="1606550"/>
            <a:ext cx="8893175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zh-CN" b="1" smtClean="0"/>
              <a:t>．他每天都注意减肥，</a:t>
            </a:r>
            <a:r>
              <a:rPr lang="en-US" altLang="zh-CN" b="1" smtClean="0"/>
              <a:t>______________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zh-CN" b="1" smtClean="0"/>
              <a:t>．她气得连话都说不出来了，在我的劝告下，</a:t>
            </a:r>
            <a:r>
              <a:rPr lang="en-US" altLang="zh-CN" b="1" smtClean="0"/>
              <a:t>__________________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</a:t>
            </a:r>
            <a:r>
              <a:rPr lang="zh-CN" altLang="zh-CN" b="1" smtClean="0"/>
              <a:t>．老师一说要宣布成绩，</a:t>
            </a:r>
            <a:r>
              <a:rPr lang="en-US" altLang="zh-CN" b="1" smtClean="0"/>
              <a:t>______________________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zh-CN" b="1" smtClean="0"/>
              <a:t>．孩子刚才哭得很厉害，妈妈</a:t>
            </a:r>
            <a:r>
              <a:rPr lang="zh-CN" altLang="en-US" b="1" smtClean="0"/>
              <a:t>抱起</a:t>
            </a:r>
            <a:r>
              <a:rPr lang="zh-CN" altLang="zh-CN" b="1" smtClean="0"/>
              <a:t>他后，</a:t>
            </a:r>
            <a:r>
              <a:rPr lang="en-US" altLang="zh-CN" b="1" smtClean="0"/>
              <a:t>___________________</a:t>
            </a:r>
            <a:r>
              <a:rPr lang="zh-CN" altLang="zh-CN" b="1" smtClean="0"/>
              <a:t>。</a:t>
            </a:r>
            <a:r>
              <a:rPr lang="en-US" altLang="zh-CN" b="1" smtClean="0"/>
              <a:t>  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1547813"/>
            <a:ext cx="3816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现在已经瘦</a:t>
            </a:r>
            <a:r>
              <a:rPr lang="zh-CN" altLang="en-US" sz="2800" b="1">
                <a:solidFill>
                  <a:srgbClr val="FF0000"/>
                </a:solidFill>
              </a:rPr>
              <a:t>下来</a:t>
            </a:r>
            <a:r>
              <a:rPr lang="zh-CN" altLang="en-US" sz="2800" b="1"/>
              <a:t>了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9750" y="2689225"/>
            <a:ext cx="4319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才慢慢地冷静</a:t>
            </a:r>
            <a:r>
              <a:rPr lang="zh-CN" altLang="en-US" sz="2800" b="1">
                <a:solidFill>
                  <a:srgbClr val="FF0000"/>
                </a:solidFill>
              </a:rPr>
              <a:t>下来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87400" y="3789363"/>
            <a:ext cx="49672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教室里马上就安静了</a:t>
            </a:r>
            <a:r>
              <a:rPr lang="zh-CN" altLang="en-US" sz="2800" b="1">
                <a:solidFill>
                  <a:srgbClr val="FF0000"/>
                </a:solidFill>
              </a:rPr>
              <a:t>下来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04825" y="4849813"/>
            <a:ext cx="3490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她才慢慢地平静</a:t>
            </a:r>
            <a:r>
              <a:rPr lang="zh-CN" altLang="en-US" sz="2800" b="1">
                <a:solidFill>
                  <a:srgbClr val="FF0000"/>
                </a:solidFill>
              </a:rPr>
              <a:t>下来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>
          <a:xfrm>
            <a:off x="107950" y="0"/>
            <a:ext cx="7793038" cy="863600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</a:t>
            </a:r>
            <a:r>
              <a:rPr lang="en-US" altLang="zh-CN" b="1" smtClean="0">
                <a:solidFill>
                  <a:schemeClr val="tx1"/>
                </a:solidFill>
              </a:rPr>
              <a:t>B</a:t>
            </a:r>
            <a:r>
              <a:rPr lang="zh-CN" altLang="en-US" b="1" smtClean="0">
                <a:solidFill>
                  <a:schemeClr val="tx1"/>
                </a:solidFill>
              </a:rPr>
              <a:t>：爱是需要引导的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8888" y="2276475"/>
            <a:ext cx="4051300" cy="649288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>
                <a:solidFill>
                  <a:srgbClr val="FF0000"/>
                </a:solidFill>
              </a:rPr>
              <a:t>一口气</a:t>
            </a:r>
            <a:r>
              <a:rPr lang="zh-CN" altLang="en-US" b="1" smtClean="0"/>
              <a:t>，</a:t>
            </a:r>
            <a:r>
              <a:rPr lang="zh-CN" altLang="en-US" b="1" smtClean="0">
                <a:solidFill>
                  <a:srgbClr val="FF0000"/>
                </a:solidFill>
              </a:rPr>
              <a:t>眼看</a:t>
            </a: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1258888" y="3024188"/>
            <a:ext cx="3025775" cy="549275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FF"/>
                </a:solidFill>
              </a:rPr>
              <a:t>有意</a:t>
            </a:r>
            <a:endParaRPr lang="en-US" altLang="zh-CN" b="1" kern="0" dirty="0" smtClean="0">
              <a:solidFill>
                <a:srgbClr val="0000FF"/>
              </a:solidFill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 bwMode="auto">
          <a:xfrm>
            <a:off x="1258888" y="3786188"/>
            <a:ext cx="4051300" cy="647700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 smtClean="0"/>
              <a:t>意外，都</a:t>
            </a:r>
            <a:r>
              <a:rPr lang="en-US" altLang="zh-CN" b="1" kern="0" dirty="0" smtClean="0"/>
              <a:t>……</a:t>
            </a:r>
            <a:r>
              <a:rPr lang="zh-CN" altLang="en-US" b="1" kern="0" dirty="0" smtClean="0"/>
              <a:t>了</a:t>
            </a:r>
            <a:endParaRPr lang="en-US" altLang="zh-CN" b="1" kern="0" dirty="0" smtClean="0"/>
          </a:p>
        </p:txBody>
      </p:sp>
      <p:sp>
        <p:nvSpPr>
          <p:cNvPr id="9" name="内容占位符 2"/>
          <p:cNvSpPr txBox="1">
            <a:spLocks/>
          </p:cNvSpPr>
          <p:nvPr/>
        </p:nvSpPr>
        <p:spPr bwMode="auto">
          <a:xfrm>
            <a:off x="1258888" y="4537075"/>
            <a:ext cx="6553200" cy="547688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kern="0" dirty="0" smtClean="0">
                <a:solidFill>
                  <a:srgbClr val="0000FF"/>
                </a:solidFill>
              </a:rPr>
              <a:t>(</a:t>
            </a:r>
            <a:r>
              <a:rPr lang="zh-CN" altLang="en-US" b="1" kern="0" dirty="0" smtClean="0">
                <a:solidFill>
                  <a:srgbClr val="0000FF"/>
                </a:solidFill>
              </a:rPr>
              <a:t>没有</a:t>
            </a:r>
            <a:r>
              <a:rPr lang="en-US" altLang="zh-CN" b="1" kern="0" dirty="0" smtClean="0">
                <a:solidFill>
                  <a:srgbClr val="0000FF"/>
                </a:solidFill>
              </a:rPr>
              <a:t>)</a:t>
            </a:r>
            <a:r>
              <a:rPr lang="zh-CN" altLang="en-US" b="1" kern="0" dirty="0" smtClean="0">
                <a:solidFill>
                  <a:srgbClr val="FF0000"/>
                </a:solidFill>
              </a:rPr>
              <a:t>责备</a:t>
            </a:r>
            <a:r>
              <a:rPr lang="zh-CN" altLang="en-US" b="1" kern="0" dirty="0" smtClean="0">
                <a:solidFill>
                  <a:srgbClr val="0000FF"/>
                </a:solidFill>
              </a:rPr>
              <a:t>，正因为，和</a:t>
            </a:r>
            <a:r>
              <a:rPr lang="en-US" altLang="zh-CN" b="1" kern="0" dirty="0" smtClean="0">
                <a:solidFill>
                  <a:srgbClr val="0000FF"/>
                </a:solidFill>
              </a:rPr>
              <a:t>……</a:t>
            </a:r>
            <a:r>
              <a:rPr lang="zh-CN" altLang="en-US" b="1" kern="0" dirty="0" smtClean="0">
                <a:solidFill>
                  <a:srgbClr val="0000FF"/>
                </a:solidFill>
              </a:rPr>
              <a:t>分享</a:t>
            </a:r>
            <a:endParaRPr lang="en-US" altLang="zh-CN" b="1" kern="0" dirty="0" smtClean="0">
              <a:solidFill>
                <a:srgbClr val="0000FF"/>
              </a:solidFill>
            </a:endParaRPr>
          </a:p>
        </p:txBody>
      </p:sp>
      <p:sp>
        <p:nvSpPr>
          <p:cNvPr id="10" name="内容占位符 2"/>
          <p:cNvSpPr txBox="1">
            <a:spLocks/>
          </p:cNvSpPr>
          <p:nvPr/>
        </p:nvSpPr>
        <p:spPr bwMode="auto">
          <a:xfrm>
            <a:off x="1258888" y="5297488"/>
            <a:ext cx="4608512" cy="649287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 smtClean="0"/>
              <a:t>一番犹豫，把</a:t>
            </a:r>
            <a:r>
              <a:rPr lang="en-US" altLang="zh-CN" b="1" kern="0" dirty="0" smtClean="0"/>
              <a:t>……</a:t>
            </a:r>
            <a:r>
              <a:rPr lang="zh-CN" altLang="en-US" b="1" kern="0" dirty="0" smtClean="0"/>
              <a:t>放到</a:t>
            </a:r>
            <a:endParaRPr lang="en-US" altLang="zh-CN" b="1" kern="0" dirty="0" smtClean="0"/>
          </a:p>
        </p:txBody>
      </p:sp>
      <p:sp>
        <p:nvSpPr>
          <p:cNvPr id="12" name="内容占位符 2"/>
          <p:cNvSpPr txBox="1">
            <a:spLocks/>
          </p:cNvSpPr>
          <p:nvPr/>
        </p:nvSpPr>
        <p:spPr bwMode="auto">
          <a:xfrm>
            <a:off x="1258888" y="6048375"/>
            <a:ext cx="6481762" cy="549275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FF"/>
                </a:solidFill>
              </a:rPr>
              <a:t>夸张地，郑重地      分享不是失去</a:t>
            </a:r>
            <a:endParaRPr lang="en-US" altLang="zh-CN" b="1" kern="0" dirty="0" smtClean="0">
              <a:solidFill>
                <a:srgbClr val="0000FF"/>
              </a:solidFill>
            </a:endParaRPr>
          </a:p>
        </p:txBody>
      </p:sp>
      <p:sp>
        <p:nvSpPr>
          <p:cNvPr id="13" name="下箭头 12"/>
          <p:cNvSpPr/>
          <p:nvPr/>
        </p:nvSpPr>
        <p:spPr bwMode="auto">
          <a:xfrm>
            <a:off x="1619250" y="2781300"/>
            <a:ext cx="431800" cy="28733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14" name="下箭头 13"/>
          <p:cNvSpPr/>
          <p:nvPr/>
        </p:nvSpPr>
        <p:spPr bwMode="auto">
          <a:xfrm>
            <a:off x="1619250" y="3573463"/>
            <a:ext cx="431800" cy="28733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15" name="下箭头 14"/>
          <p:cNvSpPr/>
          <p:nvPr/>
        </p:nvSpPr>
        <p:spPr bwMode="auto">
          <a:xfrm>
            <a:off x="1619250" y="4292600"/>
            <a:ext cx="431800" cy="28892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16" name="下箭头 15"/>
          <p:cNvSpPr/>
          <p:nvPr/>
        </p:nvSpPr>
        <p:spPr bwMode="auto">
          <a:xfrm>
            <a:off x="1619250" y="5084763"/>
            <a:ext cx="431800" cy="28892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17" name="下箭头 16"/>
          <p:cNvSpPr/>
          <p:nvPr/>
        </p:nvSpPr>
        <p:spPr bwMode="auto">
          <a:xfrm>
            <a:off x="1619250" y="5805488"/>
            <a:ext cx="431800" cy="28733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96274" name="TextBox 17"/>
          <p:cNvSpPr txBox="1">
            <a:spLocks noChangeArrowheads="1"/>
          </p:cNvSpPr>
          <p:nvPr/>
        </p:nvSpPr>
        <p:spPr bwMode="auto">
          <a:xfrm>
            <a:off x="179388" y="1052513"/>
            <a:ext cx="64087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“我”怎样一步一步地引导她，让她懂得关爱别人？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</a:t>
            </a:r>
            <a:r>
              <a:rPr lang="en-US" altLang="zh-CN" b="1" smtClean="0">
                <a:solidFill>
                  <a:schemeClr val="tx1"/>
                </a:solidFill>
              </a:rPr>
              <a:t>C</a:t>
            </a:r>
            <a:r>
              <a:rPr lang="zh-CN" altLang="en-US" b="1" smtClean="0">
                <a:solidFill>
                  <a:schemeClr val="tx1"/>
                </a:solidFill>
              </a:rPr>
              <a:t>：参与和责任感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2347913"/>
            <a:ext cx="8424863" cy="4105275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514350" indent="-514350">
              <a:buClrTx/>
              <a:buFont typeface="Tahoma" pitchFamily="34" charset="0"/>
              <a:buAutoNum type="arabicPeriod"/>
            </a:pPr>
            <a:r>
              <a:rPr lang="zh-CN" altLang="en-US" b="1" smtClean="0"/>
              <a:t>“我们”计划做什么？</a:t>
            </a:r>
            <a:r>
              <a:rPr lang="zh-CN" altLang="en-US" b="1" smtClean="0">
                <a:solidFill>
                  <a:srgbClr val="0000FF"/>
                </a:solidFill>
              </a:rPr>
              <a:t>（邀请）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marL="514350" indent="-514350">
              <a:buClrTx/>
              <a:buFont typeface="Tahoma" pitchFamily="34" charset="0"/>
              <a:buAutoNum type="arabicPeriod"/>
            </a:pPr>
            <a:r>
              <a:rPr lang="zh-CN" altLang="en-US" b="1" smtClean="0"/>
              <a:t>小豆豆为什么知道“我们”的具体安排？</a:t>
            </a:r>
            <a:r>
              <a:rPr lang="zh-CN" altLang="en-US" b="1" smtClean="0">
                <a:solidFill>
                  <a:srgbClr val="0000FF"/>
                </a:solidFill>
              </a:rPr>
              <a:t>（</a:t>
            </a:r>
            <a:r>
              <a:rPr lang="zh-CN" altLang="en-US" b="1" smtClean="0">
                <a:solidFill>
                  <a:srgbClr val="FF0000"/>
                </a:solidFill>
              </a:rPr>
              <a:t>谈论</a:t>
            </a:r>
            <a:r>
              <a:rPr lang="zh-CN" altLang="en-US" b="1" smtClean="0">
                <a:solidFill>
                  <a:srgbClr val="0000FF"/>
                </a:solidFill>
              </a:rPr>
              <a:t>，在场）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marL="514350" indent="-514350">
              <a:buClrTx/>
              <a:buFont typeface="Tahoma" pitchFamily="34" charset="0"/>
              <a:buAutoNum type="arabicPeriod"/>
            </a:pPr>
            <a:r>
              <a:rPr lang="zh-CN" altLang="en-US" b="1" smtClean="0"/>
              <a:t>“我”给了她一个什么任务？</a:t>
            </a:r>
            <a:r>
              <a:rPr lang="zh-CN" altLang="en-US" b="1" smtClean="0">
                <a:solidFill>
                  <a:srgbClr val="0000FF"/>
                </a:solidFill>
              </a:rPr>
              <a:t>（打电话，</a:t>
            </a:r>
            <a:r>
              <a:rPr lang="zh-CN" altLang="en-US" b="1" smtClean="0">
                <a:solidFill>
                  <a:srgbClr val="FF0000"/>
                </a:solidFill>
              </a:rPr>
              <a:t>打招呼</a:t>
            </a:r>
            <a:r>
              <a:rPr lang="zh-CN" altLang="en-US" b="1" smtClean="0">
                <a:solidFill>
                  <a:srgbClr val="0000FF"/>
                </a:solidFill>
              </a:rPr>
              <a:t>，准时）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marL="514350" indent="-514350">
              <a:buClrTx/>
              <a:buFont typeface="Tahoma" pitchFamily="34" charset="0"/>
              <a:buAutoNum type="arabicPeriod"/>
            </a:pPr>
            <a:r>
              <a:rPr lang="zh-CN" altLang="en-US" b="1" smtClean="0"/>
              <a:t>她任务完成得怎么样？</a:t>
            </a:r>
            <a:r>
              <a:rPr lang="zh-CN" altLang="en-US" b="1" smtClean="0">
                <a:solidFill>
                  <a:srgbClr val="0000FF"/>
                </a:solidFill>
              </a:rPr>
              <a:t>（</a:t>
            </a:r>
            <a:r>
              <a:rPr lang="zh-CN" altLang="en-US" b="1" smtClean="0">
                <a:solidFill>
                  <a:srgbClr val="FF0000"/>
                </a:solidFill>
              </a:rPr>
              <a:t>格外</a:t>
            </a:r>
            <a:r>
              <a:rPr lang="zh-CN" altLang="en-US" b="1" smtClean="0">
                <a:solidFill>
                  <a:srgbClr val="0000FF"/>
                </a:solidFill>
              </a:rPr>
              <a:t>，有条理，礼貌，热情，感染力）</a:t>
            </a:r>
            <a:endParaRPr lang="en-US" altLang="zh-CN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4826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谈论，格外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endParaRPr lang="en-US" altLang="zh-CN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</a:rPr>
              <a:t>   </a:t>
            </a:r>
            <a:r>
              <a:rPr lang="zh-CN" altLang="en-US" b="1" dirty="0" smtClean="0">
                <a:solidFill>
                  <a:srgbClr val="FF0000"/>
                </a:solidFill>
              </a:rPr>
              <a:t>眼看</a:t>
            </a:r>
            <a:r>
              <a:rPr lang="zh-CN" altLang="en-US" b="1" dirty="0" smtClean="0">
                <a:solidFill>
                  <a:srgbClr val="0000FF"/>
                </a:solidFill>
              </a:rPr>
              <a:t>，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跟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打招呼，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下来（平静下来）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514350" eaLnBrk="1" hangingPunct="1">
              <a:buFont typeface="Tahoma" pitchFamily="34" charset="0"/>
              <a:buAutoNum type="arabicPeriod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“我”为什么故意要吃她最爱吃的草莓？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邀请亲友来家里做客时，“我”是怎么做的？</a:t>
            </a:r>
            <a:endParaRPr lang="en-US" altLang="zh-CN" b="1" dirty="0" smtClean="0"/>
          </a:p>
          <a:p>
            <a:pPr marL="914400" lvl="1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旅游前，“我”会怎么做？这么做的目的是什么？</a:t>
            </a:r>
            <a:endParaRPr lang="en-US" altLang="zh-CN" b="1" dirty="0" smtClean="0"/>
          </a:p>
          <a:p>
            <a:pPr marL="914400" lvl="1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豆豆哭的时候，“我”是怎么做的？目的是什么？</a:t>
            </a:r>
            <a:endParaRPr lang="en-US" altLang="zh-CN" b="1" dirty="0" smtClean="0"/>
          </a:p>
          <a:p>
            <a:pPr marL="914400" lvl="1" indent="-514350" eaLnBrk="1" hangingPunct="1">
              <a:buFont typeface="Tahoma" pitchFamily="34" charset="0"/>
              <a:buAutoNum type="arabicPeriod"/>
              <a:defRPr/>
            </a:pPr>
            <a:endParaRPr lang="zh-CN" altLang="en-US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作业和练习：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>
                <a:solidFill>
                  <a:srgbClr val="FF0000"/>
                </a:solidFill>
              </a:rPr>
              <a:t>作</a:t>
            </a:r>
            <a:r>
              <a:rPr lang="zh-CN" altLang="en-US" b="1" u="sng" dirty="0" smtClean="0">
                <a:solidFill>
                  <a:srgbClr val="FF0000"/>
                </a:solidFill>
              </a:rPr>
              <a:t>业：练</a:t>
            </a:r>
            <a:r>
              <a:rPr lang="zh-CN" altLang="en-US" b="1" u="sng" dirty="0">
                <a:solidFill>
                  <a:srgbClr val="FF0000"/>
                </a:solidFill>
              </a:rPr>
              <a:t>习活页，</a:t>
            </a:r>
            <a:r>
              <a:rPr lang="en-US" altLang="zh-CN" b="1" u="sng" dirty="0" smtClean="0">
                <a:solidFill>
                  <a:srgbClr val="FF0000"/>
                </a:solidFill>
              </a:rPr>
              <a:t>p18</a:t>
            </a:r>
            <a:r>
              <a:rPr lang="zh-CN" altLang="en-US" b="1" u="sng" dirty="0" smtClean="0">
                <a:solidFill>
                  <a:srgbClr val="FF0000"/>
                </a:solidFill>
              </a:rPr>
              <a:t>，第五、六题</a:t>
            </a:r>
            <a:endParaRPr lang="en-US" altLang="zh-CN" b="1" u="sng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完成其他练习：一二三四，七八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完成教材</a:t>
            </a:r>
            <a:r>
              <a:rPr lang="en-US" altLang="zh-CN" b="1" dirty="0" smtClean="0"/>
              <a:t>p79</a:t>
            </a:r>
            <a:r>
              <a:rPr lang="zh-CN" altLang="en-US" b="1" dirty="0" smtClean="0"/>
              <a:t>“课堂练习”（一）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/>
              <a:t>复</a:t>
            </a:r>
            <a:r>
              <a:rPr lang="zh-CN" altLang="en-US" b="1" u="sng" dirty="0" smtClean="0"/>
              <a:t>习生词，下次听写</a:t>
            </a:r>
            <a:endParaRPr lang="en-US" altLang="zh-CN" b="1" u="sng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 smtClean="0"/>
              <a:t>朗读三遍课文，讲一讲</a:t>
            </a:r>
            <a:r>
              <a:rPr lang="en-US" altLang="zh-CN" b="1" u="sng" dirty="0" smtClean="0"/>
              <a:t>”</a:t>
            </a:r>
            <a:r>
              <a:rPr lang="zh-CN" altLang="en-US" b="1" u="sng" dirty="0" smtClean="0"/>
              <a:t>我</a:t>
            </a:r>
            <a:r>
              <a:rPr lang="en-US" altLang="zh-CN" b="1" u="sng" dirty="0" smtClean="0"/>
              <a:t>”</a:t>
            </a:r>
            <a:r>
              <a:rPr lang="zh-CN" altLang="en-US" b="1" u="sng" dirty="0" smtClean="0"/>
              <a:t>和小豆豆之间的</a:t>
            </a:r>
            <a:r>
              <a:rPr lang="zh-CN" altLang="en-US" b="1" u="sng" dirty="0">
                <a:solidFill>
                  <a:srgbClr val="FF0000"/>
                </a:solidFill>
              </a:rPr>
              <a:t>八</a:t>
            </a:r>
            <a:r>
              <a:rPr lang="zh-CN" altLang="en-US" b="1" u="sng" dirty="0" smtClean="0">
                <a:solidFill>
                  <a:srgbClr val="FF0000"/>
                </a:solidFill>
              </a:rPr>
              <a:t>个小故事</a:t>
            </a:r>
            <a:r>
              <a:rPr lang="zh-CN" altLang="en-US" b="1" u="sng" dirty="0" smtClean="0"/>
              <a:t>。</a:t>
            </a:r>
            <a:endParaRPr lang="en-US" altLang="zh-CN" b="1" u="sng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谈论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628775"/>
            <a:ext cx="9145588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谈论</a:t>
            </a:r>
            <a:r>
              <a:rPr lang="zh-CN" altLang="en-US" b="1" smtClean="0"/>
              <a:t>足球    谈论怎么学习汉语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谈论一番</a:t>
            </a:r>
            <a:r>
              <a:rPr lang="zh-CN" altLang="en-US" b="1" smtClean="0"/>
              <a:t>    </a:t>
            </a:r>
            <a:r>
              <a:rPr lang="zh-CN" altLang="zh-CN" b="1" smtClean="0"/>
              <a:t>热烈谈论</a:t>
            </a:r>
            <a:r>
              <a:rPr lang="en-US" altLang="zh-CN" b="1" smtClean="0"/>
              <a:t>    </a:t>
            </a:r>
            <a:r>
              <a:rPr lang="zh-CN" altLang="zh-CN" b="1" smtClean="0"/>
              <a:t>公开谈论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1</a:t>
            </a:r>
            <a:r>
              <a:rPr lang="zh-CN" altLang="zh-CN" b="1" smtClean="0"/>
              <a:t>）他这个人不喜欢公开</a:t>
            </a:r>
            <a:r>
              <a:rPr lang="zh-CN" altLang="zh-CN" b="1" smtClean="0">
                <a:solidFill>
                  <a:srgbClr val="FF0000"/>
                </a:solidFill>
              </a:rPr>
              <a:t>谈论</a:t>
            </a:r>
            <a:r>
              <a:rPr lang="zh-CN" altLang="zh-CN" b="1" smtClean="0"/>
              <a:t>自己的事情。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2</a:t>
            </a:r>
            <a:r>
              <a:rPr lang="zh-CN" altLang="en-US" b="1" smtClean="0"/>
              <a:t>）他没跟别人</a:t>
            </a:r>
            <a:r>
              <a:rPr lang="zh-CN" altLang="zh-CN" b="1" smtClean="0">
                <a:solidFill>
                  <a:srgbClr val="FF0000"/>
                </a:solidFill>
              </a:rPr>
              <a:t>谈论</a:t>
            </a:r>
            <a:r>
              <a:rPr lang="zh-CN" altLang="en-US" b="1" smtClean="0"/>
              <a:t>过个人感情方面的事情</a:t>
            </a:r>
            <a:r>
              <a:rPr lang="zh-CN" altLang="zh-CN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3</a:t>
            </a:r>
            <a:r>
              <a:rPr lang="zh-CN" altLang="en-US" b="1" smtClean="0"/>
              <a:t>）他们都是足球迷，每次聚在一起时，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5013325"/>
            <a:ext cx="48244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都会</a:t>
            </a:r>
            <a:r>
              <a:rPr lang="zh-CN" altLang="en-US" sz="2800" b="1">
                <a:solidFill>
                  <a:srgbClr val="FF0000"/>
                </a:solidFill>
              </a:rPr>
              <a:t>谈论</a:t>
            </a:r>
            <a:r>
              <a:rPr lang="zh-CN" altLang="en-US" sz="2800" b="1"/>
              <a:t>足球的事情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格外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288" y="1557338"/>
            <a:ext cx="85328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格外</a:t>
            </a:r>
            <a:r>
              <a:rPr lang="en-US" altLang="zh-CN" b="1" smtClean="0"/>
              <a:t>(</a:t>
            </a:r>
            <a:r>
              <a:rPr lang="zh-CN" altLang="en-US" b="1" smtClean="0"/>
              <a:t>地</a:t>
            </a:r>
            <a:r>
              <a:rPr lang="en-US" altLang="zh-CN" b="1" smtClean="0"/>
              <a:t>)</a:t>
            </a:r>
            <a:r>
              <a:rPr lang="zh-CN" altLang="en-US" b="1" smtClean="0"/>
              <a:t>轻松</a:t>
            </a:r>
            <a:r>
              <a:rPr lang="en-US" altLang="zh-CN" smtClean="0"/>
              <a:t>      </a:t>
            </a:r>
            <a:r>
              <a:rPr lang="zh-CN" altLang="zh-CN" b="1" smtClean="0"/>
              <a:t>格外</a:t>
            </a:r>
            <a:r>
              <a:rPr lang="zh-CN" altLang="en-US" b="1" smtClean="0"/>
              <a:t>有意思     格外</a:t>
            </a:r>
            <a:r>
              <a:rPr lang="zh-CN" altLang="en-US" b="1" smtClean="0">
                <a:solidFill>
                  <a:srgbClr val="0000FF"/>
                </a:solidFill>
              </a:rPr>
              <a:t>地</a:t>
            </a:r>
            <a:r>
              <a:rPr lang="zh-CN" altLang="en-US" b="1" smtClean="0"/>
              <a:t>香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endParaRPr lang="zh-CN" altLang="zh-CN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1</a:t>
            </a:r>
            <a:r>
              <a:rPr lang="zh-CN" altLang="zh-CN" b="1" smtClean="0"/>
              <a:t>）</a:t>
            </a:r>
            <a:r>
              <a:rPr lang="zh-CN" altLang="en-US" b="1" smtClean="0"/>
              <a:t>这</a:t>
            </a:r>
            <a:r>
              <a:rPr lang="zh-CN" altLang="zh-CN" b="1" smtClean="0"/>
              <a:t>场大雪让</a:t>
            </a:r>
            <a:r>
              <a:rPr lang="zh-CN" altLang="en-US" b="1" smtClean="0"/>
              <a:t>孩子</a:t>
            </a:r>
            <a:r>
              <a:rPr lang="zh-CN" altLang="zh-CN" b="1" smtClean="0"/>
              <a:t>们</a:t>
            </a:r>
            <a:r>
              <a:rPr lang="zh-CN" altLang="zh-CN" b="1" smtClean="0">
                <a:solidFill>
                  <a:srgbClr val="FF0000"/>
                </a:solidFill>
              </a:rPr>
              <a:t>格外</a:t>
            </a:r>
            <a:r>
              <a:rPr lang="zh-CN" altLang="zh-CN" b="1" smtClean="0"/>
              <a:t>开心。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2</a:t>
            </a:r>
            <a:r>
              <a:rPr lang="zh-CN" altLang="zh-CN" b="1" smtClean="0"/>
              <a:t>）</a:t>
            </a:r>
            <a:r>
              <a:rPr lang="zh-CN" altLang="en-US" b="1" smtClean="0"/>
              <a:t>各国政府现在都</a:t>
            </a:r>
            <a:r>
              <a:rPr lang="zh-CN" altLang="en-US" b="1" smtClean="0">
                <a:solidFill>
                  <a:srgbClr val="FF0000"/>
                </a:solidFill>
              </a:rPr>
              <a:t>格外</a:t>
            </a:r>
            <a:r>
              <a:rPr lang="zh-CN" altLang="en-US" b="1" smtClean="0"/>
              <a:t>地注意保护环境。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3</a:t>
            </a:r>
            <a:r>
              <a:rPr lang="zh-CN" altLang="en-US" b="1" smtClean="0"/>
              <a:t>）考完试之后，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95738" y="3860800"/>
            <a:ext cx="4824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我觉得</a:t>
            </a:r>
            <a:r>
              <a:rPr lang="zh-CN" altLang="en-US" sz="2800" b="1">
                <a:solidFill>
                  <a:srgbClr val="FF0000"/>
                </a:solidFill>
              </a:rPr>
              <a:t>格外</a:t>
            </a:r>
            <a:r>
              <a:rPr lang="zh-CN" altLang="en-US" sz="2800" b="1"/>
              <a:t>轻松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条理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468313" y="2349500"/>
            <a:ext cx="5183187" cy="1728788"/>
          </a:xfrm>
        </p:spPr>
        <p:txBody>
          <a:bodyPr/>
          <a:lstStyle/>
          <a:p>
            <a:r>
              <a:rPr lang="zh-CN" altLang="en-US" b="1" smtClean="0"/>
              <a:t>写得很有</a:t>
            </a:r>
            <a:r>
              <a:rPr lang="zh-CN" altLang="en-US" b="1" smtClean="0">
                <a:solidFill>
                  <a:srgbClr val="FF0000"/>
                </a:solidFill>
              </a:rPr>
              <a:t>条理</a:t>
            </a:r>
            <a:endParaRPr lang="en-US" altLang="zh-CN" b="1" smtClean="0">
              <a:solidFill>
                <a:srgbClr val="FF0000"/>
              </a:solidFill>
            </a:endParaRPr>
          </a:p>
          <a:p>
            <a:r>
              <a:rPr lang="zh-CN" altLang="en-US" b="1" smtClean="0">
                <a:solidFill>
                  <a:srgbClr val="FF0000"/>
                </a:solidFill>
              </a:rPr>
              <a:t>条理</a:t>
            </a:r>
            <a:r>
              <a:rPr lang="zh-CN" altLang="en-US" b="1" smtClean="0"/>
              <a:t>很清楚</a:t>
            </a:r>
          </a:p>
          <a:p>
            <a:r>
              <a:rPr lang="zh-CN" altLang="en-US" b="1" smtClean="0"/>
              <a:t>东西放得很有</a:t>
            </a:r>
            <a:r>
              <a:rPr lang="zh-CN" altLang="en-US" b="1" smtClean="0">
                <a:solidFill>
                  <a:srgbClr val="FF0000"/>
                </a:solidFill>
              </a:rPr>
              <a:t>条理</a:t>
            </a:r>
            <a:endParaRPr lang="en-US" altLang="zh-CN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感染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3" y="1628775"/>
            <a:ext cx="7772400" cy="2376488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感染了病毒   受</a:t>
            </a:r>
            <a:r>
              <a:rPr lang="zh-CN" altLang="en-US" b="1" dirty="0"/>
              <a:t>到了感染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伤</a:t>
            </a:r>
            <a:r>
              <a:rPr lang="zh-CN" altLang="en-US" b="1" dirty="0"/>
              <a:t>口感染</a:t>
            </a:r>
            <a:r>
              <a:rPr lang="zh-CN" altLang="en-US" b="1" dirty="0" smtClean="0"/>
              <a:t>了   </a:t>
            </a:r>
            <a:endParaRPr lang="en-US" altLang="zh-CN" b="1" dirty="0" smtClean="0"/>
          </a:p>
          <a:p>
            <a:pPr>
              <a:defRPr/>
            </a:pPr>
            <a:r>
              <a:rPr lang="zh-CN" altLang="en-US" b="1" dirty="0"/>
              <a:t>他的歌</a:t>
            </a:r>
            <a:r>
              <a:rPr lang="zh-CN" altLang="en-US" b="1" dirty="0">
                <a:solidFill>
                  <a:srgbClr val="FF0000"/>
                </a:solidFill>
              </a:rPr>
              <a:t>感染</a:t>
            </a:r>
            <a:r>
              <a:rPr lang="zh-CN" altLang="en-US" b="1" dirty="0"/>
              <a:t>了</a:t>
            </a:r>
            <a:r>
              <a:rPr lang="zh-CN" altLang="en-US" b="1" dirty="0" smtClean="0"/>
              <a:t>我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很</a:t>
            </a:r>
            <a:r>
              <a:rPr lang="zh-CN" altLang="en-US" b="1" dirty="0"/>
              <a:t>有</a:t>
            </a:r>
            <a:r>
              <a:rPr lang="zh-CN" altLang="en-US" b="1" dirty="0">
                <a:solidFill>
                  <a:srgbClr val="FF0000"/>
                </a:solidFill>
              </a:rPr>
              <a:t>感染</a:t>
            </a:r>
            <a:r>
              <a:rPr lang="zh-CN" altLang="en-US" b="1" dirty="0"/>
              <a:t>力</a:t>
            </a:r>
            <a:endParaRPr lang="en-US" altLang="zh-CN" b="1" dirty="0" smtClean="0"/>
          </a:p>
          <a:p>
            <a:pPr>
              <a:defRPr/>
            </a:pP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情感</a:t>
            </a:r>
            <a:r>
              <a:rPr lang="en-US" altLang="zh-CN" smtClean="0"/>
              <a:t>/</a:t>
            </a:r>
            <a:r>
              <a:rPr lang="zh-CN" altLang="en-US" smtClean="0"/>
              <a:t>感情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628775"/>
            <a:ext cx="8820150" cy="48958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演员表演时需要有丰富的</a:t>
            </a:r>
            <a:r>
              <a:rPr lang="zh-CN" altLang="en-US" b="1" dirty="0" smtClean="0">
                <a:solidFill>
                  <a:srgbClr val="FF0000"/>
                </a:solidFill>
              </a:rPr>
              <a:t>情感</a:t>
            </a:r>
            <a:r>
              <a:rPr lang="en-US" altLang="zh-CN" b="1" dirty="0" smtClean="0">
                <a:solidFill>
                  <a:srgbClr val="FF0000"/>
                </a:solidFill>
              </a:rPr>
              <a:t>/</a:t>
            </a:r>
            <a:r>
              <a:rPr lang="zh-CN" altLang="en-US" b="1" dirty="0" smtClean="0">
                <a:solidFill>
                  <a:srgbClr val="FF0000"/>
                </a:solidFill>
              </a:rPr>
              <a:t>感情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他们结婚</a:t>
            </a:r>
            <a:r>
              <a:rPr lang="en-US" altLang="zh-CN" b="1" dirty="0" smtClean="0"/>
              <a:t>20</a:t>
            </a:r>
            <a:r>
              <a:rPr lang="zh-CN" altLang="en-US" b="1" dirty="0" smtClean="0"/>
              <a:t>年了，</a:t>
            </a:r>
            <a:r>
              <a:rPr lang="zh-CN" altLang="en-US" b="1" dirty="0" smtClean="0">
                <a:solidFill>
                  <a:srgbClr val="FF0000"/>
                </a:solidFill>
              </a:rPr>
              <a:t>感情</a:t>
            </a:r>
            <a:r>
              <a:rPr lang="zh-CN" altLang="en-US" b="1" dirty="0" smtClean="0"/>
              <a:t>还是那么好。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东</a:t>
            </a:r>
            <a:r>
              <a:rPr lang="zh-CN" altLang="en-US" b="1" dirty="0" smtClean="0"/>
              <a:t>西用久了，我们会对它产生</a:t>
            </a:r>
            <a:r>
              <a:rPr lang="zh-CN" altLang="en-US" b="1" dirty="0" smtClean="0">
                <a:solidFill>
                  <a:srgbClr val="FF0000"/>
                </a:solidFill>
              </a:rPr>
              <a:t>感情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defRPr/>
            </a:pPr>
            <a:endParaRPr lang="en-US" altLang="zh-CN" b="1" dirty="0"/>
          </a:p>
          <a:p>
            <a:pPr>
              <a:defRPr/>
            </a:pPr>
            <a:endParaRPr lang="en-US" altLang="zh-CN" b="1" dirty="0" smtClean="0"/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zh-CN" altLang="en-US" b="1" dirty="0" smtClean="0"/>
              <a:t>通过这首诗，我们可以深入地了解诗人的思想和（      ）。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zh-CN" altLang="en-US" b="1" dirty="0" smtClean="0"/>
              <a:t>他和她一起工作久了，彼此产生了（      ）。</a:t>
            </a: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24075" y="5086350"/>
            <a:ext cx="935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情感</a:t>
            </a:r>
            <a:r>
              <a:rPr lang="en-US" altLang="zh-CN" b="1">
                <a:solidFill>
                  <a:srgbClr val="0000FF"/>
                </a:solidFill>
              </a:rPr>
              <a:t>/</a:t>
            </a:r>
            <a:r>
              <a:rPr lang="zh-CN" altLang="en-US" b="1">
                <a:solidFill>
                  <a:srgbClr val="0000FF"/>
                </a:solidFill>
              </a:rPr>
              <a:t>感情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24750" y="5732463"/>
            <a:ext cx="935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感情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044575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chemeClr val="tx2"/>
                </a:solidFill>
              </a:rPr>
              <a:t>参与   </a:t>
            </a:r>
            <a:endParaRPr lang="en-US" altLang="zh-CN" sz="3200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chemeClr val="tx2"/>
                </a:solidFill>
              </a:rPr>
              <a:t>亲友   </a:t>
            </a:r>
            <a:endParaRPr lang="en-US" altLang="zh-CN" sz="3200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rgbClr val="FF0000"/>
                </a:solidFill>
              </a:rPr>
              <a:t>谈论</a:t>
            </a:r>
            <a:r>
              <a:rPr lang="zh-CN" altLang="en-US" sz="3200" b="1" u="sng" smtClean="0">
                <a:solidFill>
                  <a:schemeClr val="tx2"/>
                </a:solidFill>
              </a:rPr>
              <a:t>    </a:t>
            </a:r>
            <a:endParaRPr lang="en-US" altLang="zh-CN" sz="3200" b="1" u="sng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rgbClr val="FF0000"/>
                </a:solidFill>
              </a:rPr>
              <a:t>格外</a:t>
            </a:r>
            <a:r>
              <a:rPr lang="zh-CN" altLang="en-US" sz="3200" b="1" u="sng" smtClean="0">
                <a:solidFill>
                  <a:schemeClr val="tx2"/>
                </a:solidFill>
              </a:rPr>
              <a:t>    </a:t>
            </a:r>
            <a:endParaRPr lang="en-US" altLang="zh-CN" sz="3200" b="1" u="sng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chemeClr val="tx2"/>
                </a:solidFill>
              </a:rPr>
              <a:t>条理     </a:t>
            </a:r>
            <a:endParaRPr lang="en-US" altLang="zh-CN" sz="3200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chemeClr val="tx2"/>
                </a:solidFill>
              </a:rPr>
              <a:t>感染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chemeClr val="tx2"/>
                </a:solidFill>
              </a:rPr>
              <a:t>低估    </a:t>
            </a:r>
            <a:endParaRPr lang="en-US" altLang="zh-CN" sz="3200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44"/>
            </a:pPr>
            <a:r>
              <a:rPr lang="zh-CN" altLang="en-US" sz="3200" b="1" smtClean="0">
                <a:solidFill>
                  <a:schemeClr val="tx2"/>
                </a:solidFill>
              </a:rPr>
              <a:t>事务</a:t>
            </a:r>
          </a:p>
        </p:txBody>
      </p:sp>
      <p:sp>
        <p:nvSpPr>
          <p:cNvPr id="87043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859338" y="129698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sz="3200" b="1" smtClean="0"/>
              <a:t>自豪   </a:t>
            </a:r>
            <a:endParaRPr lang="en-US" altLang="zh-CN" sz="32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sz="3200" b="1" smtClean="0"/>
              <a:t>呜   </a:t>
            </a:r>
            <a:endParaRPr lang="en-US" altLang="zh-CN" sz="32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sz="3200" b="1" smtClean="0"/>
              <a:t>粉碎  </a:t>
            </a:r>
            <a:endParaRPr lang="en-US" altLang="zh-CN" sz="32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sz="3200" b="1" smtClean="0"/>
              <a:t>剥夺   </a:t>
            </a:r>
            <a:endParaRPr lang="en-US" altLang="zh-CN" sz="32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sz="3200" b="1" smtClean="0"/>
              <a:t>情感    </a:t>
            </a:r>
            <a:endParaRPr lang="en-US" altLang="zh-CN" sz="32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sz="3200" b="1" smtClean="0"/>
              <a:t>大于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endParaRPr lang="zh-CN" altLang="en-US" sz="3200" b="1" smtClean="0"/>
          </a:p>
        </p:txBody>
      </p:sp>
      <p:sp>
        <p:nvSpPr>
          <p:cNvPr id="870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生词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6</a:t>
            </a:r>
            <a:r>
              <a:rPr lang="zh-CN" altLang="en-US" b="1" smtClean="0">
                <a:solidFill>
                  <a:schemeClr val="tx1"/>
                </a:solidFill>
              </a:rPr>
              <a:t>：眼看</a:t>
            </a:r>
            <a:r>
              <a:rPr lang="en-US" altLang="zh-CN" b="1" smtClean="0">
                <a:solidFill>
                  <a:schemeClr val="tx1"/>
                </a:solidFill>
              </a:rPr>
              <a:t>B</a:t>
            </a:r>
            <a:endParaRPr lang="zh-CN" altLang="en-US" b="1" smtClean="0">
              <a:solidFill>
                <a:schemeClr val="tx1"/>
              </a:solidFill>
            </a:endParaRPr>
          </a:p>
        </p:txBody>
      </p:sp>
      <p:sp>
        <p:nvSpPr>
          <p:cNvPr id="88067" name="内容占位符 2"/>
          <p:cNvSpPr>
            <a:spLocks noGrp="1"/>
          </p:cNvSpPr>
          <p:nvPr>
            <p:ph idx="1"/>
          </p:nvPr>
        </p:nvSpPr>
        <p:spPr>
          <a:xfrm>
            <a:off x="179388" y="1557338"/>
            <a:ext cx="8893175" cy="28082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zh-CN" b="1" smtClean="0"/>
              <a:t>我</a:t>
            </a:r>
            <a:r>
              <a:rPr lang="zh-CN" altLang="zh-CN" b="1" smtClean="0">
                <a:solidFill>
                  <a:srgbClr val="FF0000"/>
                </a:solidFill>
              </a:rPr>
              <a:t>眼看</a:t>
            </a:r>
            <a:r>
              <a:rPr lang="zh-CN" altLang="zh-CN" b="1" smtClean="0"/>
              <a:t>着她进了办公室，怎么</a:t>
            </a:r>
            <a:r>
              <a:rPr lang="zh-CN" altLang="en-US" b="1" smtClean="0"/>
              <a:t>现在又</a:t>
            </a:r>
            <a:r>
              <a:rPr lang="zh-CN" altLang="zh-CN" b="1" smtClean="0"/>
              <a:t>找不</a:t>
            </a:r>
            <a:r>
              <a:rPr lang="zh-CN" altLang="en-US" b="1" smtClean="0"/>
              <a:t>着人了</a:t>
            </a:r>
            <a:r>
              <a:rPr lang="zh-CN" altLang="zh-CN" b="1" smtClean="0"/>
              <a:t>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zh-CN" b="1" smtClean="0"/>
              <a:t>你怎么</a:t>
            </a:r>
            <a:r>
              <a:rPr lang="zh-CN" altLang="zh-CN" b="1" smtClean="0">
                <a:solidFill>
                  <a:srgbClr val="FF0000"/>
                </a:solidFill>
              </a:rPr>
              <a:t>眼看</a:t>
            </a:r>
            <a:r>
              <a:rPr lang="zh-CN" altLang="zh-CN" b="1" smtClean="0"/>
              <a:t>着小偷偷东西也不管？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</a:t>
            </a:r>
            <a:r>
              <a:rPr lang="zh-CN" altLang="en-US" b="1" smtClean="0"/>
              <a:t>或：小偷在偷东西，他竟然</a:t>
            </a:r>
            <a:r>
              <a:rPr lang="zh-CN" altLang="en-US" b="1" u="sng" smtClean="0">
                <a:solidFill>
                  <a:srgbClr val="FF0000"/>
                </a:solidFill>
              </a:rPr>
              <a:t>眼看</a:t>
            </a:r>
            <a:r>
              <a:rPr lang="zh-CN" altLang="en-US" b="1" u="sng" smtClean="0"/>
              <a:t>着不管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>
                <a:solidFill>
                  <a:srgbClr val="FF0000"/>
                </a:solidFill>
              </a:rPr>
              <a:t>眼看</a:t>
            </a:r>
            <a:r>
              <a:rPr lang="zh-CN" altLang="en-US" b="1" smtClean="0"/>
              <a:t>别人都答完了卷子，我心里十分着急。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331913" y="4797425"/>
            <a:ext cx="5400675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Tx/>
              <a:buChar char="•"/>
            </a:pPr>
            <a:r>
              <a:rPr lang="zh-CN" altLang="en-US" sz="3200" b="1"/>
              <a:t>主语</a:t>
            </a:r>
            <a:r>
              <a:rPr lang="en-US" altLang="zh-CN" sz="3200" b="1"/>
              <a:t>+</a:t>
            </a:r>
            <a:r>
              <a:rPr lang="zh-CN" altLang="en-US" sz="3200" b="1">
                <a:solidFill>
                  <a:srgbClr val="FF0000"/>
                </a:solidFill>
              </a:rPr>
              <a:t>眼看</a:t>
            </a:r>
            <a:r>
              <a:rPr lang="zh-CN" altLang="en-US" sz="3200" b="1"/>
              <a:t>（着）</a:t>
            </a:r>
            <a:r>
              <a:rPr lang="en-US" altLang="zh-CN" sz="3200" b="1"/>
              <a:t>+</a:t>
            </a:r>
            <a:r>
              <a:rPr lang="zh-CN" altLang="en-US" sz="3200" b="1"/>
              <a:t>小句子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331913" y="5516563"/>
            <a:ext cx="3024187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Tx/>
              <a:buChar char="•"/>
            </a:pPr>
            <a:r>
              <a:rPr lang="zh-CN" altLang="en-US" sz="3200" b="1">
                <a:latin typeface="Arial" charset="0"/>
              </a:rPr>
              <a:t>“</a:t>
            </a:r>
            <a:r>
              <a:rPr lang="zh-CN" altLang="en-US" sz="3200" b="1">
                <a:solidFill>
                  <a:srgbClr val="FF0000"/>
                </a:solidFill>
              </a:rPr>
              <a:t>眼看</a:t>
            </a:r>
            <a:r>
              <a:rPr lang="zh-CN" altLang="en-US" sz="3200" b="1"/>
              <a:t>着不管</a:t>
            </a:r>
            <a:r>
              <a:rPr lang="zh-CN" altLang="en-US" sz="3200" b="1">
                <a:latin typeface="Arial" charset="0"/>
              </a:rPr>
              <a:t>”</a:t>
            </a: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用“眼看”完成句子：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89091" name="内容占位符 2"/>
          <p:cNvSpPr>
            <a:spLocks noGrp="1"/>
          </p:cNvSpPr>
          <p:nvPr>
            <p:ph idx="1"/>
          </p:nvPr>
        </p:nvSpPr>
        <p:spPr>
          <a:xfrm>
            <a:off x="468313" y="1703388"/>
            <a:ext cx="8567737" cy="5038725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___________________</a:t>
            </a:r>
            <a:r>
              <a:rPr lang="zh-CN" altLang="zh-CN" sz="2800" b="1" smtClean="0"/>
              <a:t>，他肯定在屋里。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zh-CN" sz="2800" b="1" smtClean="0"/>
              <a:t>．他实在跑不动了，</a:t>
            </a:r>
            <a:r>
              <a:rPr lang="en-US" altLang="zh-CN" sz="2800" b="1" smtClean="0"/>
              <a:t>__________________</a:t>
            </a:r>
            <a:r>
              <a:rPr lang="zh-CN" altLang="zh-CN" sz="2800" b="1" smtClean="0"/>
              <a:t>，最后只得了第二名。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zh-CN" sz="2800" b="1" smtClean="0"/>
              <a:t>．她再不上课就不能参加考试了，你们是好朋友，</a:t>
            </a:r>
            <a:r>
              <a:rPr lang="en-US" altLang="zh-CN" sz="2800" b="1" smtClean="0"/>
              <a:t>_______________________</a:t>
            </a:r>
            <a:r>
              <a:rPr lang="zh-CN" altLang="zh-CN" sz="2800" b="1" smtClean="0"/>
              <a:t>。</a:t>
            </a:r>
            <a:endParaRPr lang="en-US" altLang="zh-CN" sz="2800" b="1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endParaRPr lang="zh-CN" altLang="zh-CN" sz="2800" b="1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_________________</a:t>
            </a:r>
            <a:r>
              <a:rPr lang="zh-CN" altLang="zh-CN" sz="2800" b="1" smtClean="0"/>
              <a:t>，你准备得怎么样了？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58888" y="1717675"/>
            <a:ext cx="3817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着他进了屋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67175" y="2492375"/>
            <a:ext cx="3889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着别人超过了自己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4213" y="4498975"/>
            <a:ext cx="4967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不能</a:t>
            </a:r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着她被取消考试资格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20775" y="5857875"/>
            <a:ext cx="4930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就要考试了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6453</TotalTime>
  <Words>939</Words>
  <Application>Microsoft Office PowerPoint</Application>
  <PresentationFormat>全屏显示(4:3)</PresentationFormat>
  <Paragraphs>140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18</vt:i4>
      </vt:variant>
      <vt:variant>
        <vt:lpstr>幻灯片标题</vt:lpstr>
      </vt:variant>
      <vt:variant>
        <vt:i4>17</vt:i4>
      </vt:variant>
    </vt:vector>
  </HeadingPairs>
  <TitlesOfParts>
    <vt:vector size="43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16_Blends</vt:lpstr>
      <vt:lpstr>PowerPoint 演示文稿</vt:lpstr>
      <vt:lpstr>谈论</vt:lpstr>
      <vt:lpstr>格外</vt:lpstr>
      <vt:lpstr>条理</vt:lpstr>
      <vt:lpstr>感染</vt:lpstr>
      <vt:lpstr>情感/感情</vt:lpstr>
      <vt:lpstr>生词</vt:lpstr>
      <vt:lpstr>语法6：眼看B</vt:lpstr>
      <vt:lpstr>用“眼看”完成句子：</vt:lpstr>
      <vt:lpstr>语法7：跟……打招呼</vt:lpstr>
      <vt:lpstr>用“打招呼”完成句子：</vt:lpstr>
      <vt:lpstr>语法8：</vt:lpstr>
      <vt:lpstr>用“……下来”完成句子：</vt:lpstr>
      <vt:lpstr>课文B：爱是需要引导的</vt:lpstr>
      <vt:lpstr>课文C：参与和责任感</vt:lpstr>
      <vt:lpstr>小结</vt:lpstr>
      <vt:lpstr>作业和练习：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390</cp:revision>
  <dcterms:created xsi:type="dcterms:W3CDTF">2011-10-16T07:10:07Z</dcterms:created>
  <dcterms:modified xsi:type="dcterms:W3CDTF">2015-05-13T12:01:07Z</dcterms:modified>
</cp:coreProperties>
</file>