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60" r:id="rId3"/>
    <p:sldId id="263" r:id="rId4"/>
    <p:sldId id="261" r:id="rId5"/>
    <p:sldId id="262"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77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435111-67D6-4258-9B2E-E9B21C2B0AE2}"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2E7AC190-02F4-410A-8E8F-3B13A7C1A4A0}">
      <dgm:prSet phldrT="[Metin]"/>
      <dgm:spPr/>
      <dgm:t>
        <a:bodyPr/>
        <a:lstStyle/>
        <a:p>
          <a:r>
            <a:rPr lang="tr-TR" dirty="0"/>
            <a:t>Şubenin unsurları</a:t>
          </a:r>
        </a:p>
      </dgm:t>
    </dgm:pt>
    <dgm:pt modelId="{D3AA1AC7-A072-4205-B946-1CF23564BFEC}" type="parTrans" cxnId="{F9963A54-CC06-4605-AE4B-9EF2AA841B56}">
      <dgm:prSet/>
      <dgm:spPr/>
      <dgm:t>
        <a:bodyPr/>
        <a:lstStyle/>
        <a:p>
          <a:endParaRPr lang="tr-TR"/>
        </a:p>
      </dgm:t>
    </dgm:pt>
    <dgm:pt modelId="{06D5A204-55D0-4A0A-9438-6BBE1B42A655}" type="sibTrans" cxnId="{F9963A54-CC06-4605-AE4B-9EF2AA841B56}">
      <dgm:prSet/>
      <dgm:spPr/>
      <dgm:t>
        <a:bodyPr/>
        <a:lstStyle/>
        <a:p>
          <a:endParaRPr lang="tr-TR"/>
        </a:p>
      </dgm:t>
    </dgm:pt>
    <dgm:pt modelId="{32185365-DBBA-4053-8783-1B2B866DEA95}">
      <dgm:prSet phldrT="[Metin]"/>
      <dgm:spPr/>
      <dgm:t>
        <a:bodyPr/>
        <a:lstStyle/>
        <a:p>
          <a:r>
            <a:rPr lang="tr-TR" dirty="0"/>
            <a:t>Merkeze bağımlı olma</a:t>
          </a:r>
        </a:p>
      </dgm:t>
    </dgm:pt>
    <dgm:pt modelId="{B9D536F0-33CE-4E0B-8612-FC79DD9943DB}" type="parTrans" cxnId="{79AED0B6-40EE-4368-81AC-99FCE89DD720}">
      <dgm:prSet/>
      <dgm:spPr/>
      <dgm:t>
        <a:bodyPr/>
        <a:lstStyle/>
        <a:p>
          <a:endParaRPr lang="tr-TR"/>
        </a:p>
      </dgm:t>
    </dgm:pt>
    <dgm:pt modelId="{E3C614CC-FB81-4507-BBC9-F8AA13015445}" type="sibTrans" cxnId="{79AED0B6-40EE-4368-81AC-99FCE89DD720}">
      <dgm:prSet/>
      <dgm:spPr/>
      <dgm:t>
        <a:bodyPr/>
        <a:lstStyle/>
        <a:p>
          <a:endParaRPr lang="tr-TR"/>
        </a:p>
      </dgm:t>
    </dgm:pt>
    <dgm:pt modelId="{7AB8C319-18A3-4B6B-9C9D-185C5EA7236E}">
      <dgm:prSet phldrT="[Metin]"/>
      <dgm:spPr/>
      <dgm:t>
        <a:bodyPr/>
        <a:lstStyle/>
        <a:p>
          <a:r>
            <a:rPr lang="tr-TR" dirty="0"/>
            <a:t>Dış İlişkilerde Bağımsızlık </a:t>
          </a:r>
        </a:p>
      </dgm:t>
    </dgm:pt>
    <dgm:pt modelId="{4319E0CA-D450-4098-B626-719E7AEA94C1}" type="parTrans" cxnId="{AAA78002-5E10-4802-B9F7-F301012EDD22}">
      <dgm:prSet/>
      <dgm:spPr/>
      <dgm:t>
        <a:bodyPr/>
        <a:lstStyle/>
        <a:p>
          <a:endParaRPr lang="tr-TR"/>
        </a:p>
      </dgm:t>
    </dgm:pt>
    <dgm:pt modelId="{2D1F4B0D-E777-4EAE-B620-6A6421FB6B99}" type="sibTrans" cxnId="{AAA78002-5E10-4802-B9F7-F301012EDD22}">
      <dgm:prSet/>
      <dgm:spPr/>
      <dgm:t>
        <a:bodyPr/>
        <a:lstStyle/>
        <a:p>
          <a:endParaRPr lang="tr-TR"/>
        </a:p>
      </dgm:t>
    </dgm:pt>
    <dgm:pt modelId="{21FDE3B3-45B5-4364-A34F-405609704BC3}">
      <dgm:prSet phldrT="[Metin]"/>
      <dgm:spPr/>
      <dgm:t>
        <a:bodyPr/>
        <a:lstStyle/>
        <a:p>
          <a:r>
            <a:rPr lang="tr-TR" dirty="0"/>
            <a:t>Yer ve Yönetim Ayrılığı</a:t>
          </a:r>
        </a:p>
      </dgm:t>
    </dgm:pt>
    <dgm:pt modelId="{42E678F5-4F74-4AAB-8588-ECEEC2BB7E5E}" type="parTrans" cxnId="{66CA1ADF-4695-4EF3-B54A-5292F657E1A2}">
      <dgm:prSet/>
      <dgm:spPr/>
      <dgm:t>
        <a:bodyPr/>
        <a:lstStyle/>
        <a:p>
          <a:endParaRPr lang="tr-TR"/>
        </a:p>
      </dgm:t>
    </dgm:pt>
    <dgm:pt modelId="{3E54DA5B-ED5D-4835-A372-9E0556B5199C}" type="sibTrans" cxnId="{66CA1ADF-4695-4EF3-B54A-5292F657E1A2}">
      <dgm:prSet/>
      <dgm:spPr/>
      <dgm:t>
        <a:bodyPr/>
        <a:lstStyle/>
        <a:p>
          <a:endParaRPr lang="tr-TR"/>
        </a:p>
      </dgm:t>
    </dgm:pt>
    <dgm:pt modelId="{C31F1AFF-4E7C-4819-B8D9-1E8EF6967A44}" type="pres">
      <dgm:prSet presAssocID="{6A435111-67D6-4258-9B2E-E9B21C2B0AE2}" presName="hierChild1" presStyleCnt="0">
        <dgm:presLayoutVars>
          <dgm:orgChart val="1"/>
          <dgm:chPref val="1"/>
          <dgm:dir/>
          <dgm:animOne val="branch"/>
          <dgm:animLvl val="lvl"/>
          <dgm:resizeHandles/>
        </dgm:presLayoutVars>
      </dgm:prSet>
      <dgm:spPr/>
    </dgm:pt>
    <dgm:pt modelId="{4F7AC572-28F5-4ACD-BC0A-4E61FF30B6AC}" type="pres">
      <dgm:prSet presAssocID="{2E7AC190-02F4-410A-8E8F-3B13A7C1A4A0}" presName="hierRoot1" presStyleCnt="0">
        <dgm:presLayoutVars>
          <dgm:hierBranch val="init"/>
        </dgm:presLayoutVars>
      </dgm:prSet>
      <dgm:spPr/>
    </dgm:pt>
    <dgm:pt modelId="{5E21D708-963F-43AE-B7C4-B1C389100CAB}" type="pres">
      <dgm:prSet presAssocID="{2E7AC190-02F4-410A-8E8F-3B13A7C1A4A0}" presName="rootComposite1" presStyleCnt="0"/>
      <dgm:spPr/>
    </dgm:pt>
    <dgm:pt modelId="{BE0A85BC-BE0A-4907-A9CD-4EA86BF146D8}" type="pres">
      <dgm:prSet presAssocID="{2E7AC190-02F4-410A-8E8F-3B13A7C1A4A0}" presName="rootText1" presStyleLbl="node0" presStyleIdx="0" presStyleCnt="1" custScaleX="213458" custScaleY="95969" custLinFactNeighborX="1019" custLinFactNeighborY="-56551">
        <dgm:presLayoutVars>
          <dgm:chPref val="3"/>
        </dgm:presLayoutVars>
      </dgm:prSet>
      <dgm:spPr/>
    </dgm:pt>
    <dgm:pt modelId="{C23FACE8-AE9A-4826-80F6-90DFB7CE341C}" type="pres">
      <dgm:prSet presAssocID="{2E7AC190-02F4-410A-8E8F-3B13A7C1A4A0}" presName="rootConnector1" presStyleLbl="node1" presStyleIdx="0" presStyleCnt="0"/>
      <dgm:spPr/>
    </dgm:pt>
    <dgm:pt modelId="{C92A891E-9177-4D21-A9EE-549C9417CCA7}" type="pres">
      <dgm:prSet presAssocID="{2E7AC190-02F4-410A-8E8F-3B13A7C1A4A0}" presName="hierChild2" presStyleCnt="0"/>
      <dgm:spPr/>
    </dgm:pt>
    <dgm:pt modelId="{DB70A4BB-6151-4D1C-A859-4B1847F61CFB}" type="pres">
      <dgm:prSet presAssocID="{B9D536F0-33CE-4E0B-8612-FC79DD9943DB}" presName="Name37" presStyleLbl="parChTrans1D2" presStyleIdx="0" presStyleCnt="3"/>
      <dgm:spPr/>
    </dgm:pt>
    <dgm:pt modelId="{EC2B6649-2217-48C0-9261-71E2AF8C96F0}" type="pres">
      <dgm:prSet presAssocID="{32185365-DBBA-4053-8783-1B2B866DEA95}" presName="hierRoot2" presStyleCnt="0">
        <dgm:presLayoutVars>
          <dgm:hierBranch val="init"/>
        </dgm:presLayoutVars>
      </dgm:prSet>
      <dgm:spPr/>
    </dgm:pt>
    <dgm:pt modelId="{DA8E1E7A-184C-4678-B1CD-C7DEA3933CD4}" type="pres">
      <dgm:prSet presAssocID="{32185365-DBBA-4053-8783-1B2B866DEA95}" presName="rootComposite" presStyleCnt="0"/>
      <dgm:spPr/>
    </dgm:pt>
    <dgm:pt modelId="{F3A447DF-800C-44C1-8665-35FF67E8E9E9}" type="pres">
      <dgm:prSet presAssocID="{32185365-DBBA-4053-8783-1B2B866DEA95}" presName="rootText" presStyleLbl="node2" presStyleIdx="0" presStyleCnt="3">
        <dgm:presLayoutVars>
          <dgm:chPref val="3"/>
        </dgm:presLayoutVars>
      </dgm:prSet>
      <dgm:spPr/>
    </dgm:pt>
    <dgm:pt modelId="{6857A295-6442-4951-8349-4F9DFE6435B5}" type="pres">
      <dgm:prSet presAssocID="{32185365-DBBA-4053-8783-1B2B866DEA95}" presName="rootConnector" presStyleLbl="node2" presStyleIdx="0" presStyleCnt="3"/>
      <dgm:spPr/>
    </dgm:pt>
    <dgm:pt modelId="{87C1DB8A-4CF3-473E-B481-E1D1ADA41D72}" type="pres">
      <dgm:prSet presAssocID="{32185365-DBBA-4053-8783-1B2B866DEA95}" presName="hierChild4" presStyleCnt="0"/>
      <dgm:spPr/>
    </dgm:pt>
    <dgm:pt modelId="{4EE59875-1434-44DC-A621-A1AA817B892E}" type="pres">
      <dgm:prSet presAssocID="{32185365-DBBA-4053-8783-1B2B866DEA95}" presName="hierChild5" presStyleCnt="0"/>
      <dgm:spPr/>
    </dgm:pt>
    <dgm:pt modelId="{548C1DD4-4490-41A2-B7D9-9B4A4B41CCF8}" type="pres">
      <dgm:prSet presAssocID="{4319E0CA-D450-4098-B626-719E7AEA94C1}" presName="Name37" presStyleLbl="parChTrans1D2" presStyleIdx="1" presStyleCnt="3"/>
      <dgm:spPr/>
    </dgm:pt>
    <dgm:pt modelId="{37161C08-C316-4FDA-B561-7D6C67103D16}" type="pres">
      <dgm:prSet presAssocID="{7AB8C319-18A3-4B6B-9C9D-185C5EA7236E}" presName="hierRoot2" presStyleCnt="0">
        <dgm:presLayoutVars>
          <dgm:hierBranch val="init"/>
        </dgm:presLayoutVars>
      </dgm:prSet>
      <dgm:spPr/>
    </dgm:pt>
    <dgm:pt modelId="{972A1678-5023-4CE3-AF58-0DEFF5A5707C}" type="pres">
      <dgm:prSet presAssocID="{7AB8C319-18A3-4B6B-9C9D-185C5EA7236E}" presName="rootComposite" presStyleCnt="0"/>
      <dgm:spPr/>
    </dgm:pt>
    <dgm:pt modelId="{F4573A69-C26C-4F2D-9EAA-D9F28AC76AE8}" type="pres">
      <dgm:prSet presAssocID="{7AB8C319-18A3-4B6B-9C9D-185C5EA7236E}" presName="rootText" presStyleLbl="node2" presStyleIdx="1" presStyleCnt="3">
        <dgm:presLayoutVars>
          <dgm:chPref val="3"/>
        </dgm:presLayoutVars>
      </dgm:prSet>
      <dgm:spPr/>
    </dgm:pt>
    <dgm:pt modelId="{15F907FE-8C80-4DCF-8719-EC3EEC9FCBB1}" type="pres">
      <dgm:prSet presAssocID="{7AB8C319-18A3-4B6B-9C9D-185C5EA7236E}" presName="rootConnector" presStyleLbl="node2" presStyleIdx="1" presStyleCnt="3"/>
      <dgm:spPr/>
    </dgm:pt>
    <dgm:pt modelId="{4CC817C6-0C37-4EAE-A77D-F118BC9F67BB}" type="pres">
      <dgm:prSet presAssocID="{7AB8C319-18A3-4B6B-9C9D-185C5EA7236E}" presName="hierChild4" presStyleCnt="0"/>
      <dgm:spPr/>
    </dgm:pt>
    <dgm:pt modelId="{B91D3478-DECF-47A2-96F1-A3EE098FBBD8}" type="pres">
      <dgm:prSet presAssocID="{7AB8C319-18A3-4B6B-9C9D-185C5EA7236E}" presName="hierChild5" presStyleCnt="0"/>
      <dgm:spPr/>
    </dgm:pt>
    <dgm:pt modelId="{3D6BE702-273E-4FAD-9812-63BD1438B116}" type="pres">
      <dgm:prSet presAssocID="{42E678F5-4F74-4AAB-8588-ECEEC2BB7E5E}" presName="Name37" presStyleLbl="parChTrans1D2" presStyleIdx="2" presStyleCnt="3"/>
      <dgm:spPr/>
    </dgm:pt>
    <dgm:pt modelId="{7CD15460-CA89-46C6-899D-85732FC58B2D}" type="pres">
      <dgm:prSet presAssocID="{21FDE3B3-45B5-4364-A34F-405609704BC3}" presName="hierRoot2" presStyleCnt="0">
        <dgm:presLayoutVars>
          <dgm:hierBranch val="init"/>
        </dgm:presLayoutVars>
      </dgm:prSet>
      <dgm:spPr/>
    </dgm:pt>
    <dgm:pt modelId="{7B24F759-EDA6-473B-ABA4-B7E8E1153108}" type="pres">
      <dgm:prSet presAssocID="{21FDE3B3-45B5-4364-A34F-405609704BC3}" presName="rootComposite" presStyleCnt="0"/>
      <dgm:spPr/>
    </dgm:pt>
    <dgm:pt modelId="{F22D2193-D64D-4CE3-9654-34878B75EA6C}" type="pres">
      <dgm:prSet presAssocID="{21FDE3B3-45B5-4364-A34F-405609704BC3}" presName="rootText" presStyleLbl="node2" presStyleIdx="2" presStyleCnt="3">
        <dgm:presLayoutVars>
          <dgm:chPref val="3"/>
        </dgm:presLayoutVars>
      </dgm:prSet>
      <dgm:spPr/>
    </dgm:pt>
    <dgm:pt modelId="{CCDD012E-7BA9-431D-BBA8-C98D613D8D94}" type="pres">
      <dgm:prSet presAssocID="{21FDE3B3-45B5-4364-A34F-405609704BC3}" presName="rootConnector" presStyleLbl="node2" presStyleIdx="2" presStyleCnt="3"/>
      <dgm:spPr/>
    </dgm:pt>
    <dgm:pt modelId="{E85759B6-F80F-4E35-823B-C631168208C7}" type="pres">
      <dgm:prSet presAssocID="{21FDE3B3-45B5-4364-A34F-405609704BC3}" presName="hierChild4" presStyleCnt="0"/>
      <dgm:spPr/>
    </dgm:pt>
    <dgm:pt modelId="{D582D7CC-FB05-4E76-89BC-744A608F3CD7}" type="pres">
      <dgm:prSet presAssocID="{21FDE3B3-45B5-4364-A34F-405609704BC3}" presName="hierChild5" presStyleCnt="0"/>
      <dgm:spPr/>
    </dgm:pt>
    <dgm:pt modelId="{A4D95330-5051-4DFB-8619-62F56D081302}" type="pres">
      <dgm:prSet presAssocID="{2E7AC190-02F4-410A-8E8F-3B13A7C1A4A0}" presName="hierChild3" presStyleCnt="0"/>
      <dgm:spPr/>
    </dgm:pt>
  </dgm:ptLst>
  <dgm:cxnLst>
    <dgm:cxn modelId="{3A348B01-4AB6-45F1-BEE5-B9356464F634}" type="presOf" srcId="{21FDE3B3-45B5-4364-A34F-405609704BC3}" destId="{CCDD012E-7BA9-431D-BBA8-C98D613D8D94}" srcOrd="1" destOrd="0" presId="urn:microsoft.com/office/officeart/2005/8/layout/orgChart1"/>
    <dgm:cxn modelId="{AAA78002-5E10-4802-B9F7-F301012EDD22}" srcId="{2E7AC190-02F4-410A-8E8F-3B13A7C1A4A0}" destId="{7AB8C319-18A3-4B6B-9C9D-185C5EA7236E}" srcOrd="1" destOrd="0" parTransId="{4319E0CA-D450-4098-B626-719E7AEA94C1}" sibTransId="{2D1F4B0D-E777-4EAE-B620-6A6421FB6B99}"/>
    <dgm:cxn modelId="{33674F32-43C2-4FC3-B27A-6F3FE1032272}" type="presOf" srcId="{6A435111-67D6-4258-9B2E-E9B21C2B0AE2}" destId="{C31F1AFF-4E7C-4819-B8D9-1E8EF6967A44}" srcOrd="0" destOrd="0" presId="urn:microsoft.com/office/officeart/2005/8/layout/orgChart1"/>
    <dgm:cxn modelId="{DA401837-BE0B-41E8-9DCA-42A5BF540808}" type="presOf" srcId="{32185365-DBBA-4053-8783-1B2B866DEA95}" destId="{F3A447DF-800C-44C1-8665-35FF67E8E9E9}" srcOrd="0" destOrd="0" presId="urn:microsoft.com/office/officeart/2005/8/layout/orgChart1"/>
    <dgm:cxn modelId="{EB865738-DFB1-4E80-AAD2-9B5F39638C5E}" type="presOf" srcId="{2E7AC190-02F4-410A-8E8F-3B13A7C1A4A0}" destId="{C23FACE8-AE9A-4826-80F6-90DFB7CE341C}" srcOrd="1" destOrd="0" presId="urn:microsoft.com/office/officeart/2005/8/layout/orgChart1"/>
    <dgm:cxn modelId="{3BF8745D-B121-4CB5-8BB9-63FC4AE228BA}" type="presOf" srcId="{32185365-DBBA-4053-8783-1B2B866DEA95}" destId="{6857A295-6442-4951-8349-4F9DFE6435B5}" srcOrd="1" destOrd="0" presId="urn:microsoft.com/office/officeart/2005/8/layout/orgChart1"/>
    <dgm:cxn modelId="{66407364-472D-4624-8914-E247C54D6C4B}" type="presOf" srcId="{2E7AC190-02F4-410A-8E8F-3B13A7C1A4A0}" destId="{BE0A85BC-BE0A-4907-A9CD-4EA86BF146D8}" srcOrd="0" destOrd="0" presId="urn:microsoft.com/office/officeart/2005/8/layout/orgChart1"/>
    <dgm:cxn modelId="{532BED6B-0581-453E-9869-B6A450FA2229}" type="presOf" srcId="{7AB8C319-18A3-4B6B-9C9D-185C5EA7236E}" destId="{15F907FE-8C80-4DCF-8719-EC3EEC9FCBB1}" srcOrd="1" destOrd="0" presId="urn:microsoft.com/office/officeart/2005/8/layout/orgChart1"/>
    <dgm:cxn modelId="{F9963A54-CC06-4605-AE4B-9EF2AA841B56}" srcId="{6A435111-67D6-4258-9B2E-E9B21C2B0AE2}" destId="{2E7AC190-02F4-410A-8E8F-3B13A7C1A4A0}" srcOrd="0" destOrd="0" parTransId="{D3AA1AC7-A072-4205-B946-1CF23564BFEC}" sibTransId="{06D5A204-55D0-4A0A-9438-6BBE1B42A655}"/>
    <dgm:cxn modelId="{BD2EAC99-1B14-4C0C-8385-1BCD2640DB66}" type="presOf" srcId="{B9D536F0-33CE-4E0B-8612-FC79DD9943DB}" destId="{DB70A4BB-6151-4D1C-A859-4B1847F61CFB}" srcOrd="0" destOrd="0" presId="urn:microsoft.com/office/officeart/2005/8/layout/orgChart1"/>
    <dgm:cxn modelId="{BB94359A-1FB4-4DD3-B9C2-0ACDABECA19E}" type="presOf" srcId="{7AB8C319-18A3-4B6B-9C9D-185C5EA7236E}" destId="{F4573A69-C26C-4F2D-9EAA-D9F28AC76AE8}" srcOrd="0" destOrd="0" presId="urn:microsoft.com/office/officeart/2005/8/layout/orgChart1"/>
    <dgm:cxn modelId="{D1838C9C-1CDE-4C85-8383-FB8E3C1DD434}" type="presOf" srcId="{4319E0CA-D450-4098-B626-719E7AEA94C1}" destId="{548C1DD4-4490-41A2-B7D9-9B4A4B41CCF8}" srcOrd="0" destOrd="0" presId="urn:microsoft.com/office/officeart/2005/8/layout/orgChart1"/>
    <dgm:cxn modelId="{324C16B3-647E-4912-BB12-4C4978213031}" type="presOf" srcId="{42E678F5-4F74-4AAB-8588-ECEEC2BB7E5E}" destId="{3D6BE702-273E-4FAD-9812-63BD1438B116}" srcOrd="0" destOrd="0" presId="urn:microsoft.com/office/officeart/2005/8/layout/orgChart1"/>
    <dgm:cxn modelId="{79AED0B6-40EE-4368-81AC-99FCE89DD720}" srcId="{2E7AC190-02F4-410A-8E8F-3B13A7C1A4A0}" destId="{32185365-DBBA-4053-8783-1B2B866DEA95}" srcOrd="0" destOrd="0" parTransId="{B9D536F0-33CE-4E0B-8612-FC79DD9943DB}" sibTransId="{E3C614CC-FB81-4507-BBC9-F8AA13015445}"/>
    <dgm:cxn modelId="{15AFA1DC-9E10-4A78-A4DD-A91F39FC81CF}" type="presOf" srcId="{21FDE3B3-45B5-4364-A34F-405609704BC3}" destId="{F22D2193-D64D-4CE3-9654-34878B75EA6C}" srcOrd="0" destOrd="0" presId="urn:microsoft.com/office/officeart/2005/8/layout/orgChart1"/>
    <dgm:cxn modelId="{66CA1ADF-4695-4EF3-B54A-5292F657E1A2}" srcId="{2E7AC190-02F4-410A-8E8F-3B13A7C1A4A0}" destId="{21FDE3B3-45B5-4364-A34F-405609704BC3}" srcOrd="2" destOrd="0" parTransId="{42E678F5-4F74-4AAB-8588-ECEEC2BB7E5E}" sibTransId="{3E54DA5B-ED5D-4835-A372-9E0556B5199C}"/>
    <dgm:cxn modelId="{9D51AEB8-07EB-4B2F-A5BE-78974D092EA7}" type="presParOf" srcId="{C31F1AFF-4E7C-4819-B8D9-1E8EF6967A44}" destId="{4F7AC572-28F5-4ACD-BC0A-4E61FF30B6AC}" srcOrd="0" destOrd="0" presId="urn:microsoft.com/office/officeart/2005/8/layout/orgChart1"/>
    <dgm:cxn modelId="{3AB1487B-C1EC-42F9-92D7-736084C26286}" type="presParOf" srcId="{4F7AC572-28F5-4ACD-BC0A-4E61FF30B6AC}" destId="{5E21D708-963F-43AE-B7C4-B1C389100CAB}" srcOrd="0" destOrd="0" presId="urn:microsoft.com/office/officeart/2005/8/layout/orgChart1"/>
    <dgm:cxn modelId="{6ED2943C-63EC-4BA3-BAB8-127E5D4C46D6}" type="presParOf" srcId="{5E21D708-963F-43AE-B7C4-B1C389100CAB}" destId="{BE0A85BC-BE0A-4907-A9CD-4EA86BF146D8}" srcOrd="0" destOrd="0" presId="urn:microsoft.com/office/officeart/2005/8/layout/orgChart1"/>
    <dgm:cxn modelId="{C352E16C-93A3-4D87-AC1F-A3D332A203FB}" type="presParOf" srcId="{5E21D708-963F-43AE-B7C4-B1C389100CAB}" destId="{C23FACE8-AE9A-4826-80F6-90DFB7CE341C}" srcOrd="1" destOrd="0" presId="urn:microsoft.com/office/officeart/2005/8/layout/orgChart1"/>
    <dgm:cxn modelId="{809014B1-750D-4D24-BC7E-798AA6BABC31}" type="presParOf" srcId="{4F7AC572-28F5-4ACD-BC0A-4E61FF30B6AC}" destId="{C92A891E-9177-4D21-A9EE-549C9417CCA7}" srcOrd="1" destOrd="0" presId="urn:microsoft.com/office/officeart/2005/8/layout/orgChart1"/>
    <dgm:cxn modelId="{462CC3F5-FDA3-42F3-B65C-5F3DB2513ECE}" type="presParOf" srcId="{C92A891E-9177-4D21-A9EE-549C9417CCA7}" destId="{DB70A4BB-6151-4D1C-A859-4B1847F61CFB}" srcOrd="0" destOrd="0" presId="urn:microsoft.com/office/officeart/2005/8/layout/orgChart1"/>
    <dgm:cxn modelId="{7D810953-78FA-427C-A8ED-5590203106D7}" type="presParOf" srcId="{C92A891E-9177-4D21-A9EE-549C9417CCA7}" destId="{EC2B6649-2217-48C0-9261-71E2AF8C96F0}" srcOrd="1" destOrd="0" presId="urn:microsoft.com/office/officeart/2005/8/layout/orgChart1"/>
    <dgm:cxn modelId="{8F295222-5B51-4C32-9EB8-2CD48A1F2CE0}" type="presParOf" srcId="{EC2B6649-2217-48C0-9261-71E2AF8C96F0}" destId="{DA8E1E7A-184C-4678-B1CD-C7DEA3933CD4}" srcOrd="0" destOrd="0" presId="urn:microsoft.com/office/officeart/2005/8/layout/orgChart1"/>
    <dgm:cxn modelId="{352C8A35-E74C-403D-BE25-CE8A7BA51C49}" type="presParOf" srcId="{DA8E1E7A-184C-4678-B1CD-C7DEA3933CD4}" destId="{F3A447DF-800C-44C1-8665-35FF67E8E9E9}" srcOrd="0" destOrd="0" presId="urn:microsoft.com/office/officeart/2005/8/layout/orgChart1"/>
    <dgm:cxn modelId="{03F76209-EDFB-476A-A40D-330B1E4EADAB}" type="presParOf" srcId="{DA8E1E7A-184C-4678-B1CD-C7DEA3933CD4}" destId="{6857A295-6442-4951-8349-4F9DFE6435B5}" srcOrd="1" destOrd="0" presId="urn:microsoft.com/office/officeart/2005/8/layout/orgChart1"/>
    <dgm:cxn modelId="{F86F8CE3-4A5B-46AB-81EB-9C5FF83AC173}" type="presParOf" srcId="{EC2B6649-2217-48C0-9261-71E2AF8C96F0}" destId="{87C1DB8A-4CF3-473E-B481-E1D1ADA41D72}" srcOrd="1" destOrd="0" presId="urn:microsoft.com/office/officeart/2005/8/layout/orgChart1"/>
    <dgm:cxn modelId="{7B431CE9-009A-4627-AD1D-FFA2611DD9ED}" type="presParOf" srcId="{EC2B6649-2217-48C0-9261-71E2AF8C96F0}" destId="{4EE59875-1434-44DC-A621-A1AA817B892E}" srcOrd="2" destOrd="0" presId="urn:microsoft.com/office/officeart/2005/8/layout/orgChart1"/>
    <dgm:cxn modelId="{35227DCF-2A85-4E35-B4EF-56BED984EC83}" type="presParOf" srcId="{C92A891E-9177-4D21-A9EE-549C9417CCA7}" destId="{548C1DD4-4490-41A2-B7D9-9B4A4B41CCF8}" srcOrd="2" destOrd="0" presId="urn:microsoft.com/office/officeart/2005/8/layout/orgChart1"/>
    <dgm:cxn modelId="{89B697D7-AF5C-4590-9E77-7B71EC7054C2}" type="presParOf" srcId="{C92A891E-9177-4D21-A9EE-549C9417CCA7}" destId="{37161C08-C316-4FDA-B561-7D6C67103D16}" srcOrd="3" destOrd="0" presId="urn:microsoft.com/office/officeart/2005/8/layout/orgChart1"/>
    <dgm:cxn modelId="{986C9B86-6E61-4C05-AB00-4FC323E4637F}" type="presParOf" srcId="{37161C08-C316-4FDA-B561-7D6C67103D16}" destId="{972A1678-5023-4CE3-AF58-0DEFF5A5707C}" srcOrd="0" destOrd="0" presId="urn:microsoft.com/office/officeart/2005/8/layout/orgChart1"/>
    <dgm:cxn modelId="{FF607E87-2C90-459D-B1DE-E6A5ABC5DBDB}" type="presParOf" srcId="{972A1678-5023-4CE3-AF58-0DEFF5A5707C}" destId="{F4573A69-C26C-4F2D-9EAA-D9F28AC76AE8}" srcOrd="0" destOrd="0" presId="urn:microsoft.com/office/officeart/2005/8/layout/orgChart1"/>
    <dgm:cxn modelId="{8E32814C-5821-47E2-AE7A-F2ABE25D76ED}" type="presParOf" srcId="{972A1678-5023-4CE3-AF58-0DEFF5A5707C}" destId="{15F907FE-8C80-4DCF-8719-EC3EEC9FCBB1}" srcOrd="1" destOrd="0" presId="urn:microsoft.com/office/officeart/2005/8/layout/orgChart1"/>
    <dgm:cxn modelId="{2E1643A6-2EC3-4480-B3F3-A29DE5725AA6}" type="presParOf" srcId="{37161C08-C316-4FDA-B561-7D6C67103D16}" destId="{4CC817C6-0C37-4EAE-A77D-F118BC9F67BB}" srcOrd="1" destOrd="0" presId="urn:microsoft.com/office/officeart/2005/8/layout/orgChart1"/>
    <dgm:cxn modelId="{E5DAF522-6FD6-4B45-9BB1-15890E9FA899}" type="presParOf" srcId="{37161C08-C316-4FDA-B561-7D6C67103D16}" destId="{B91D3478-DECF-47A2-96F1-A3EE098FBBD8}" srcOrd="2" destOrd="0" presId="urn:microsoft.com/office/officeart/2005/8/layout/orgChart1"/>
    <dgm:cxn modelId="{BB2F580E-97E2-4986-973E-FFBBA204E356}" type="presParOf" srcId="{C92A891E-9177-4D21-A9EE-549C9417CCA7}" destId="{3D6BE702-273E-4FAD-9812-63BD1438B116}" srcOrd="4" destOrd="0" presId="urn:microsoft.com/office/officeart/2005/8/layout/orgChart1"/>
    <dgm:cxn modelId="{2807D1FE-1CEE-4008-A35B-9C79A0705505}" type="presParOf" srcId="{C92A891E-9177-4D21-A9EE-549C9417CCA7}" destId="{7CD15460-CA89-46C6-899D-85732FC58B2D}" srcOrd="5" destOrd="0" presId="urn:microsoft.com/office/officeart/2005/8/layout/orgChart1"/>
    <dgm:cxn modelId="{D55F1753-176C-49F3-9C6E-B0244E3388D6}" type="presParOf" srcId="{7CD15460-CA89-46C6-899D-85732FC58B2D}" destId="{7B24F759-EDA6-473B-ABA4-B7E8E1153108}" srcOrd="0" destOrd="0" presId="urn:microsoft.com/office/officeart/2005/8/layout/orgChart1"/>
    <dgm:cxn modelId="{DEF2ECC1-461B-48DD-ADDF-393945D7779C}" type="presParOf" srcId="{7B24F759-EDA6-473B-ABA4-B7E8E1153108}" destId="{F22D2193-D64D-4CE3-9654-34878B75EA6C}" srcOrd="0" destOrd="0" presId="urn:microsoft.com/office/officeart/2005/8/layout/orgChart1"/>
    <dgm:cxn modelId="{684B6497-4EC7-4CDD-9F34-F0273830C8B6}" type="presParOf" srcId="{7B24F759-EDA6-473B-ABA4-B7E8E1153108}" destId="{CCDD012E-7BA9-431D-BBA8-C98D613D8D94}" srcOrd="1" destOrd="0" presId="urn:microsoft.com/office/officeart/2005/8/layout/orgChart1"/>
    <dgm:cxn modelId="{3073B241-460D-43CD-89BD-73F7F30869FB}" type="presParOf" srcId="{7CD15460-CA89-46C6-899D-85732FC58B2D}" destId="{E85759B6-F80F-4E35-823B-C631168208C7}" srcOrd="1" destOrd="0" presId="urn:microsoft.com/office/officeart/2005/8/layout/orgChart1"/>
    <dgm:cxn modelId="{D225D666-3693-45A7-8D24-E201D24BED3D}" type="presParOf" srcId="{7CD15460-CA89-46C6-899D-85732FC58B2D}" destId="{D582D7CC-FB05-4E76-89BC-744A608F3CD7}" srcOrd="2" destOrd="0" presId="urn:microsoft.com/office/officeart/2005/8/layout/orgChart1"/>
    <dgm:cxn modelId="{55E1371D-779E-4440-8D6F-FF626684CD63}" type="presParOf" srcId="{4F7AC572-28F5-4ACD-BC0A-4E61FF30B6AC}" destId="{A4D95330-5051-4DFB-8619-62F56D081302}"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0991FC9-E015-4613-881F-BDC5592C478F}" type="doc">
      <dgm:prSet loTypeId="urn:microsoft.com/office/officeart/2008/layout/LinedList" loCatId="hierarchy" qsTypeId="urn:microsoft.com/office/officeart/2005/8/quickstyle/simple1" qsCatId="simple" csTypeId="urn:microsoft.com/office/officeart/2005/8/colors/accent0_1" csCatId="mainScheme" phldr="1"/>
      <dgm:spPr/>
      <dgm:t>
        <a:bodyPr/>
        <a:lstStyle/>
        <a:p>
          <a:endParaRPr lang="tr-TR"/>
        </a:p>
      </dgm:t>
    </dgm:pt>
    <dgm:pt modelId="{FEA2C2E1-153B-4188-8E9E-EA189F496DDA}">
      <dgm:prSet phldrT="[Metin]"/>
      <dgm:spPr/>
      <dgm:t>
        <a:bodyPr/>
        <a:lstStyle/>
        <a:p>
          <a:endParaRPr lang="tr-TR" dirty="0"/>
        </a:p>
        <a:p>
          <a:endParaRPr lang="tr-TR" dirty="0"/>
        </a:p>
        <a:p>
          <a:r>
            <a:rPr lang="tr-TR" dirty="0"/>
            <a:t>Ticaret ve Usul Hukuku Bakımından Şubenin Durumu</a:t>
          </a:r>
        </a:p>
      </dgm:t>
    </dgm:pt>
    <dgm:pt modelId="{35E31DDA-06DF-4C7E-BBC2-1126FC2D1513}" type="parTrans" cxnId="{F52358E4-BDE3-41C7-82A9-7BA6148B5F4B}">
      <dgm:prSet/>
      <dgm:spPr/>
      <dgm:t>
        <a:bodyPr/>
        <a:lstStyle/>
        <a:p>
          <a:endParaRPr lang="tr-TR"/>
        </a:p>
      </dgm:t>
    </dgm:pt>
    <dgm:pt modelId="{D0FB3D2A-884D-4BE2-A353-DE25C628C3A8}" type="sibTrans" cxnId="{F52358E4-BDE3-41C7-82A9-7BA6148B5F4B}">
      <dgm:prSet/>
      <dgm:spPr/>
      <dgm:t>
        <a:bodyPr/>
        <a:lstStyle/>
        <a:p>
          <a:endParaRPr lang="tr-TR"/>
        </a:p>
      </dgm:t>
    </dgm:pt>
    <dgm:pt modelId="{D5A3C4B6-D222-4AD9-8D5C-184ECE003397}" type="asst">
      <dgm:prSet phldrT="[Metin]"/>
      <dgm:spPr/>
      <dgm:t>
        <a:bodyPr/>
        <a:lstStyle/>
        <a:p>
          <a:r>
            <a:rPr lang="tr-TR" b="1" dirty="0"/>
            <a:t>Tescil bakımından (TTK m. 40)</a:t>
          </a:r>
        </a:p>
        <a:p>
          <a:r>
            <a:rPr lang="tr-TR" dirty="0"/>
            <a:t>TTK m. 40.3:  Merkezi Türkiye’de bulunan ticari işletmelerin şubeleri de bulundukları yerin ticaret siciline tescil ve ilan olunur.</a:t>
          </a:r>
        </a:p>
        <a:p>
          <a:r>
            <a:rPr lang="tr-TR" dirty="0"/>
            <a:t>TTK m. 40.4:  Merkezleri Türkiye dışında bulunan ticari işletmelerin Türkiye’deki şubeleri, kendi ülkelerinin kanunlarının ticaret unvanına ilişkin hükümleri saklı kalmak şartıyla, yerli ticari işletmeler gibi tescil olunur. Bu şubeler için yerleşim yeri Türkiye’de bulunan tam yetkili bir ticari mümessil atanır. </a:t>
          </a:r>
          <a:endParaRPr lang="tr-TR" b="1" dirty="0"/>
        </a:p>
      </dgm:t>
    </dgm:pt>
    <dgm:pt modelId="{E7997763-0167-438E-8376-068D24D4207B}" type="parTrans" cxnId="{3A6D8261-DE31-4E7A-8734-DF81A1155336}">
      <dgm:prSet/>
      <dgm:spPr/>
      <dgm:t>
        <a:bodyPr/>
        <a:lstStyle/>
        <a:p>
          <a:endParaRPr lang="tr-TR"/>
        </a:p>
      </dgm:t>
    </dgm:pt>
    <dgm:pt modelId="{8F17D2E0-10B2-4B98-8DC3-31408CD87ECE}" type="sibTrans" cxnId="{3A6D8261-DE31-4E7A-8734-DF81A1155336}">
      <dgm:prSet/>
      <dgm:spPr/>
      <dgm:t>
        <a:bodyPr/>
        <a:lstStyle/>
        <a:p>
          <a:endParaRPr lang="tr-TR"/>
        </a:p>
      </dgm:t>
    </dgm:pt>
    <dgm:pt modelId="{A9DE14DD-DDE4-47B2-9547-3E0074E43C4B}">
      <dgm:prSet phldrT="[Metin]"/>
      <dgm:spPr/>
      <dgm:t>
        <a:bodyPr/>
        <a:lstStyle/>
        <a:p>
          <a:r>
            <a:rPr lang="tr-TR" b="1" dirty="0"/>
            <a:t>Ticaret unvanı bakımından</a:t>
          </a:r>
        </a:p>
        <a:p>
          <a:r>
            <a:rPr lang="tr-TR" dirty="0"/>
            <a:t>TTK m. 48.1: Her şube, kendi merkezinin ticaret unvanını, şube olduğunu belirterek kullanmak zorundadır. </a:t>
          </a:r>
        </a:p>
      </dgm:t>
    </dgm:pt>
    <dgm:pt modelId="{6829D830-6D71-4FBB-A4AA-E1FB0423D8FA}" type="parTrans" cxnId="{DBACFF05-3689-4D44-809C-2C10D615A901}">
      <dgm:prSet/>
      <dgm:spPr/>
      <dgm:t>
        <a:bodyPr/>
        <a:lstStyle/>
        <a:p>
          <a:endParaRPr lang="tr-TR"/>
        </a:p>
      </dgm:t>
    </dgm:pt>
    <dgm:pt modelId="{E1F5479A-971A-41DB-96DB-D37FA27C8F50}" type="sibTrans" cxnId="{DBACFF05-3689-4D44-809C-2C10D615A901}">
      <dgm:prSet/>
      <dgm:spPr/>
      <dgm:t>
        <a:bodyPr/>
        <a:lstStyle/>
        <a:p>
          <a:endParaRPr lang="tr-TR"/>
        </a:p>
      </dgm:t>
    </dgm:pt>
    <dgm:pt modelId="{F9D599D3-3AFD-432A-808E-5D787DF1C752}">
      <dgm:prSet phldrT="[Metin]"/>
      <dgm:spPr/>
      <dgm:t>
        <a:bodyPr/>
        <a:lstStyle/>
        <a:p>
          <a:r>
            <a:rPr lang="tr-TR" b="1" dirty="0"/>
            <a:t>Temsil yetkisinin sınırlandırılması bakımından</a:t>
          </a:r>
          <a:r>
            <a:rPr lang="tr-TR" dirty="0"/>
            <a:t>.</a:t>
          </a:r>
        </a:p>
        <a:p>
          <a:r>
            <a:rPr lang="tr-TR" dirty="0"/>
            <a:t>Örneğin TBK m. 549.1: Temsil yetkisi, bir şubenin işleriyle sınırlandırılabilir. </a:t>
          </a:r>
        </a:p>
      </dgm:t>
    </dgm:pt>
    <dgm:pt modelId="{F0CCEFBF-B980-4054-9C88-788B65CBCB82}" type="parTrans" cxnId="{8AFDC9CC-E4CE-4B2E-BAB3-084C967B4B29}">
      <dgm:prSet/>
      <dgm:spPr/>
      <dgm:t>
        <a:bodyPr/>
        <a:lstStyle/>
        <a:p>
          <a:endParaRPr lang="tr-TR"/>
        </a:p>
      </dgm:t>
    </dgm:pt>
    <dgm:pt modelId="{D1F4FB32-2C76-40C1-B0C9-7A754930D4F8}" type="sibTrans" cxnId="{8AFDC9CC-E4CE-4B2E-BAB3-084C967B4B29}">
      <dgm:prSet/>
      <dgm:spPr/>
      <dgm:t>
        <a:bodyPr/>
        <a:lstStyle/>
        <a:p>
          <a:endParaRPr lang="tr-TR"/>
        </a:p>
      </dgm:t>
    </dgm:pt>
    <dgm:pt modelId="{E6AF19C6-4911-41B3-8D0A-C8F9E7728812}">
      <dgm:prSet phldrT="[Metin]"/>
      <dgm:spPr/>
      <dgm:t>
        <a:bodyPr/>
        <a:lstStyle/>
        <a:p>
          <a:r>
            <a:rPr lang="tr-TR" dirty="0"/>
            <a:t>Ticarî işletme devrinin kapsamına girmesi </a:t>
          </a:r>
        </a:p>
      </dgm:t>
    </dgm:pt>
    <dgm:pt modelId="{7628DBFE-F713-4BDF-8FF4-3E4BEB196705}" type="parTrans" cxnId="{198EEDA2-93E9-4DB5-BC44-14B912CD8518}">
      <dgm:prSet/>
      <dgm:spPr/>
      <dgm:t>
        <a:bodyPr/>
        <a:lstStyle/>
        <a:p>
          <a:endParaRPr lang="tr-TR"/>
        </a:p>
      </dgm:t>
    </dgm:pt>
    <dgm:pt modelId="{9E3E188C-293C-4293-88C5-A48B72F2BBBA}" type="sibTrans" cxnId="{198EEDA2-93E9-4DB5-BC44-14B912CD8518}">
      <dgm:prSet/>
      <dgm:spPr/>
      <dgm:t>
        <a:bodyPr/>
        <a:lstStyle/>
        <a:p>
          <a:endParaRPr lang="tr-TR"/>
        </a:p>
      </dgm:t>
    </dgm:pt>
    <dgm:pt modelId="{6404402C-1B54-4A27-8FC3-80288154AA45}">
      <dgm:prSet/>
      <dgm:spPr/>
      <dgm:t>
        <a:bodyPr/>
        <a:lstStyle/>
        <a:p>
          <a:r>
            <a:rPr lang="tr-TR" b="1" dirty="0"/>
            <a:t>Usul hukuku bakımından </a:t>
          </a:r>
        </a:p>
        <a:p>
          <a:r>
            <a:rPr lang="tr-TR" dirty="0"/>
            <a:t>Hukuk Muhakemeleri Kanunu m. 14.1:  Bir şubenin işlemlerinden doğan davalarda, o şubenin bulunduğu yer mahkemesi de yetkilidir.</a:t>
          </a:r>
        </a:p>
        <a:p>
          <a:r>
            <a:rPr lang="tr-TR" dirty="0"/>
            <a:t>İflâs için: İcra ve İflâs Kanunu m. 154/III: (…) iflas davası mutlaka borçlunun muamele merkezinin bulunduğu yer ticaret mahkemesinde açılır. </a:t>
          </a:r>
        </a:p>
      </dgm:t>
    </dgm:pt>
    <dgm:pt modelId="{5CFB6E0A-11BA-4653-8496-F1050A228F99}" type="parTrans" cxnId="{3247FCF5-54BB-4492-9D08-71B796AEBB1A}">
      <dgm:prSet/>
      <dgm:spPr/>
      <dgm:t>
        <a:bodyPr/>
        <a:lstStyle/>
        <a:p>
          <a:endParaRPr lang="tr-TR"/>
        </a:p>
      </dgm:t>
    </dgm:pt>
    <dgm:pt modelId="{BF6C9725-B83E-49F1-B8A1-EC65CF6D3BFA}" type="sibTrans" cxnId="{3247FCF5-54BB-4492-9D08-71B796AEBB1A}">
      <dgm:prSet/>
      <dgm:spPr/>
      <dgm:t>
        <a:bodyPr/>
        <a:lstStyle/>
        <a:p>
          <a:endParaRPr lang="tr-TR"/>
        </a:p>
      </dgm:t>
    </dgm:pt>
    <dgm:pt modelId="{1C9AE680-4034-4103-86B5-0B05349E3FCB}" type="pres">
      <dgm:prSet presAssocID="{60991FC9-E015-4613-881F-BDC5592C478F}" presName="vert0" presStyleCnt="0">
        <dgm:presLayoutVars>
          <dgm:dir/>
          <dgm:animOne val="branch"/>
          <dgm:animLvl val="lvl"/>
        </dgm:presLayoutVars>
      </dgm:prSet>
      <dgm:spPr/>
    </dgm:pt>
    <dgm:pt modelId="{0DBC5C0A-0FC2-4B41-BB97-98C2608E3965}" type="pres">
      <dgm:prSet presAssocID="{FEA2C2E1-153B-4188-8E9E-EA189F496DDA}" presName="thickLine" presStyleLbl="alignNode1" presStyleIdx="0" presStyleCnt="1"/>
      <dgm:spPr/>
    </dgm:pt>
    <dgm:pt modelId="{4865DA06-25F4-4E6B-AF8F-7933A476D905}" type="pres">
      <dgm:prSet presAssocID="{FEA2C2E1-153B-4188-8E9E-EA189F496DDA}" presName="horz1" presStyleCnt="0"/>
      <dgm:spPr/>
    </dgm:pt>
    <dgm:pt modelId="{97DBDE2C-2DC2-4930-807C-95A67FF7B46F}" type="pres">
      <dgm:prSet presAssocID="{FEA2C2E1-153B-4188-8E9E-EA189F496DDA}" presName="tx1" presStyleLbl="revTx" presStyleIdx="0" presStyleCnt="6" custScaleX="83871"/>
      <dgm:spPr/>
    </dgm:pt>
    <dgm:pt modelId="{AF53591D-914F-4021-B98A-25B07D6C0114}" type="pres">
      <dgm:prSet presAssocID="{FEA2C2E1-153B-4188-8E9E-EA189F496DDA}" presName="vert1" presStyleCnt="0"/>
      <dgm:spPr/>
    </dgm:pt>
    <dgm:pt modelId="{A416BAB3-2E52-4187-977C-F6939927339D}" type="pres">
      <dgm:prSet presAssocID="{D5A3C4B6-D222-4AD9-8D5C-184ECE003397}" presName="vertSpace2a" presStyleCnt="0"/>
      <dgm:spPr/>
    </dgm:pt>
    <dgm:pt modelId="{37A7B4E5-B76C-494E-89BE-7578AF0E1F8E}" type="pres">
      <dgm:prSet presAssocID="{D5A3C4B6-D222-4AD9-8D5C-184ECE003397}" presName="horz2" presStyleCnt="0"/>
      <dgm:spPr/>
    </dgm:pt>
    <dgm:pt modelId="{B4FFC11E-F913-4C08-A89D-92AFA6C79561}" type="pres">
      <dgm:prSet presAssocID="{D5A3C4B6-D222-4AD9-8D5C-184ECE003397}" presName="horzSpace2" presStyleCnt="0"/>
      <dgm:spPr/>
    </dgm:pt>
    <dgm:pt modelId="{D3580F46-B73D-4A51-A843-2D643173845E}" type="pres">
      <dgm:prSet presAssocID="{D5A3C4B6-D222-4AD9-8D5C-184ECE003397}" presName="tx2" presStyleLbl="revTx" presStyleIdx="1" presStyleCnt="6"/>
      <dgm:spPr/>
    </dgm:pt>
    <dgm:pt modelId="{F3307732-AFC2-4A6E-A102-6B6696893888}" type="pres">
      <dgm:prSet presAssocID="{D5A3C4B6-D222-4AD9-8D5C-184ECE003397}" presName="vert2" presStyleCnt="0"/>
      <dgm:spPr/>
    </dgm:pt>
    <dgm:pt modelId="{F3D00E2B-566F-42B1-B576-631E42DF50CB}" type="pres">
      <dgm:prSet presAssocID="{D5A3C4B6-D222-4AD9-8D5C-184ECE003397}" presName="thinLine2b" presStyleLbl="callout" presStyleIdx="0" presStyleCnt="5"/>
      <dgm:spPr/>
    </dgm:pt>
    <dgm:pt modelId="{36295C75-878C-4386-A713-D52A6FBFEA9D}" type="pres">
      <dgm:prSet presAssocID="{D5A3C4B6-D222-4AD9-8D5C-184ECE003397}" presName="vertSpace2b" presStyleCnt="0"/>
      <dgm:spPr/>
    </dgm:pt>
    <dgm:pt modelId="{A30F55F5-8E30-43E4-8D14-C05AAED237BC}" type="pres">
      <dgm:prSet presAssocID="{A9DE14DD-DDE4-47B2-9547-3E0074E43C4B}" presName="horz2" presStyleCnt="0"/>
      <dgm:spPr/>
    </dgm:pt>
    <dgm:pt modelId="{E66F79F1-5256-478E-9246-5BC61E100896}" type="pres">
      <dgm:prSet presAssocID="{A9DE14DD-DDE4-47B2-9547-3E0074E43C4B}" presName="horzSpace2" presStyleCnt="0"/>
      <dgm:spPr/>
    </dgm:pt>
    <dgm:pt modelId="{9B9B1B25-6B52-4155-A2CC-99052DE06AD4}" type="pres">
      <dgm:prSet presAssocID="{A9DE14DD-DDE4-47B2-9547-3E0074E43C4B}" presName="tx2" presStyleLbl="revTx" presStyleIdx="2" presStyleCnt="6"/>
      <dgm:spPr/>
    </dgm:pt>
    <dgm:pt modelId="{E59461CD-097A-4538-B701-EED962355352}" type="pres">
      <dgm:prSet presAssocID="{A9DE14DD-DDE4-47B2-9547-3E0074E43C4B}" presName="vert2" presStyleCnt="0"/>
      <dgm:spPr/>
    </dgm:pt>
    <dgm:pt modelId="{C4662E40-8B21-450D-9DD5-BD3E1AE158DA}" type="pres">
      <dgm:prSet presAssocID="{A9DE14DD-DDE4-47B2-9547-3E0074E43C4B}" presName="thinLine2b" presStyleLbl="callout" presStyleIdx="1" presStyleCnt="5"/>
      <dgm:spPr/>
    </dgm:pt>
    <dgm:pt modelId="{1B4CAF6E-7852-4164-9248-315DB1A71489}" type="pres">
      <dgm:prSet presAssocID="{A9DE14DD-DDE4-47B2-9547-3E0074E43C4B}" presName="vertSpace2b" presStyleCnt="0"/>
      <dgm:spPr/>
    </dgm:pt>
    <dgm:pt modelId="{1FAAEAAD-118B-4DA9-9D54-17EABAC88F81}" type="pres">
      <dgm:prSet presAssocID="{F9D599D3-3AFD-432A-808E-5D787DF1C752}" presName="horz2" presStyleCnt="0"/>
      <dgm:spPr/>
    </dgm:pt>
    <dgm:pt modelId="{25DD58FD-3F5E-4794-B219-F125C89FE20A}" type="pres">
      <dgm:prSet presAssocID="{F9D599D3-3AFD-432A-808E-5D787DF1C752}" presName="horzSpace2" presStyleCnt="0"/>
      <dgm:spPr/>
    </dgm:pt>
    <dgm:pt modelId="{1167F0CD-69A8-440F-9136-7E93FF13A108}" type="pres">
      <dgm:prSet presAssocID="{F9D599D3-3AFD-432A-808E-5D787DF1C752}" presName="tx2" presStyleLbl="revTx" presStyleIdx="3" presStyleCnt="6"/>
      <dgm:spPr/>
    </dgm:pt>
    <dgm:pt modelId="{C7D17475-F2D5-43F9-8AC4-DD4F8FCCC482}" type="pres">
      <dgm:prSet presAssocID="{F9D599D3-3AFD-432A-808E-5D787DF1C752}" presName="vert2" presStyleCnt="0"/>
      <dgm:spPr/>
    </dgm:pt>
    <dgm:pt modelId="{0BA52FF6-01D8-4318-B881-88DE034C3ABD}" type="pres">
      <dgm:prSet presAssocID="{F9D599D3-3AFD-432A-808E-5D787DF1C752}" presName="thinLine2b" presStyleLbl="callout" presStyleIdx="2" presStyleCnt="5"/>
      <dgm:spPr/>
    </dgm:pt>
    <dgm:pt modelId="{7BCF8FBF-C84A-4610-9F62-DAD93339DFDE}" type="pres">
      <dgm:prSet presAssocID="{F9D599D3-3AFD-432A-808E-5D787DF1C752}" presName="vertSpace2b" presStyleCnt="0"/>
      <dgm:spPr/>
    </dgm:pt>
    <dgm:pt modelId="{6F14AE9E-6FB9-4C9C-B028-3B3BD3D45E98}" type="pres">
      <dgm:prSet presAssocID="{E6AF19C6-4911-41B3-8D0A-C8F9E7728812}" presName="horz2" presStyleCnt="0"/>
      <dgm:spPr/>
    </dgm:pt>
    <dgm:pt modelId="{7A9BAD05-CA0D-4236-814F-1AAFCFB6B644}" type="pres">
      <dgm:prSet presAssocID="{E6AF19C6-4911-41B3-8D0A-C8F9E7728812}" presName="horzSpace2" presStyleCnt="0"/>
      <dgm:spPr/>
    </dgm:pt>
    <dgm:pt modelId="{403D153E-00B4-454D-91A5-6328B0B81430}" type="pres">
      <dgm:prSet presAssocID="{E6AF19C6-4911-41B3-8D0A-C8F9E7728812}" presName="tx2" presStyleLbl="revTx" presStyleIdx="4" presStyleCnt="6"/>
      <dgm:spPr/>
    </dgm:pt>
    <dgm:pt modelId="{3246EA4B-8F32-4072-94AE-D2E98F64A85E}" type="pres">
      <dgm:prSet presAssocID="{E6AF19C6-4911-41B3-8D0A-C8F9E7728812}" presName="vert2" presStyleCnt="0"/>
      <dgm:spPr/>
    </dgm:pt>
    <dgm:pt modelId="{42D4595E-5CBE-4CAA-8008-C3D47DC2D62D}" type="pres">
      <dgm:prSet presAssocID="{E6AF19C6-4911-41B3-8D0A-C8F9E7728812}" presName="thinLine2b" presStyleLbl="callout" presStyleIdx="3" presStyleCnt="5"/>
      <dgm:spPr/>
    </dgm:pt>
    <dgm:pt modelId="{D0BAE2FE-2F0C-4F56-A83C-054EFBD97FA8}" type="pres">
      <dgm:prSet presAssocID="{E6AF19C6-4911-41B3-8D0A-C8F9E7728812}" presName="vertSpace2b" presStyleCnt="0"/>
      <dgm:spPr/>
    </dgm:pt>
    <dgm:pt modelId="{2B057229-DAFD-4086-8EE2-826430330AAE}" type="pres">
      <dgm:prSet presAssocID="{6404402C-1B54-4A27-8FC3-80288154AA45}" presName="horz2" presStyleCnt="0"/>
      <dgm:spPr/>
    </dgm:pt>
    <dgm:pt modelId="{A2CE336A-B4F9-461E-B30B-FE61A456BB18}" type="pres">
      <dgm:prSet presAssocID="{6404402C-1B54-4A27-8FC3-80288154AA45}" presName="horzSpace2" presStyleCnt="0"/>
      <dgm:spPr/>
    </dgm:pt>
    <dgm:pt modelId="{DAF5DF0C-D860-46DB-99AD-1142DCE47D52}" type="pres">
      <dgm:prSet presAssocID="{6404402C-1B54-4A27-8FC3-80288154AA45}" presName="tx2" presStyleLbl="revTx" presStyleIdx="5" presStyleCnt="6"/>
      <dgm:spPr/>
    </dgm:pt>
    <dgm:pt modelId="{77FD80AD-1B9B-4562-A8EE-8C6AFEA0B996}" type="pres">
      <dgm:prSet presAssocID="{6404402C-1B54-4A27-8FC3-80288154AA45}" presName="vert2" presStyleCnt="0"/>
      <dgm:spPr/>
    </dgm:pt>
    <dgm:pt modelId="{5A1BB21F-B732-4EEE-A1C6-3CB6D6A9FBE8}" type="pres">
      <dgm:prSet presAssocID="{6404402C-1B54-4A27-8FC3-80288154AA45}" presName="thinLine2b" presStyleLbl="callout" presStyleIdx="4" presStyleCnt="5"/>
      <dgm:spPr/>
    </dgm:pt>
    <dgm:pt modelId="{85732FA3-E31B-41B4-AB72-01F9A96F0B8B}" type="pres">
      <dgm:prSet presAssocID="{6404402C-1B54-4A27-8FC3-80288154AA45}" presName="vertSpace2b" presStyleCnt="0"/>
      <dgm:spPr/>
    </dgm:pt>
  </dgm:ptLst>
  <dgm:cxnLst>
    <dgm:cxn modelId="{DBACFF05-3689-4D44-809C-2C10D615A901}" srcId="{FEA2C2E1-153B-4188-8E9E-EA189F496DDA}" destId="{A9DE14DD-DDE4-47B2-9547-3E0074E43C4B}" srcOrd="1" destOrd="0" parTransId="{6829D830-6D71-4FBB-A4AA-E1FB0423D8FA}" sibTransId="{E1F5479A-971A-41DB-96DB-D37FA27C8F50}"/>
    <dgm:cxn modelId="{3A6D8261-DE31-4E7A-8734-DF81A1155336}" srcId="{FEA2C2E1-153B-4188-8E9E-EA189F496DDA}" destId="{D5A3C4B6-D222-4AD9-8D5C-184ECE003397}" srcOrd="0" destOrd="0" parTransId="{E7997763-0167-438E-8376-068D24D4207B}" sibTransId="{8F17D2E0-10B2-4B98-8DC3-31408CD87ECE}"/>
    <dgm:cxn modelId="{4AEF1A76-CE9E-4893-BD21-04EA301175AC}" type="presOf" srcId="{60991FC9-E015-4613-881F-BDC5592C478F}" destId="{1C9AE680-4034-4103-86B5-0B05349E3FCB}" srcOrd="0" destOrd="0" presId="urn:microsoft.com/office/officeart/2008/layout/LinedList"/>
    <dgm:cxn modelId="{6EEE6D58-EBAD-4041-A535-04BD5BA12400}" type="presOf" srcId="{A9DE14DD-DDE4-47B2-9547-3E0074E43C4B}" destId="{9B9B1B25-6B52-4155-A2CC-99052DE06AD4}" srcOrd="0" destOrd="0" presId="urn:microsoft.com/office/officeart/2008/layout/LinedList"/>
    <dgm:cxn modelId="{198EEDA2-93E9-4DB5-BC44-14B912CD8518}" srcId="{FEA2C2E1-153B-4188-8E9E-EA189F496DDA}" destId="{E6AF19C6-4911-41B3-8D0A-C8F9E7728812}" srcOrd="3" destOrd="0" parTransId="{7628DBFE-F713-4BDF-8FF4-3E4BEB196705}" sibTransId="{9E3E188C-293C-4293-88C5-A48B72F2BBBA}"/>
    <dgm:cxn modelId="{615A83A4-3FB6-4EFF-9FCD-4616B1ADF31F}" type="presOf" srcId="{D5A3C4B6-D222-4AD9-8D5C-184ECE003397}" destId="{D3580F46-B73D-4A51-A843-2D643173845E}" srcOrd="0" destOrd="0" presId="urn:microsoft.com/office/officeart/2008/layout/LinedList"/>
    <dgm:cxn modelId="{8AFDC9CC-E4CE-4B2E-BAB3-084C967B4B29}" srcId="{FEA2C2E1-153B-4188-8E9E-EA189F496DDA}" destId="{F9D599D3-3AFD-432A-808E-5D787DF1C752}" srcOrd="2" destOrd="0" parTransId="{F0CCEFBF-B980-4054-9C88-788B65CBCB82}" sibTransId="{D1F4FB32-2C76-40C1-B0C9-7A754930D4F8}"/>
    <dgm:cxn modelId="{81AA03CD-862F-4F3D-8520-6EAFACE34AC7}" type="presOf" srcId="{E6AF19C6-4911-41B3-8D0A-C8F9E7728812}" destId="{403D153E-00B4-454D-91A5-6328B0B81430}" srcOrd="0" destOrd="0" presId="urn:microsoft.com/office/officeart/2008/layout/LinedList"/>
    <dgm:cxn modelId="{3E8CA5E3-E144-4D29-9ED8-C0C0DCFC0CB9}" type="presOf" srcId="{F9D599D3-3AFD-432A-808E-5D787DF1C752}" destId="{1167F0CD-69A8-440F-9136-7E93FF13A108}" srcOrd="0" destOrd="0" presId="urn:microsoft.com/office/officeart/2008/layout/LinedList"/>
    <dgm:cxn modelId="{F52358E4-BDE3-41C7-82A9-7BA6148B5F4B}" srcId="{60991FC9-E015-4613-881F-BDC5592C478F}" destId="{FEA2C2E1-153B-4188-8E9E-EA189F496DDA}" srcOrd="0" destOrd="0" parTransId="{35E31DDA-06DF-4C7E-BBC2-1126FC2D1513}" sibTransId="{D0FB3D2A-884D-4BE2-A353-DE25C628C3A8}"/>
    <dgm:cxn modelId="{255309E7-7B85-4A6D-88EB-E0FE37B56416}" type="presOf" srcId="{6404402C-1B54-4A27-8FC3-80288154AA45}" destId="{DAF5DF0C-D860-46DB-99AD-1142DCE47D52}" srcOrd="0" destOrd="0" presId="urn:microsoft.com/office/officeart/2008/layout/LinedList"/>
    <dgm:cxn modelId="{ED437DE7-FFEB-4DC6-A8D3-A8D0D84A941E}" type="presOf" srcId="{FEA2C2E1-153B-4188-8E9E-EA189F496DDA}" destId="{97DBDE2C-2DC2-4930-807C-95A67FF7B46F}" srcOrd="0" destOrd="0" presId="urn:microsoft.com/office/officeart/2008/layout/LinedList"/>
    <dgm:cxn modelId="{3247FCF5-54BB-4492-9D08-71B796AEBB1A}" srcId="{FEA2C2E1-153B-4188-8E9E-EA189F496DDA}" destId="{6404402C-1B54-4A27-8FC3-80288154AA45}" srcOrd="4" destOrd="0" parTransId="{5CFB6E0A-11BA-4653-8496-F1050A228F99}" sibTransId="{BF6C9725-B83E-49F1-B8A1-EC65CF6D3BFA}"/>
    <dgm:cxn modelId="{C320C03C-F2D1-4BC9-96EE-1D5D6613B53F}" type="presParOf" srcId="{1C9AE680-4034-4103-86B5-0B05349E3FCB}" destId="{0DBC5C0A-0FC2-4B41-BB97-98C2608E3965}" srcOrd="0" destOrd="0" presId="urn:microsoft.com/office/officeart/2008/layout/LinedList"/>
    <dgm:cxn modelId="{B92175FB-B3C4-4C62-8200-9275C7135BC7}" type="presParOf" srcId="{1C9AE680-4034-4103-86B5-0B05349E3FCB}" destId="{4865DA06-25F4-4E6B-AF8F-7933A476D905}" srcOrd="1" destOrd="0" presId="urn:microsoft.com/office/officeart/2008/layout/LinedList"/>
    <dgm:cxn modelId="{E428EB9C-72DB-4250-BFB2-D3C657E7519B}" type="presParOf" srcId="{4865DA06-25F4-4E6B-AF8F-7933A476D905}" destId="{97DBDE2C-2DC2-4930-807C-95A67FF7B46F}" srcOrd="0" destOrd="0" presId="urn:microsoft.com/office/officeart/2008/layout/LinedList"/>
    <dgm:cxn modelId="{44B2711C-2559-4E9C-AA5C-B5B35BFEEEBB}" type="presParOf" srcId="{4865DA06-25F4-4E6B-AF8F-7933A476D905}" destId="{AF53591D-914F-4021-B98A-25B07D6C0114}" srcOrd="1" destOrd="0" presId="urn:microsoft.com/office/officeart/2008/layout/LinedList"/>
    <dgm:cxn modelId="{A8C2E1F2-6F79-4967-BB0C-28BB26262882}" type="presParOf" srcId="{AF53591D-914F-4021-B98A-25B07D6C0114}" destId="{A416BAB3-2E52-4187-977C-F6939927339D}" srcOrd="0" destOrd="0" presId="urn:microsoft.com/office/officeart/2008/layout/LinedList"/>
    <dgm:cxn modelId="{4B41B272-967A-48B8-AEF8-355223158D21}" type="presParOf" srcId="{AF53591D-914F-4021-B98A-25B07D6C0114}" destId="{37A7B4E5-B76C-494E-89BE-7578AF0E1F8E}" srcOrd="1" destOrd="0" presId="urn:microsoft.com/office/officeart/2008/layout/LinedList"/>
    <dgm:cxn modelId="{95E056AB-5F84-4C88-BE14-DBA6B5CD53A4}" type="presParOf" srcId="{37A7B4E5-B76C-494E-89BE-7578AF0E1F8E}" destId="{B4FFC11E-F913-4C08-A89D-92AFA6C79561}" srcOrd="0" destOrd="0" presId="urn:microsoft.com/office/officeart/2008/layout/LinedList"/>
    <dgm:cxn modelId="{14130BB0-EB42-4243-BB13-C0DEFD469FD9}" type="presParOf" srcId="{37A7B4E5-B76C-494E-89BE-7578AF0E1F8E}" destId="{D3580F46-B73D-4A51-A843-2D643173845E}" srcOrd="1" destOrd="0" presId="urn:microsoft.com/office/officeart/2008/layout/LinedList"/>
    <dgm:cxn modelId="{F17E8BC0-C2E3-4764-A9D7-39165B116588}" type="presParOf" srcId="{37A7B4E5-B76C-494E-89BE-7578AF0E1F8E}" destId="{F3307732-AFC2-4A6E-A102-6B6696893888}" srcOrd="2" destOrd="0" presId="urn:microsoft.com/office/officeart/2008/layout/LinedList"/>
    <dgm:cxn modelId="{2581A44F-C565-4DDB-B543-FBD06D718728}" type="presParOf" srcId="{AF53591D-914F-4021-B98A-25B07D6C0114}" destId="{F3D00E2B-566F-42B1-B576-631E42DF50CB}" srcOrd="2" destOrd="0" presId="urn:microsoft.com/office/officeart/2008/layout/LinedList"/>
    <dgm:cxn modelId="{BB17B2D8-970F-4E64-9B6B-5D217FC7C12E}" type="presParOf" srcId="{AF53591D-914F-4021-B98A-25B07D6C0114}" destId="{36295C75-878C-4386-A713-D52A6FBFEA9D}" srcOrd="3" destOrd="0" presId="urn:microsoft.com/office/officeart/2008/layout/LinedList"/>
    <dgm:cxn modelId="{C59EBE1F-E58C-4BA6-B46B-399323E9D2B6}" type="presParOf" srcId="{AF53591D-914F-4021-B98A-25B07D6C0114}" destId="{A30F55F5-8E30-43E4-8D14-C05AAED237BC}" srcOrd="4" destOrd="0" presId="urn:microsoft.com/office/officeart/2008/layout/LinedList"/>
    <dgm:cxn modelId="{E834069F-65FB-450C-A575-E576A32D6322}" type="presParOf" srcId="{A30F55F5-8E30-43E4-8D14-C05AAED237BC}" destId="{E66F79F1-5256-478E-9246-5BC61E100896}" srcOrd="0" destOrd="0" presId="urn:microsoft.com/office/officeart/2008/layout/LinedList"/>
    <dgm:cxn modelId="{D15D0BBE-8D00-452B-8DFC-831D6CF3C247}" type="presParOf" srcId="{A30F55F5-8E30-43E4-8D14-C05AAED237BC}" destId="{9B9B1B25-6B52-4155-A2CC-99052DE06AD4}" srcOrd="1" destOrd="0" presId="urn:microsoft.com/office/officeart/2008/layout/LinedList"/>
    <dgm:cxn modelId="{62F0DEC1-B11A-476A-A16E-B82F1C869403}" type="presParOf" srcId="{A30F55F5-8E30-43E4-8D14-C05AAED237BC}" destId="{E59461CD-097A-4538-B701-EED962355352}" srcOrd="2" destOrd="0" presId="urn:microsoft.com/office/officeart/2008/layout/LinedList"/>
    <dgm:cxn modelId="{2D31D9BD-73B7-4B51-976B-6220D388FD9B}" type="presParOf" srcId="{AF53591D-914F-4021-B98A-25B07D6C0114}" destId="{C4662E40-8B21-450D-9DD5-BD3E1AE158DA}" srcOrd="5" destOrd="0" presId="urn:microsoft.com/office/officeart/2008/layout/LinedList"/>
    <dgm:cxn modelId="{8B586128-F3F5-431B-A959-C3D01F2D5E08}" type="presParOf" srcId="{AF53591D-914F-4021-B98A-25B07D6C0114}" destId="{1B4CAF6E-7852-4164-9248-315DB1A71489}" srcOrd="6" destOrd="0" presId="urn:microsoft.com/office/officeart/2008/layout/LinedList"/>
    <dgm:cxn modelId="{6C862DD8-8EAD-4368-9408-44E096832533}" type="presParOf" srcId="{AF53591D-914F-4021-B98A-25B07D6C0114}" destId="{1FAAEAAD-118B-4DA9-9D54-17EABAC88F81}" srcOrd="7" destOrd="0" presId="urn:microsoft.com/office/officeart/2008/layout/LinedList"/>
    <dgm:cxn modelId="{052576F0-18F5-4C3F-93B5-E4BF42EAF00D}" type="presParOf" srcId="{1FAAEAAD-118B-4DA9-9D54-17EABAC88F81}" destId="{25DD58FD-3F5E-4794-B219-F125C89FE20A}" srcOrd="0" destOrd="0" presId="urn:microsoft.com/office/officeart/2008/layout/LinedList"/>
    <dgm:cxn modelId="{0503E79B-8B73-44DE-A2F0-61F31EA5DE00}" type="presParOf" srcId="{1FAAEAAD-118B-4DA9-9D54-17EABAC88F81}" destId="{1167F0CD-69A8-440F-9136-7E93FF13A108}" srcOrd="1" destOrd="0" presId="urn:microsoft.com/office/officeart/2008/layout/LinedList"/>
    <dgm:cxn modelId="{72AF4139-6E20-49D3-A958-DA59D9C02266}" type="presParOf" srcId="{1FAAEAAD-118B-4DA9-9D54-17EABAC88F81}" destId="{C7D17475-F2D5-43F9-8AC4-DD4F8FCCC482}" srcOrd="2" destOrd="0" presId="urn:microsoft.com/office/officeart/2008/layout/LinedList"/>
    <dgm:cxn modelId="{963B105A-DD67-4C32-BC0F-1409B1AD1453}" type="presParOf" srcId="{AF53591D-914F-4021-B98A-25B07D6C0114}" destId="{0BA52FF6-01D8-4318-B881-88DE034C3ABD}" srcOrd="8" destOrd="0" presId="urn:microsoft.com/office/officeart/2008/layout/LinedList"/>
    <dgm:cxn modelId="{4E9A8F5D-F384-43EE-9737-2B761A7056D1}" type="presParOf" srcId="{AF53591D-914F-4021-B98A-25B07D6C0114}" destId="{7BCF8FBF-C84A-4610-9F62-DAD93339DFDE}" srcOrd="9" destOrd="0" presId="urn:microsoft.com/office/officeart/2008/layout/LinedList"/>
    <dgm:cxn modelId="{41BCAC8D-313D-42C5-B8C0-83102F9027EB}" type="presParOf" srcId="{AF53591D-914F-4021-B98A-25B07D6C0114}" destId="{6F14AE9E-6FB9-4C9C-B028-3B3BD3D45E98}" srcOrd="10" destOrd="0" presId="urn:microsoft.com/office/officeart/2008/layout/LinedList"/>
    <dgm:cxn modelId="{BCE3A48D-58E8-487B-8337-18B7CB7ADAF6}" type="presParOf" srcId="{6F14AE9E-6FB9-4C9C-B028-3B3BD3D45E98}" destId="{7A9BAD05-CA0D-4236-814F-1AAFCFB6B644}" srcOrd="0" destOrd="0" presId="urn:microsoft.com/office/officeart/2008/layout/LinedList"/>
    <dgm:cxn modelId="{CAD7224A-143F-465C-804F-89E59E757B29}" type="presParOf" srcId="{6F14AE9E-6FB9-4C9C-B028-3B3BD3D45E98}" destId="{403D153E-00B4-454D-91A5-6328B0B81430}" srcOrd="1" destOrd="0" presId="urn:microsoft.com/office/officeart/2008/layout/LinedList"/>
    <dgm:cxn modelId="{1FACA8C8-29E3-4E93-969F-6DCD3FE3FFDE}" type="presParOf" srcId="{6F14AE9E-6FB9-4C9C-B028-3B3BD3D45E98}" destId="{3246EA4B-8F32-4072-94AE-D2E98F64A85E}" srcOrd="2" destOrd="0" presId="urn:microsoft.com/office/officeart/2008/layout/LinedList"/>
    <dgm:cxn modelId="{3F2F7A2B-73C9-4858-9CAB-890F513A420C}" type="presParOf" srcId="{AF53591D-914F-4021-B98A-25B07D6C0114}" destId="{42D4595E-5CBE-4CAA-8008-C3D47DC2D62D}" srcOrd="11" destOrd="0" presId="urn:microsoft.com/office/officeart/2008/layout/LinedList"/>
    <dgm:cxn modelId="{FCD684F7-4230-49E4-B2F1-D1D4485F437D}" type="presParOf" srcId="{AF53591D-914F-4021-B98A-25B07D6C0114}" destId="{D0BAE2FE-2F0C-4F56-A83C-054EFBD97FA8}" srcOrd="12" destOrd="0" presId="urn:microsoft.com/office/officeart/2008/layout/LinedList"/>
    <dgm:cxn modelId="{9778FC15-86C8-4D33-B721-183EDB5C855A}" type="presParOf" srcId="{AF53591D-914F-4021-B98A-25B07D6C0114}" destId="{2B057229-DAFD-4086-8EE2-826430330AAE}" srcOrd="13" destOrd="0" presId="urn:microsoft.com/office/officeart/2008/layout/LinedList"/>
    <dgm:cxn modelId="{6A531B48-297D-4BF6-A4CA-8F2F9AF81832}" type="presParOf" srcId="{2B057229-DAFD-4086-8EE2-826430330AAE}" destId="{A2CE336A-B4F9-461E-B30B-FE61A456BB18}" srcOrd="0" destOrd="0" presId="urn:microsoft.com/office/officeart/2008/layout/LinedList"/>
    <dgm:cxn modelId="{FE3AD944-86C1-4497-8BC1-4BB63F637AF1}" type="presParOf" srcId="{2B057229-DAFD-4086-8EE2-826430330AAE}" destId="{DAF5DF0C-D860-46DB-99AD-1142DCE47D52}" srcOrd="1" destOrd="0" presId="urn:microsoft.com/office/officeart/2008/layout/LinedList"/>
    <dgm:cxn modelId="{3E4A1D26-6702-418F-BFF2-820FB13BAB73}" type="presParOf" srcId="{2B057229-DAFD-4086-8EE2-826430330AAE}" destId="{77FD80AD-1B9B-4562-A8EE-8C6AFEA0B996}" srcOrd="2" destOrd="0" presId="urn:microsoft.com/office/officeart/2008/layout/LinedList"/>
    <dgm:cxn modelId="{A27AC7CD-8FA8-4BA2-8A81-0BC5297DCEEE}" type="presParOf" srcId="{AF53591D-914F-4021-B98A-25B07D6C0114}" destId="{5A1BB21F-B732-4EEE-A1C6-3CB6D6A9FBE8}" srcOrd="14" destOrd="0" presId="urn:microsoft.com/office/officeart/2008/layout/LinedList"/>
    <dgm:cxn modelId="{FC3927B8-60CD-4556-8E66-6F9CBB9EF69F}" type="presParOf" srcId="{AF53591D-914F-4021-B98A-25B07D6C0114}" destId="{85732FA3-E31B-41B4-AB72-01F9A96F0B8B}" srcOrd="15"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6BE702-273E-4FAD-9812-63BD1438B116}">
      <dsp:nvSpPr>
        <dsp:cNvPr id="0" name=""/>
        <dsp:cNvSpPr/>
      </dsp:nvSpPr>
      <dsp:spPr>
        <a:xfrm>
          <a:off x="6004564" y="1928735"/>
          <a:ext cx="4187546" cy="1719800"/>
        </a:xfrm>
        <a:custGeom>
          <a:avLst/>
          <a:gdLst/>
          <a:ahLst/>
          <a:cxnLst/>
          <a:rect l="0" t="0" r="0" b="0"/>
          <a:pathLst>
            <a:path>
              <a:moveTo>
                <a:pt x="0" y="0"/>
              </a:moveTo>
              <a:lnTo>
                <a:pt x="0" y="1353332"/>
              </a:lnTo>
              <a:lnTo>
                <a:pt x="4187546" y="1353332"/>
              </a:lnTo>
              <a:lnTo>
                <a:pt x="4187546" y="171980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48C1DD4-4490-41A2-B7D9-9B4A4B41CCF8}">
      <dsp:nvSpPr>
        <dsp:cNvPr id="0" name=""/>
        <dsp:cNvSpPr/>
      </dsp:nvSpPr>
      <dsp:spPr>
        <a:xfrm>
          <a:off x="5923279" y="1928735"/>
          <a:ext cx="91440" cy="1719800"/>
        </a:xfrm>
        <a:custGeom>
          <a:avLst/>
          <a:gdLst/>
          <a:ahLst/>
          <a:cxnLst/>
          <a:rect l="0" t="0" r="0" b="0"/>
          <a:pathLst>
            <a:path>
              <a:moveTo>
                <a:pt x="81284" y="0"/>
              </a:moveTo>
              <a:lnTo>
                <a:pt x="81284" y="1353332"/>
              </a:lnTo>
              <a:lnTo>
                <a:pt x="45720" y="1353332"/>
              </a:lnTo>
              <a:lnTo>
                <a:pt x="45720" y="171980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B70A4BB-6151-4D1C-A859-4B1847F61CFB}">
      <dsp:nvSpPr>
        <dsp:cNvPr id="0" name=""/>
        <dsp:cNvSpPr/>
      </dsp:nvSpPr>
      <dsp:spPr>
        <a:xfrm>
          <a:off x="1745888" y="1928735"/>
          <a:ext cx="4258676" cy="1719800"/>
        </a:xfrm>
        <a:custGeom>
          <a:avLst/>
          <a:gdLst/>
          <a:ahLst/>
          <a:cxnLst/>
          <a:rect l="0" t="0" r="0" b="0"/>
          <a:pathLst>
            <a:path>
              <a:moveTo>
                <a:pt x="4258676" y="0"/>
              </a:moveTo>
              <a:lnTo>
                <a:pt x="4258676" y="1353332"/>
              </a:lnTo>
              <a:lnTo>
                <a:pt x="0" y="1353332"/>
              </a:lnTo>
              <a:lnTo>
                <a:pt x="0" y="171980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E0A85BC-BE0A-4907-A9CD-4EA86BF146D8}">
      <dsp:nvSpPr>
        <dsp:cNvPr id="0" name=""/>
        <dsp:cNvSpPr/>
      </dsp:nvSpPr>
      <dsp:spPr>
        <a:xfrm>
          <a:off x="2279536" y="253992"/>
          <a:ext cx="7450056" cy="167474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2000250">
            <a:lnSpc>
              <a:spcPct val="90000"/>
            </a:lnSpc>
            <a:spcBef>
              <a:spcPct val="0"/>
            </a:spcBef>
            <a:spcAft>
              <a:spcPct val="35000"/>
            </a:spcAft>
            <a:buNone/>
          </a:pPr>
          <a:r>
            <a:rPr lang="tr-TR" sz="4500" kern="1200" dirty="0"/>
            <a:t>Şubenin unsurları</a:t>
          </a:r>
        </a:p>
      </dsp:txBody>
      <dsp:txXfrm>
        <a:off x="2279536" y="253992"/>
        <a:ext cx="7450056" cy="1674742"/>
      </dsp:txXfrm>
    </dsp:sp>
    <dsp:sp modelId="{F3A447DF-800C-44C1-8665-35FF67E8E9E9}">
      <dsp:nvSpPr>
        <dsp:cNvPr id="0" name=""/>
        <dsp:cNvSpPr/>
      </dsp:nvSpPr>
      <dsp:spPr>
        <a:xfrm>
          <a:off x="801" y="3648536"/>
          <a:ext cx="3490174" cy="174508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2000250">
            <a:lnSpc>
              <a:spcPct val="90000"/>
            </a:lnSpc>
            <a:spcBef>
              <a:spcPct val="0"/>
            </a:spcBef>
            <a:spcAft>
              <a:spcPct val="35000"/>
            </a:spcAft>
            <a:buNone/>
          </a:pPr>
          <a:r>
            <a:rPr lang="tr-TR" sz="4500" kern="1200" dirty="0"/>
            <a:t>Merkeze bağımlı olma</a:t>
          </a:r>
        </a:p>
      </dsp:txBody>
      <dsp:txXfrm>
        <a:off x="801" y="3648536"/>
        <a:ext cx="3490174" cy="1745087"/>
      </dsp:txXfrm>
    </dsp:sp>
    <dsp:sp modelId="{F4573A69-C26C-4F2D-9EAA-D9F28AC76AE8}">
      <dsp:nvSpPr>
        <dsp:cNvPr id="0" name=""/>
        <dsp:cNvSpPr/>
      </dsp:nvSpPr>
      <dsp:spPr>
        <a:xfrm>
          <a:off x="4223912" y="3648536"/>
          <a:ext cx="3490174" cy="174508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2000250">
            <a:lnSpc>
              <a:spcPct val="90000"/>
            </a:lnSpc>
            <a:spcBef>
              <a:spcPct val="0"/>
            </a:spcBef>
            <a:spcAft>
              <a:spcPct val="35000"/>
            </a:spcAft>
            <a:buNone/>
          </a:pPr>
          <a:r>
            <a:rPr lang="tr-TR" sz="4500" kern="1200" dirty="0"/>
            <a:t>Dış İlişkilerde Bağımsızlık </a:t>
          </a:r>
        </a:p>
      </dsp:txBody>
      <dsp:txXfrm>
        <a:off x="4223912" y="3648536"/>
        <a:ext cx="3490174" cy="1745087"/>
      </dsp:txXfrm>
    </dsp:sp>
    <dsp:sp modelId="{F22D2193-D64D-4CE3-9654-34878B75EA6C}">
      <dsp:nvSpPr>
        <dsp:cNvPr id="0" name=""/>
        <dsp:cNvSpPr/>
      </dsp:nvSpPr>
      <dsp:spPr>
        <a:xfrm>
          <a:off x="8447023" y="3648536"/>
          <a:ext cx="3490174" cy="174508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2000250">
            <a:lnSpc>
              <a:spcPct val="90000"/>
            </a:lnSpc>
            <a:spcBef>
              <a:spcPct val="0"/>
            </a:spcBef>
            <a:spcAft>
              <a:spcPct val="35000"/>
            </a:spcAft>
            <a:buNone/>
          </a:pPr>
          <a:r>
            <a:rPr lang="tr-TR" sz="4500" kern="1200" dirty="0"/>
            <a:t>Yer ve Yönetim Ayrılığı</a:t>
          </a:r>
        </a:p>
      </dsp:txBody>
      <dsp:txXfrm>
        <a:off x="8447023" y="3648536"/>
        <a:ext cx="3490174" cy="17450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BC5C0A-0FC2-4B41-BB97-98C2608E3965}">
      <dsp:nvSpPr>
        <dsp:cNvPr id="0" name=""/>
        <dsp:cNvSpPr/>
      </dsp:nvSpPr>
      <dsp:spPr>
        <a:xfrm>
          <a:off x="0" y="0"/>
          <a:ext cx="12192000" cy="0"/>
        </a:xfrm>
        <a:prstGeom prst="lin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7DBDE2C-2DC2-4930-807C-95A67FF7B46F}">
      <dsp:nvSpPr>
        <dsp:cNvPr id="0" name=""/>
        <dsp:cNvSpPr/>
      </dsp:nvSpPr>
      <dsp:spPr>
        <a:xfrm>
          <a:off x="0" y="0"/>
          <a:ext cx="2045110" cy="685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endParaRPr lang="tr-TR" sz="2900" kern="1200" dirty="0"/>
        </a:p>
        <a:p>
          <a:pPr marL="0" lvl="0" indent="0" algn="l" defTabSz="1289050">
            <a:lnSpc>
              <a:spcPct val="90000"/>
            </a:lnSpc>
            <a:spcBef>
              <a:spcPct val="0"/>
            </a:spcBef>
            <a:spcAft>
              <a:spcPct val="35000"/>
            </a:spcAft>
            <a:buNone/>
          </a:pPr>
          <a:endParaRPr lang="tr-TR" sz="2900" kern="1200" dirty="0"/>
        </a:p>
        <a:p>
          <a:pPr marL="0" lvl="0" indent="0" algn="l" defTabSz="1289050">
            <a:lnSpc>
              <a:spcPct val="90000"/>
            </a:lnSpc>
            <a:spcBef>
              <a:spcPct val="0"/>
            </a:spcBef>
            <a:spcAft>
              <a:spcPct val="35000"/>
            </a:spcAft>
            <a:buNone/>
          </a:pPr>
          <a:r>
            <a:rPr lang="tr-TR" sz="2900" kern="1200" dirty="0"/>
            <a:t>Ticaret ve Usul Hukuku Bakımından Şubenin Durumu</a:t>
          </a:r>
        </a:p>
      </dsp:txBody>
      <dsp:txXfrm>
        <a:off x="0" y="0"/>
        <a:ext cx="2045110" cy="6858000"/>
      </dsp:txXfrm>
    </dsp:sp>
    <dsp:sp modelId="{D3580F46-B73D-4A51-A843-2D643173845E}">
      <dsp:nvSpPr>
        <dsp:cNvPr id="0" name=""/>
        <dsp:cNvSpPr/>
      </dsp:nvSpPr>
      <dsp:spPr>
        <a:xfrm>
          <a:off x="2227990" y="64628"/>
          <a:ext cx="9570720" cy="1292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tr-TR" sz="1400" b="1" kern="1200" dirty="0"/>
            <a:t>Tescil bakımından (TTK m. 40)</a:t>
          </a:r>
        </a:p>
        <a:p>
          <a:pPr marL="0" lvl="0" indent="0" algn="l" defTabSz="622300">
            <a:lnSpc>
              <a:spcPct val="90000"/>
            </a:lnSpc>
            <a:spcBef>
              <a:spcPct val="0"/>
            </a:spcBef>
            <a:spcAft>
              <a:spcPct val="35000"/>
            </a:spcAft>
            <a:buNone/>
          </a:pPr>
          <a:r>
            <a:rPr lang="tr-TR" sz="1400" kern="1200" dirty="0"/>
            <a:t>TTK m. 40.3:  Merkezi Türkiye’de bulunan ticari işletmelerin şubeleri de bulundukları yerin ticaret siciline tescil ve ilan olunur.</a:t>
          </a:r>
        </a:p>
        <a:p>
          <a:pPr marL="0" lvl="0" indent="0" algn="l" defTabSz="622300">
            <a:lnSpc>
              <a:spcPct val="90000"/>
            </a:lnSpc>
            <a:spcBef>
              <a:spcPct val="0"/>
            </a:spcBef>
            <a:spcAft>
              <a:spcPct val="35000"/>
            </a:spcAft>
            <a:buNone/>
          </a:pPr>
          <a:r>
            <a:rPr lang="tr-TR" sz="1400" kern="1200" dirty="0"/>
            <a:t>TTK m. 40.4:  Merkezleri Türkiye dışında bulunan ticari işletmelerin Türkiye’deki şubeleri, kendi ülkelerinin kanunlarının ticaret unvanına ilişkin hükümleri saklı kalmak şartıyla, yerli ticari işletmeler gibi tescil olunur. Bu şubeler için yerleşim yeri Türkiye’de bulunan tam yetkili bir ticari mümessil atanır. </a:t>
          </a:r>
          <a:endParaRPr lang="tr-TR" sz="1400" b="1" kern="1200" dirty="0"/>
        </a:p>
      </dsp:txBody>
      <dsp:txXfrm>
        <a:off x="2227990" y="64628"/>
        <a:ext cx="9570720" cy="1292572"/>
      </dsp:txXfrm>
    </dsp:sp>
    <dsp:sp modelId="{F3D00E2B-566F-42B1-B576-631E42DF50CB}">
      <dsp:nvSpPr>
        <dsp:cNvPr id="0" name=""/>
        <dsp:cNvSpPr/>
      </dsp:nvSpPr>
      <dsp:spPr>
        <a:xfrm>
          <a:off x="2045110" y="1357200"/>
          <a:ext cx="9753600" cy="0"/>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B9B1B25-6B52-4155-A2CC-99052DE06AD4}">
      <dsp:nvSpPr>
        <dsp:cNvPr id="0" name=""/>
        <dsp:cNvSpPr/>
      </dsp:nvSpPr>
      <dsp:spPr>
        <a:xfrm>
          <a:off x="2227990" y="1421829"/>
          <a:ext cx="9570720" cy="1292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tr-TR" sz="1400" b="1" kern="1200" dirty="0"/>
            <a:t>Ticaret unvanı bakımından</a:t>
          </a:r>
        </a:p>
        <a:p>
          <a:pPr marL="0" lvl="0" indent="0" algn="l" defTabSz="622300">
            <a:lnSpc>
              <a:spcPct val="90000"/>
            </a:lnSpc>
            <a:spcBef>
              <a:spcPct val="0"/>
            </a:spcBef>
            <a:spcAft>
              <a:spcPct val="35000"/>
            </a:spcAft>
            <a:buNone/>
          </a:pPr>
          <a:r>
            <a:rPr lang="tr-TR" sz="1400" kern="1200" dirty="0"/>
            <a:t>TTK m. 48.1: Her şube, kendi merkezinin ticaret unvanını, şube olduğunu belirterek kullanmak zorundadır. </a:t>
          </a:r>
        </a:p>
      </dsp:txBody>
      <dsp:txXfrm>
        <a:off x="2227990" y="1421829"/>
        <a:ext cx="9570720" cy="1292572"/>
      </dsp:txXfrm>
    </dsp:sp>
    <dsp:sp modelId="{C4662E40-8B21-450D-9DD5-BD3E1AE158DA}">
      <dsp:nvSpPr>
        <dsp:cNvPr id="0" name=""/>
        <dsp:cNvSpPr/>
      </dsp:nvSpPr>
      <dsp:spPr>
        <a:xfrm>
          <a:off x="2045110" y="2714401"/>
          <a:ext cx="9753600" cy="0"/>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167F0CD-69A8-440F-9136-7E93FF13A108}">
      <dsp:nvSpPr>
        <dsp:cNvPr id="0" name=""/>
        <dsp:cNvSpPr/>
      </dsp:nvSpPr>
      <dsp:spPr>
        <a:xfrm>
          <a:off x="2227990" y="2779030"/>
          <a:ext cx="9570720" cy="1292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tr-TR" sz="1400" b="1" kern="1200" dirty="0"/>
            <a:t>Temsil yetkisinin sınırlandırılması bakımından</a:t>
          </a:r>
          <a:r>
            <a:rPr lang="tr-TR" sz="1400" kern="1200" dirty="0"/>
            <a:t>.</a:t>
          </a:r>
        </a:p>
        <a:p>
          <a:pPr marL="0" lvl="0" indent="0" algn="l" defTabSz="622300">
            <a:lnSpc>
              <a:spcPct val="90000"/>
            </a:lnSpc>
            <a:spcBef>
              <a:spcPct val="0"/>
            </a:spcBef>
            <a:spcAft>
              <a:spcPct val="35000"/>
            </a:spcAft>
            <a:buNone/>
          </a:pPr>
          <a:r>
            <a:rPr lang="tr-TR" sz="1400" kern="1200" dirty="0"/>
            <a:t>Örneğin TBK m. 549.1: Temsil yetkisi, bir şubenin işleriyle sınırlandırılabilir. </a:t>
          </a:r>
        </a:p>
      </dsp:txBody>
      <dsp:txXfrm>
        <a:off x="2227990" y="2779030"/>
        <a:ext cx="9570720" cy="1292572"/>
      </dsp:txXfrm>
    </dsp:sp>
    <dsp:sp modelId="{0BA52FF6-01D8-4318-B881-88DE034C3ABD}">
      <dsp:nvSpPr>
        <dsp:cNvPr id="0" name=""/>
        <dsp:cNvSpPr/>
      </dsp:nvSpPr>
      <dsp:spPr>
        <a:xfrm>
          <a:off x="2045110" y="4071602"/>
          <a:ext cx="9753600" cy="0"/>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03D153E-00B4-454D-91A5-6328B0B81430}">
      <dsp:nvSpPr>
        <dsp:cNvPr id="0" name=""/>
        <dsp:cNvSpPr/>
      </dsp:nvSpPr>
      <dsp:spPr>
        <a:xfrm>
          <a:off x="2227990" y="4136231"/>
          <a:ext cx="9570720" cy="1292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tr-TR" sz="1400" kern="1200" dirty="0"/>
            <a:t>Ticarî işletme devrinin kapsamına girmesi </a:t>
          </a:r>
        </a:p>
      </dsp:txBody>
      <dsp:txXfrm>
        <a:off x="2227990" y="4136231"/>
        <a:ext cx="9570720" cy="1292572"/>
      </dsp:txXfrm>
    </dsp:sp>
    <dsp:sp modelId="{42D4595E-5CBE-4CAA-8008-C3D47DC2D62D}">
      <dsp:nvSpPr>
        <dsp:cNvPr id="0" name=""/>
        <dsp:cNvSpPr/>
      </dsp:nvSpPr>
      <dsp:spPr>
        <a:xfrm>
          <a:off x="2045110" y="5428803"/>
          <a:ext cx="9753600" cy="0"/>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AF5DF0C-D860-46DB-99AD-1142DCE47D52}">
      <dsp:nvSpPr>
        <dsp:cNvPr id="0" name=""/>
        <dsp:cNvSpPr/>
      </dsp:nvSpPr>
      <dsp:spPr>
        <a:xfrm>
          <a:off x="2227990" y="5493432"/>
          <a:ext cx="9570720" cy="1292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tr-TR" sz="1400" b="1" kern="1200" dirty="0"/>
            <a:t>Usul hukuku bakımından </a:t>
          </a:r>
        </a:p>
        <a:p>
          <a:pPr marL="0" lvl="0" indent="0" algn="l" defTabSz="622300">
            <a:lnSpc>
              <a:spcPct val="90000"/>
            </a:lnSpc>
            <a:spcBef>
              <a:spcPct val="0"/>
            </a:spcBef>
            <a:spcAft>
              <a:spcPct val="35000"/>
            </a:spcAft>
            <a:buNone/>
          </a:pPr>
          <a:r>
            <a:rPr lang="tr-TR" sz="1400" kern="1200" dirty="0"/>
            <a:t>Hukuk Muhakemeleri Kanunu m. 14.1:  Bir şubenin işlemlerinden doğan davalarda, o şubenin bulunduğu yer mahkemesi de yetkilidir.</a:t>
          </a:r>
        </a:p>
        <a:p>
          <a:pPr marL="0" lvl="0" indent="0" algn="l" defTabSz="622300">
            <a:lnSpc>
              <a:spcPct val="90000"/>
            </a:lnSpc>
            <a:spcBef>
              <a:spcPct val="0"/>
            </a:spcBef>
            <a:spcAft>
              <a:spcPct val="35000"/>
            </a:spcAft>
            <a:buNone/>
          </a:pPr>
          <a:r>
            <a:rPr lang="tr-TR" sz="1400" kern="1200" dirty="0"/>
            <a:t>İflâs için: İcra ve İflâs Kanunu m. 154/III: (…) iflas davası mutlaka borçlunun muamele merkezinin bulunduğu yer ticaret mahkemesinde açılır. </a:t>
          </a:r>
        </a:p>
      </dsp:txBody>
      <dsp:txXfrm>
        <a:off x="2227990" y="5493432"/>
        <a:ext cx="9570720" cy="1292572"/>
      </dsp:txXfrm>
    </dsp:sp>
    <dsp:sp modelId="{5A1BB21F-B732-4EEE-A1C6-3CB6D6A9FBE8}">
      <dsp:nvSpPr>
        <dsp:cNvPr id="0" name=""/>
        <dsp:cNvSpPr/>
      </dsp:nvSpPr>
      <dsp:spPr>
        <a:xfrm>
          <a:off x="2045110" y="6786004"/>
          <a:ext cx="9753600" cy="0"/>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4A1DEE-C9A4-479E-A14C-ECDFD7FA1F38}" type="datetimeFigureOut">
              <a:rPr lang="tr-TR" smtClean="0"/>
              <a:t>24.06.2019</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F05BE5-E426-4ED9-BF9D-A4E49C6F5805}" type="slidenum">
              <a:rPr lang="tr-TR" smtClean="0"/>
              <a:t>‹#›</a:t>
            </a:fld>
            <a:endParaRPr lang="tr-TR"/>
          </a:p>
        </p:txBody>
      </p:sp>
    </p:spTree>
    <p:extLst>
      <p:ext uri="{BB962C8B-B14F-4D97-AF65-F5344CB8AC3E}">
        <p14:creationId xmlns:p14="http://schemas.microsoft.com/office/powerpoint/2010/main" val="3084093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5E500C5-14F2-4A98-8163-F730ACBD6E20}" type="slidenum">
              <a:rPr lang="tr-TR" smtClean="0"/>
              <a:t>2</a:t>
            </a:fld>
            <a:endParaRPr lang="tr-TR"/>
          </a:p>
        </p:txBody>
      </p:sp>
    </p:spTree>
    <p:extLst>
      <p:ext uri="{BB962C8B-B14F-4D97-AF65-F5344CB8AC3E}">
        <p14:creationId xmlns:p14="http://schemas.microsoft.com/office/powerpoint/2010/main" val="3124089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EE95728-8FD9-47AF-A3EF-1FED40D899F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067A3981-C293-456D-8605-A206F4E816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1DBC94E-5DD3-48A1-90CB-823691688BED}"/>
              </a:ext>
            </a:extLst>
          </p:cNvPr>
          <p:cNvSpPr>
            <a:spLocks noGrp="1"/>
          </p:cNvSpPr>
          <p:nvPr>
            <p:ph type="dt" sz="half" idx="10"/>
          </p:nvPr>
        </p:nvSpPr>
        <p:spPr/>
        <p:txBody>
          <a:bodyPr/>
          <a:lstStyle/>
          <a:p>
            <a:fld id="{C1F1D83F-6B56-4CFB-98EE-D8E35E96A621}" type="datetimeFigureOut">
              <a:rPr lang="tr-TR" smtClean="0"/>
              <a:t>24.06.2019</a:t>
            </a:fld>
            <a:endParaRPr lang="tr-TR"/>
          </a:p>
        </p:txBody>
      </p:sp>
      <p:sp>
        <p:nvSpPr>
          <p:cNvPr id="5" name="Alt Bilgi Yer Tutucusu 4">
            <a:extLst>
              <a:ext uri="{FF2B5EF4-FFF2-40B4-BE49-F238E27FC236}">
                <a16:creationId xmlns:a16="http://schemas.microsoft.com/office/drawing/2014/main" id="{00D63D3A-93A0-4937-A545-E923BF9238A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2DA7B07-C2FD-4AEB-9DCB-86A0512E4878}"/>
              </a:ext>
            </a:extLst>
          </p:cNvPr>
          <p:cNvSpPr>
            <a:spLocks noGrp="1"/>
          </p:cNvSpPr>
          <p:nvPr>
            <p:ph type="sldNum" sz="quarter" idx="12"/>
          </p:nvPr>
        </p:nvSpPr>
        <p:spPr/>
        <p:txBody>
          <a:bodyPr/>
          <a:lstStyle/>
          <a:p>
            <a:fld id="{EC2F8FC5-13C0-4FFF-906D-3A4254BA0D44}" type="slidenum">
              <a:rPr lang="tr-TR" smtClean="0"/>
              <a:t>‹#›</a:t>
            </a:fld>
            <a:endParaRPr lang="tr-TR"/>
          </a:p>
        </p:txBody>
      </p:sp>
    </p:spTree>
    <p:extLst>
      <p:ext uri="{BB962C8B-B14F-4D97-AF65-F5344CB8AC3E}">
        <p14:creationId xmlns:p14="http://schemas.microsoft.com/office/powerpoint/2010/main" val="2463439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A85C17-9048-4CBD-814F-FC63B2BF6423}"/>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A4AA666-B978-4E68-9109-92817B332928}"/>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801D099-19AC-4D47-8430-9D4E38B10770}"/>
              </a:ext>
            </a:extLst>
          </p:cNvPr>
          <p:cNvSpPr>
            <a:spLocks noGrp="1"/>
          </p:cNvSpPr>
          <p:nvPr>
            <p:ph type="dt" sz="half" idx="10"/>
          </p:nvPr>
        </p:nvSpPr>
        <p:spPr/>
        <p:txBody>
          <a:bodyPr/>
          <a:lstStyle/>
          <a:p>
            <a:fld id="{C1F1D83F-6B56-4CFB-98EE-D8E35E96A621}" type="datetimeFigureOut">
              <a:rPr lang="tr-TR" smtClean="0"/>
              <a:t>24.06.2019</a:t>
            </a:fld>
            <a:endParaRPr lang="tr-TR"/>
          </a:p>
        </p:txBody>
      </p:sp>
      <p:sp>
        <p:nvSpPr>
          <p:cNvPr id="5" name="Alt Bilgi Yer Tutucusu 4">
            <a:extLst>
              <a:ext uri="{FF2B5EF4-FFF2-40B4-BE49-F238E27FC236}">
                <a16:creationId xmlns:a16="http://schemas.microsoft.com/office/drawing/2014/main" id="{FB16933D-D411-440F-AE16-63A7C43158F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6B7ECD5-9D4E-4E59-8225-BFD8F2CAA277}"/>
              </a:ext>
            </a:extLst>
          </p:cNvPr>
          <p:cNvSpPr>
            <a:spLocks noGrp="1"/>
          </p:cNvSpPr>
          <p:nvPr>
            <p:ph type="sldNum" sz="quarter" idx="12"/>
          </p:nvPr>
        </p:nvSpPr>
        <p:spPr/>
        <p:txBody>
          <a:bodyPr/>
          <a:lstStyle/>
          <a:p>
            <a:fld id="{EC2F8FC5-13C0-4FFF-906D-3A4254BA0D44}" type="slidenum">
              <a:rPr lang="tr-TR" smtClean="0"/>
              <a:t>‹#›</a:t>
            </a:fld>
            <a:endParaRPr lang="tr-TR"/>
          </a:p>
        </p:txBody>
      </p:sp>
    </p:spTree>
    <p:extLst>
      <p:ext uri="{BB962C8B-B14F-4D97-AF65-F5344CB8AC3E}">
        <p14:creationId xmlns:p14="http://schemas.microsoft.com/office/powerpoint/2010/main" val="1437628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49B0CA54-0861-476F-B842-83E95DFA97B1}"/>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F03839F0-1A67-423D-97A6-0FC8C7610A8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2F4C8E6-1BCF-4CCF-8FAA-01460458E073}"/>
              </a:ext>
            </a:extLst>
          </p:cNvPr>
          <p:cNvSpPr>
            <a:spLocks noGrp="1"/>
          </p:cNvSpPr>
          <p:nvPr>
            <p:ph type="dt" sz="half" idx="10"/>
          </p:nvPr>
        </p:nvSpPr>
        <p:spPr/>
        <p:txBody>
          <a:bodyPr/>
          <a:lstStyle/>
          <a:p>
            <a:fld id="{C1F1D83F-6B56-4CFB-98EE-D8E35E96A621}" type="datetimeFigureOut">
              <a:rPr lang="tr-TR" smtClean="0"/>
              <a:t>24.06.2019</a:t>
            </a:fld>
            <a:endParaRPr lang="tr-TR"/>
          </a:p>
        </p:txBody>
      </p:sp>
      <p:sp>
        <p:nvSpPr>
          <p:cNvPr id="5" name="Alt Bilgi Yer Tutucusu 4">
            <a:extLst>
              <a:ext uri="{FF2B5EF4-FFF2-40B4-BE49-F238E27FC236}">
                <a16:creationId xmlns:a16="http://schemas.microsoft.com/office/drawing/2014/main" id="{AFF59DAC-289C-4C00-A9E0-6C85A4AEE14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076F667-BC88-43B4-9A9A-052B7D4A94EF}"/>
              </a:ext>
            </a:extLst>
          </p:cNvPr>
          <p:cNvSpPr>
            <a:spLocks noGrp="1"/>
          </p:cNvSpPr>
          <p:nvPr>
            <p:ph type="sldNum" sz="quarter" idx="12"/>
          </p:nvPr>
        </p:nvSpPr>
        <p:spPr/>
        <p:txBody>
          <a:bodyPr/>
          <a:lstStyle/>
          <a:p>
            <a:fld id="{EC2F8FC5-13C0-4FFF-906D-3A4254BA0D44}" type="slidenum">
              <a:rPr lang="tr-TR" smtClean="0"/>
              <a:t>‹#›</a:t>
            </a:fld>
            <a:endParaRPr lang="tr-TR"/>
          </a:p>
        </p:txBody>
      </p:sp>
    </p:spTree>
    <p:extLst>
      <p:ext uri="{BB962C8B-B14F-4D97-AF65-F5344CB8AC3E}">
        <p14:creationId xmlns:p14="http://schemas.microsoft.com/office/powerpoint/2010/main" val="3835422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CEA845-6E5D-4C23-B022-C915C6FAD97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14E98BE-E8B1-4A74-B707-8A5E40222F11}"/>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BD92660-3271-4D19-9ACA-910CD33B35F3}"/>
              </a:ext>
            </a:extLst>
          </p:cNvPr>
          <p:cNvSpPr>
            <a:spLocks noGrp="1"/>
          </p:cNvSpPr>
          <p:nvPr>
            <p:ph type="dt" sz="half" idx="10"/>
          </p:nvPr>
        </p:nvSpPr>
        <p:spPr/>
        <p:txBody>
          <a:bodyPr/>
          <a:lstStyle/>
          <a:p>
            <a:fld id="{C1F1D83F-6B56-4CFB-98EE-D8E35E96A621}" type="datetimeFigureOut">
              <a:rPr lang="tr-TR" smtClean="0"/>
              <a:t>24.06.2019</a:t>
            </a:fld>
            <a:endParaRPr lang="tr-TR"/>
          </a:p>
        </p:txBody>
      </p:sp>
      <p:sp>
        <p:nvSpPr>
          <p:cNvPr id="5" name="Alt Bilgi Yer Tutucusu 4">
            <a:extLst>
              <a:ext uri="{FF2B5EF4-FFF2-40B4-BE49-F238E27FC236}">
                <a16:creationId xmlns:a16="http://schemas.microsoft.com/office/drawing/2014/main" id="{335EDCCE-4693-4018-823B-3684F0704D3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17763ED-65AE-4B21-9EF1-B80D9455B527}"/>
              </a:ext>
            </a:extLst>
          </p:cNvPr>
          <p:cNvSpPr>
            <a:spLocks noGrp="1"/>
          </p:cNvSpPr>
          <p:nvPr>
            <p:ph type="sldNum" sz="quarter" idx="12"/>
          </p:nvPr>
        </p:nvSpPr>
        <p:spPr/>
        <p:txBody>
          <a:bodyPr/>
          <a:lstStyle/>
          <a:p>
            <a:fld id="{EC2F8FC5-13C0-4FFF-906D-3A4254BA0D44}" type="slidenum">
              <a:rPr lang="tr-TR" smtClean="0"/>
              <a:t>‹#›</a:t>
            </a:fld>
            <a:endParaRPr lang="tr-TR"/>
          </a:p>
        </p:txBody>
      </p:sp>
    </p:spTree>
    <p:extLst>
      <p:ext uri="{BB962C8B-B14F-4D97-AF65-F5344CB8AC3E}">
        <p14:creationId xmlns:p14="http://schemas.microsoft.com/office/powerpoint/2010/main" val="1192022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1A70D2C-170B-41CA-B451-5A9948ABE9D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CDEEE3F-DC63-4E4A-892D-4E83332DF0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B2C07B16-850D-46A7-86E7-58153D427B07}"/>
              </a:ext>
            </a:extLst>
          </p:cNvPr>
          <p:cNvSpPr>
            <a:spLocks noGrp="1"/>
          </p:cNvSpPr>
          <p:nvPr>
            <p:ph type="dt" sz="half" idx="10"/>
          </p:nvPr>
        </p:nvSpPr>
        <p:spPr/>
        <p:txBody>
          <a:bodyPr/>
          <a:lstStyle/>
          <a:p>
            <a:fld id="{C1F1D83F-6B56-4CFB-98EE-D8E35E96A621}" type="datetimeFigureOut">
              <a:rPr lang="tr-TR" smtClean="0"/>
              <a:t>24.06.2019</a:t>
            </a:fld>
            <a:endParaRPr lang="tr-TR"/>
          </a:p>
        </p:txBody>
      </p:sp>
      <p:sp>
        <p:nvSpPr>
          <p:cNvPr id="5" name="Alt Bilgi Yer Tutucusu 4">
            <a:extLst>
              <a:ext uri="{FF2B5EF4-FFF2-40B4-BE49-F238E27FC236}">
                <a16:creationId xmlns:a16="http://schemas.microsoft.com/office/drawing/2014/main" id="{7C4629EA-EDEA-4AB2-B011-05A1AF0A874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49B376B-A259-4DE8-B523-394EDA07267A}"/>
              </a:ext>
            </a:extLst>
          </p:cNvPr>
          <p:cNvSpPr>
            <a:spLocks noGrp="1"/>
          </p:cNvSpPr>
          <p:nvPr>
            <p:ph type="sldNum" sz="quarter" idx="12"/>
          </p:nvPr>
        </p:nvSpPr>
        <p:spPr/>
        <p:txBody>
          <a:bodyPr/>
          <a:lstStyle/>
          <a:p>
            <a:fld id="{EC2F8FC5-13C0-4FFF-906D-3A4254BA0D44}" type="slidenum">
              <a:rPr lang="tr-TR" smtClean="0"/>
              <a:t>‹#›</a:t>
            </a:fld>
            <a:endParaRPr lang="tr-TR"/>
          </a:p>
        </p:txBody>
      </p:sp>
    </p:spTree>
    <p:extLst>
      <p:ext uri="{BB962C8B-B14F-4D97-AF65-F5344CB8AC3E}">
        <p14:creationId xmlns:p14="http://schemas.microsoft.com/office/powerpoint/2010/main" val="1560180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2AF6EC8-C2D5-4EE1-8A2A-A781D9F948C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5CC5231-BFD9-4D10-A965-9D3DB76D3926}"/>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D2A22A78-01E3-44F6-8209-BAD2C0DAB368}"/>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97E5C33-FFB4-4BF7-AE6C-7DCA1CB20AC4}"/>
              </a:ext>
            </a:extLst>
          </p:cNvPr>
          <p:cNvSpPr>
            <a:spLocks noGrp="1"/>
          </p:cNvSpPr>
          <p:nvPr>
            <p:ph type="dt" sz="half" idx="10"/>
          </p:nvPr>
        </p:nvSpPr>
        <p:spPr/>
        <p:txBody>
          <a:bodyPr/>
          <a:lstStyle/>
          <a:p>
            <a:fld id="{C1F1D83F-6B56-4CFB-98EE-D8E35E96A621}" type="datetimeFigureOut">
              <a:rPr lang="tr-TR" smtClean="0"/>
              <a:t>24.06.2019</a:t>
            </a:fld>
            <a:endParaRPr lang="tr-TR"/>
          </a:p>
        </p:txBody>
      </p:sp>
      <p:sp>
        <p:nvSpPr>
          <p:cNvPr id="6" name="Alt Bilgi Yer Tutucusu 5">
            <a:extLst>
              <a:ext uri="{FF2B5EF4-FFF2-40B4-BE49-F238E27FC236}">
                <a16:creationId xmlns:a16="http://schemas.microsoft.com/office/drawing/2014/main" id="{422DA7A6-098D-40B8-94AB-B8D8DA509CA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7FC5BFF-0CED-4680-ACDD-A3A43CBF1CD6}"/>
              </a:ext>
            </a:extLst>
          </p:cNvPr>
          <p:cNvSpPr>
            <a:spLocks noGrp="1"/>
          </p:cNvSpPr>
          <p:nvPr>
            <p:ph type="sldNum" sz="quarter" idx="12"/>
          </p:nvPr>
        </p:nvSpPr>
        <p:spPr/>
        <p:txBody>
          <a:bodyPr/>
          <a:lstStyle/>
          <a:p>
            <a:fld id="{EC2F8FC5-13C0-4FFF-906D-3A4254BA0D44}" type="slidenum">
              <a:rPr lang="tr-TR" smtClean="0"/>
              <a:t>‹#›</a:t>
            </a:fld>
            <a:endParaRPr lang="tr-TR"/>
          </a:p>
        </p:txBody>
      </p:sp>
    </p:spTree>
    <p:extLst>
      <p:ext uri="{BB962C8B-B14F-4D97-AF65-F5344CB8AC3E}">
        <p14:creationId xmlns:p14="http://schemas.microsoft.com/office/powerpoint/2010/main" val="4144466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BBE0533-7E62-4684-AB59-5779B8EAC54C}"/>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CB2410B-D7AC-4196-8D4F-64EA19C104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C090ADA3-6C90-4401-9B41-BDE33AD5C2AC}"/>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F9B13306-E3D7-4C24-AE84-D09B98AF53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35C79C37-8790-4491-ACD4-9D80BAB19C9E}"/>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59011029-2710-403D-AED6-4BC6F6D101CF}"/>
              </a:ext>
            </a:extLst>
          </p:cNvPr>
          <p:cNvSpPr>
            <a:spLocks noGrp="1"/>
          </p:cNvSpPr>
          <p:nvPr>
            <p:ph type="dt" sz="half" idx="10"/>
          </p:nvPr>
        </p:nvSpPr>
        <p:spPr/>
        <p:txBody>
          <a:bodyPr/>
          <a:lstStyle/>
          <a:p>
            <a:fld id="{C1F1D83F-6B56-4CFB-98EE-D8E35E96A621}" type="datetimeFigureOut">
              <a:rPr lang="tr-TR" smtClean="0"/>
              <a:t>24.06.2019</a:t>
            </a:fld>
            <a:endParaRPr lang="tr-TR"/>
          </a:p>
        </p:txBody>
      </p:sp>
      <p:sp>
        <p:nvSpPr>
          <p:cNvPr id="8" name="Alt Bilgi Yer Tutucusu 7">
            <a:extLst>
              <a:ext uri="{FF2B5EF4-FFF2-40B4-BE49-F238E27FC236}">
                <a16:creationId xmlns:a16="http://schemas.microsoft.com/office/drawing/2014/main" id="{CE777C41-EAED-4EE2-A3AA-9DD145C6A764}"/>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635DA178-BFEE-422A-92D4-AD9621A29772}"/>
              </a:ext>
            </a:extLst>
          </p:cNvPr>
          <p:cNvSpPr>
            <a:spLocks noGrp="1"/>
          </p:cNvSpPr>
          <p:nvPr>
            <p:ph type="sldNum" sz="quarter" idx="12"/>
          </p:nvPr>
        </p:nvSpPr>
        <p:spPr/>
        <p:txBody>
          <a:bodyPr/>
          <a:lstStyle/>
          <a:p>
            <a:fld id="{EC2F8FC5-13C0-4FFF-906D-3A4254BA0D44}" type="slidenum">
              <a:rPr lang="tr-TR" smtClean="0"/>
              <a:t>‹#›</a:t>
            </a:fld>
            <a:endParaRPr lang="tr-TR"/>
          </a:p>
        </p:txBody>
      </p:sp>
    </p:spTree>
    <p:extLst>
      <p:ext uri="{BB962C8B-B14F-4D97-AF65-F5344CB8AC3E}">
        <p14:creationId xmlns:p14="http://schemas.microsoft.com/office/powerpoint/2010/main" val="2284035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11AE2D8-8924-43B5-9451-417B1F08C49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0D20950-5190-4CCE-B0B7-482A38FF9231}"/>
              </a:ext>
            </a:extLst>
          </p:cNvPr>
          <p:cNvSpPr>
            <a:spLocks noGrp="1"/>
          </p:cNvSpPr>
          <p:nvPr>
            <p:ph type="dt" sz="half" idx="10"/>
          </p:nvPr>
        </p:nvSpPr>
        <p:spPr/>
        <p:txBody>
          <a:bodyPr/>
          <a:lstStyle/>
          <a:p>
            <a:fld id="{C1F1D83F-6B56-4CFB-98EE-D8E35E96A621}" type="datetimeFigureOut">
              <a:rPr lang="tr-TR" smtClean="0"/>
              <a:t>24.06.2019</a:t>
            </a:fld>
            <a:endParaRPr lang="tr-TR"/>
          </a:p>
        </p:txBody>
      </p:sp>
      <p:sp>
        <p:nvSpPr>
          <p:cNvPr id="4" name="Alt Bilgi Yer Tutucusu 3">
            <a:extLst>
              <a:ext uri="{FF2B5EF4-FFF2-40B4-BE49-F238E27FC236}">
                <a16:creationId xmlns:a16="http://schemas.microsoft.com/office/drawing/2014/main" id="{A567400C-BA75-48BB-B8A5-A08F39808F1A}"/>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10ED99F-4300-4868-B5F5-5DD3D074CFF2}"/>
              </a:ext>
            </a:extLst>
          </p:cNvPr>
          <p:cNvSpPr>
            <a:spLocks noGrp="1"/>
          </p:cNvSpPr>
          <p:nvPr>
            <p:ph type="sldNum" sz="quarter" idx="12"/>
          </p:nvPr>
        </p:nvSpPr>
        <p:spPr/>
        <p:txBody>
          <a:bodyPr/>
          <a:lstStyle/>
          <a:p>
            <a:fld id="{EC2F8FC5-13C0-4FFF-906D-3A4254BA0D44}" type="slidenum">
              <a:rPr lang="tr-TR" smtClean="0"/>
              <a:t>‹#›</a:t>
            </a:fld>
            <a:endParaRPr lang="tr-TR"/>
          </a:p>
        </p:txBody>
      </p:sp>
    </p:spTree>
    <p:extLst>
      <p:ext uri="{BB962C8B-B14F-4D97-AF65-F5344CB8AC3E}">
        <p14:creationId xmlns:p14="http://schemas.microsoft.com/office/powerpoint/2010/main" val="3719375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24DA8E5-53D2-4D60-88B5-1FBA1A42FC85}"/>
              </a:ext>
            </a:extLst>
          </p:cNvPr>
          <p:cNvSpPr>
            <a:spLocks noGrp="1"/>
          </p:cNvSpPr>
          <p:nvPr>
            <p:ph type="dt" sz="half" idx="10"/>
          </p:nvPr>
        </p:nvSpPr>
        <p:spPr/>
        <p:txBody>
          <a:bodyPr/>
          <a:lstStyle/>
          <a:p>
            <a:fld id="{C1F1D83F-6B56-4CFB-98EE-D8E35E96A621}" type="datetimeFigureOut">
              <a:rPr lang="tr-TR" smtClean="0"/>
              <a:t>24.06.2019</a:t>
            </a:fld>
            <a:endParaRPr lang="tr-TR"/>
          </a:p>
        </p:txBody>
      </p:sp>
      <p:sp>
        <p:nvSpPr>
          <p:cNvPr id="3" name="Alt Bilgi Yer Tutucusu 2">
            <a:extLst>
              <a:ext uri="{FF2B5EF4-FFF2-40B4-BE49-F238E27FC236}">
                <a16:creationId xmlns:a16="http://schemas.microsoft.com/office/drawing/2014/main" id="{E3EFC7D1-A4C7-4C25-9AB2-80292754809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BF4AA57-089B-47A1-9F2B-5F2BD80BB830}"/>
              </a:ext>
            </a:extLst>
          </p:cNvPr>
          <p:cNvSpPr>
            <a:spLocks noGrp="1"/>
          </p:cNvSpPr>
          <p:nvPr>
            <p:ph type="sldNum" sz="quarter" idx="12"/>
          </p:nvPr>
        </p:nvSpPr>
        <p:spPr/>
        <p:txBody>
          <a:bodyPr/>
          <a:lstStyle/>
          <a:p>
            <a:fld id="{EC2F8FC5-13C0-4FFF-906D-3A4254BA0D44}" type="slidenum">
              <a:rPr lang="tr-TR" smtClean="0"/>
              <a:t>‹#›</a:t>
            </a:fld>
            <a:endParaRPr lang="tr-TR"/>
          </a:p>
        </p:txBody>
      </p:sp>
    </p:spTree>
    <p:extLst>
      <p:ext uri="{BB962C8B-B14F-4D97-AF65-F5344CB8AC3E}">
        <p14:creationId xmlns:p14="http://schemas.microsoft.com/office/powerpoint/2010/main" val="825879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17ED3BF-311C-4A20-887B-9AAC742FAAF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C3F0DBC3-3E89-44AD-80E5-16804EB472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7D87D6F8-0C1B-4553-A19F-6B31D919AA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1E89B5F-4E5F-46FE-B956-A2C727AA125F}"/>
              </a:ext>
            </a:extLst>
          </p:cNvPr>
          <p:cNvSpPr>
            <a:spLocks noGrp="1"/>
          </p:cNvSpPr>
          <p:nvPr>
            <p:ph type="dt" sz="half" idx="10"/>
          </p:nvPr>
        </p:nvSpPr>
        <p:spPr/>
        <p:txBody>
          <a:bodyPr/>
          <a:lstStyle/>
          <a:p>
            <a:fld id="{C1F1D83F-6B56-4CFB-98EE-D8E35E96A621}" type="datetimeFigureOut">
              <a:rPr lang="tr-TR" smtClean="0"/>
              <a:t>24.06.2019</a:t>
            </a:fld>
            <a:endParaRPr lang="tr-TR"/>
          </a:p>
        </p:txBody>
      </p:sp>
      <p:sp>
        <p:nvSpPr>
          <p:cNvPr id="6" name="Alt Bilgi Yer Tutucusu 5">
            <a:extLst>
              <a:ext uri="{FF2B5EF4-FFF2-40B4-BE49-F238E27FC236}">
                <a16:creationId xmlns:a16="http://schemas.microsoft.com/office/drawing/2014/main" id="{07F813BB-1519-427F-B2B4-349A5F1E931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7FDBB45-2973-43C5-98D2-DCA986BA0EF0}"/>
              </a:ext>
            </a:extLst>
          </p:cNvPr>
          <p:cNvSpPr>
            <a:spLocks noGrp="1"/>
          </p:cNvSpPr>
          <p:nvPr>
            <p:ph type="sldNum" sz="quarter" idx="12"/>
          </p:nvPr>
        </p:nvSpPr>
        <p:spPr/>
        <p:txBody>
          <a:bodyPr/>
          <a:lstStyle/>
          <a:p>
            <a:fld id="{EC2F8FC5-13C0-4FFF-906D-3A4254BA0D44}" type="slidenum">
              <a:rPr lang="tr-TR" smtClean="0"/>
              <a:t>‹#›</a:t>
            </a:fld>
            <a:endParaRPr lang="tr-TR"/>
          </a:p>
        </p:txBody>
      </p:sp>
    </p:spTree>
    <p:extLst>
      <p:ext uri="{BB962C8B-B14F-4D97-AF65-F5344CB8AC3E}">
        <p14:creationId xmlns:p14="http://schemas.microsoft.com/office/powerpoint/2010/main" val="3423996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F79A523-14BC-40A1-AE3A-252294D1F01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541D7E66-F203-4D78-81BF-A928CC71474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B9E28301-D6CE-4DA3-B1C4-E6CFE04A64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D57F9FD-E292-4D12-8913-D387560024C2}"/>
              </a:ext>
            </a:extLst>
          </p:cNvPr>
          <p:cNvSpPr>
            <a:spLocks noGrp="1"/>
          </p:cNvSpPr>
          <p:nvPr>
            <p:ph type="dt" sz="half" idx="10"/>
          </p:nvPr>
        </p:nvSpPr>
        <p:spPr/>
        <p:txBody>
          <a:bodyPr/>
          <a:lstStyle/>
          <a:p>
            <a:fld id="{C1F1D83F-6B56-4CFB-98EE-D8E35E96A621}" type="datetimeFigureOut">
              <a:rPr lang="tr-TR" smtClean="0"/>
              <a:t>24.06.2019</a:t>
            </a:fld>
            <a:endParaRPr lang="tr-TR"/>
          </a:p>
        </p:txBody>
      </p:sp>
      <p:sp>
        <p:nvSpPr>
          <p:cNvPr id="6" name="Alt Bilgi Yer Tutucusu 5">
            <a:extLst>
              <a:ext uri="{FF2B5EF4-FFF2-40B4-BE49-F238E27FC236}">
                <a16:creationId xmlns:a16="http://schemas.microsoft.com/office/drawing/2014/main" id="{ECEA8222-1999-4B78-80E6-9B5130CB20D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C1D3931-75DE-43FB-BC3D-395498A73011}"/>
              </a:ext>
            </a:extLst>
          </p:cNvPr>
          <p:cNvSpPr>
            <a:spLocks noGrp="1"/>
          </p:cNvSpPr>
          <p:nvPr>
            <p:ph type="sldNum" sz="quarter" idx="12"/>
          </p:nvPr>
        </p:nvSpPr>
        <p:spPr/>
        <p:txBody>
          <a:bodyPr/>
          <a:lstStyle/>
          <a:p>
            <a:fld id="{EC2F8FC5-13C0-4FFF-906D-3A4254BA0D44}" type="slidenum">
              <a:rPr lang="tr-TR" smtClean="0"/>
              <a:t>‹#›</a:t>
            </a:fld>
            <a:endParaRPr lang="tr-TR"/>
          </a:p>
        </p:txBody>
      </p:sp>
    </p:spTree>
    <p:extLst>
      <p:ext uri="{BB962C8B-B14F-4D97-AF65-F5344CB8AC3E}">
        <p14:creationId xmlns:p14="http://schemas.microsoft.com/office/powerpoint/2010/main" val="3159787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761A00A-1AA8-42D2-B2CD-7FE01BECF5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C667EB3-9686-49F0-9031-2BBAF4EE5A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CAE31E5-8ED8-43FB-AB31-4990A8B311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F1D83F-6B56-4CFB-98EE-D8E35E96A621}" type="datetimeFigureOut">
              <a:rPr lang="tr-TR" smtClean="0"/>
              <a:t>24.06.2019</a:t>
            </a:fld>
            <a:endParaRPr lang="tr-TR"/>
          </a:p>
        </p:txBody>
      </p:sp>
      <p:sp>
        <p:nvSpPr>
          <p:cNvPr id="5" name="Alt Bilgi Yer Tutucusu 4">
            <a:extLst>
              <a:ext uri="{FF2B5EF4-FFF2-40B4-BE49-F238E27FC236}">
                <a16:creationId xmlns:a16="http://schemas.microsoft.com/office/drawing/2014/main" id="{42B2082B-9669-4F5F-852F-AC9661ABAE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091293A-DF71-4EDC-938D-E2B5C8E79F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2F8FC5-13C0-4FFF-906D-3A4254BA0D44}" type="slidenum">
              <a:rPr lang="tr-TR" smtClean="0"/>
              <a:t>‹#›</a:t>
            </a:fld>
            <a:endParaRPr lang="tr-TR"/>
          </a:p>
        </p:txBody>
      </p:sp>
    </p:spTree>
    <p:extLst>
      <p:ext uri="{BB962C8B-B14F-4D97-AF65-F5344CB8AC3E}">
        <p14:creationId xmlns:p14="http://schemas.microsoft.com/office/powerpoint/2010/main" val="7297363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B315BE-3376-4510-95C6-D25E43652E96}"/>
              </a:ext>
            </a:extLst>
          </p:cNvPr>
          <p:cNvSpPr>
            <a:spLocks noGrp="1"/>
          </p:cNvSpPr>
          <p:nvPr>
            <p:ph type="ctrTitle"/>
          </p:nvPr>
        </p:nvSpPr>
        <p:spPr/>
        <p:txBody>
          <a:bodyPr/>
          <a:lstStyle/>
          <a:p>
            <a:r>
              <a:rPr lang="tr-TR" dirty="0"/>
              <a:t>ŞUBE</a:t>
            </a:r>
          </a:p>
        </p:txBody>
      </p:sp>
      <p:sp>
        <p:nvSpPr>
          <p:cNvPr id="3" name="Alt Başlık 2">
            <a:extLst>
              <a:ext uri="{FF2B5EF4-FFF2-40B4-BE49-F238E27FC236}">
                <a16:creationId xmlns:a16="http://schemas.microsoft.com/office/drawing/2014/main" id="{BC87FB86-64AA-4281-9226-EBC2B34CBE3C}"/>
              </a:ext>
            </a:extLst>
          </p:cNvPr>
          <p:cNvSpPr>
            <a:spLocks noGrp="1"/>
          </p:cNvSpPr>
          <p:nvPr>
            <p:ph type="subTitle" idx="1"/>
          </p:nvPr>
        </p:nvSpPr>
        <p:spPr/>
        <p:txBody>
          <a:bodyPr/>
          <a:lstStyle/>
          <a:p>
            <a:r>
              <a:rPr lang="tr-TR" dirty="0" err="1"/>
              <a:t>İng</a:t>
            </a:r>
            <a:r>
              <a:rPr lang="tr-TR" dirty="0"/>
              <a:t>: </a:t>
            </a:r>
            <a:r>
              <a:rPr lang="tr-TR" dirty="0" err="1"/>
              <a:t>Branch</a:t>
            </a:r>
            <a:r>
              <a:rPr lang="tr-TR" dirty="0"/>
              <a:t> – </a:t>
            </a:r>
            <a:r>
              <a:rPr lang="tr-TR" dirty="0" err="1"/>
              <a:t>Alm</a:t>
            </a:r>
            <a:r>
              <a:rPr lang="tr-TR" dirty="0"/>
              <a:t>: </a:t>
            </a:r>
            <a:r>
              <a:rPr lang="tr-TR" dirty="0" err="1"/>
              <a:t>die</a:t>
            </a:r>
            <a:r>
              <a:rPr lang="tr-TR" dirty="0"/>
              <a:t> </a:t>
            </a:r>
            <a:r>
              <a:rPr lang="tr-TR" dirty="0" err="1"/>
              <a:t>Filiale</a:t>
            </a:r>
            <a:r>
              <a:rPr lang="tr-TR" dirty="0"/>
              <a:t> </a:t>
            </a:r>
          </a:p>
        </p:txBody>
      </p:sp>
    </p:spTree>
    <p:extLst>
      <p:ext uri="{BB962C8B-B14F-4D97-AF65-F5344CB8AC3E}">
        <p14:creationId xmlns:p14="http://schemas.microsoft.com/office/powerpoint/2010/main" val="689563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etin Yer Tutucusu 11">
            <a:extLst>
              <a:ext uri="{FF2B5EF4-FFF2-40B4-BE49-F238E27FC236}">
                <a16:creationId xmlns:a16="http://schemas.microsoft.com/office/drawing/2014/main" id="{97E4BAE2-9ABB-4ECD-8D41-961644D34ACF}"/>
              </a:ext>
            </a:extLst>
          </p:cNvPr>
          <p:cNvSpPr>
            <a:spLocks noGrp="1"/>
          </p:cNvSpPr>
          <p:nvPr>
            <p:ph type="body" idx="1"/>
          </p:nvPr>
        </p:nvSpPr>
        <p:spPr>
          <a:xfrm>
            <a:off x="363926" y="154781"/>
            <a:ext cx="5157787" cy="823912"/>
          </a:xfrm>
        </p:spPr>
        <p:txBody>
          <a:bodyPr>
            <a:normAutofit fontScale="92500"/>
          </a:bodyPr>
          <a:lstStyle/>
          <a:p>
            <a:r>
              <a:rPr lang="tr-TR" dirty="0"/>
              <a:t>TÜRKİYE ODALAR VE BORSALAR BİRLİĞİ İLE  ODALAR VE BORSALAR KANUNU </a:t>
            </a:r>
          </a:p>
        </p:txBody>
      </p:sp>
      <p:sp>
        <p:nvSpPr>
          <p:cNvPr id="13" name="İçerik Yer Tutucusu 12">
            <a:extLst>
              <a:ext uri="{FF2B5EF4-FFF2-40B4-BE49-F238E27FC236}">
                <a16:creationId xmlns:a16="http://schemas.microsoft.com/office/drawing/2014/main" id="{67D77863-7856-4B68-9275-3A6E173ECED6}"/>
              </a:ext>
            </a:extLst>
          </p:cNvPr>
          <p:cNvSpPr>
            <a:spLocks noGrp="1"/>
          </p:cNvSpPr>
          <p:nvPr>
            <p:ph sz="half" idx="2"/>
          </p:nvPr>
        </p:nvSpPr>
        <p:spPr>
          <a:xfrm>
            <a:off x="203201" y="1101012"/>
            <a:ext cx="5666658" cy="5500607"/>
          </a:xfrm>
        </p:spPr>
        <p:txBody>
          <a:bodyPr>
            <a:normAutofit fontScale="85000" lnSpcReduction="10000"/>
          </a:bodyPr>
          <a:lstStyle/>
          <a:p>
            <a:pPr marL="0" indent="0" algn="just">
              <a:lnSpc>
                <a:spcPct val="150000"/>
              </a:lnSpc>
              <a:buNone/>
            </a:pPr>
            <a:r>
              <a:rPr lang="tr-TR" b="1" dirty="0"/>
              <a:t>Madde 9/II:</a:t>
            </a:r>
            <a:r>
              <a:rPr lang="tr-TR" dirty="0"/>
              <a:t> Bir merkeze bağlı olduğu halde, ister merkezin bulunduğu odanın, ister başka odanın çalışma alanı içinde olan müstakil sermayesi ve müstakil muhasebesi bulunan ve/veya muhasebesi merkezde tutulduğu ve müstakil sermayesi bulunmadığı halde kendi başına sınaî faaliyet ve ticarî muamele yapan yerler  ve satış mağazaları bu Kanunun uygulanması bakımından şube sayılır. </a:t>
            </a:r>
          </a:p>
        </p:txBody>
      </p:sp>
      <p:sp>
        <p:nvSpPr>
          <p:cNvPr id="14" name="Metin Yer Tutucusu 13">
            <a:extLst>
              <a:ext uri="{FF2B5EF4-FFF2-40B4-BE49-F238E27FC236}">
                <a16:creationId xmlns:a16="http://schemas.microsoft.com/office/drawing/2014/main" id="{A305A734-1E41-4489-A879-C78A52A133FD}"/>
              </a:ext>
            </a:extLst>
          </p:cNvPr>
          <p:cNvSpPr>
            <a:spLocks noGrp="1"/>
          </p:cNvSpPr>
          <p:nvPr>
            <p:ph type="body" sz="quarter" idx="3"/>
          </p:nvPr>
        </p:nvSpPr>
        <p:spPr>
          <a:xfrm>
            <a:off x="6450806" y="154781"/>
            <a:ext cx="5183188" cy="619660"/>
          </a:xfrm>
        </p:spPr>
        <p:txBody>
          <a:bodyPr>
            <a:normAutofit fontScale="92500"/>
          </a:bodyPr>
          <a:lstStyle/>
          <a:p>
            <a:r>
              <a:rPr lang="tr-TR" dirty="0"/>
              <a:t>TİCARET SİCİLİ YÖNETMELİĞİ</a:t>
            </a:r>
          </a:p>
        </p:txBody>
      </p:sp>
      <p:sp>
        <p:nvSpPr>
          <p:cNvPr id="15" name="İçerik Yer Tutucusu 14">
            <a:extLst>
              <a:ext uri="{FF2B5EF4-FFF2-40B4-BE49-F238E27FC236}">
                <a16:creationId xmlns:a16="http://schemas.microsoft.com/office/drawing/2014/main" id="{F9C193E1-5035-420F-BC45-E502E4283A0B}"/>
              </a:ext>
            </a:extLst>
          </p:cNvPr>
          <p:cNvSpPr>
            <a:spLocks noGrp="1"/>
          </p:cNvSpPr>
          <p:nvPr>
            <p:ph sz="quarter" idx="4"/>
          </p:nvPr>
        </p:nvSpPr>
        <p:spPr>
          <a:xfrm>
            <a:off x="5997573" y="1010947"/>
            <a:ext cx="5892800" cy="5356384"/>
          </a:xfrm>
        </p:spPr>
        <p:txBody>
          <a:bodyPr>
            <a:normAutofit fontScale="85000" lnSpcReduction="10000"/>
          </a:bodyPr>
          <a:lstStyle/>
          <a:p>
            <a:pPr marL="0" indent="0" algn="just">
              <a:lnSpc>
                <a:spcPct val="170000"/>
              </a:lnSpc>
              <a:buNone/>
            </a:pPr>
            <a:r>
              <a:rPr lang="tr-TR" b="1" dirty="0"/>
              <a:t>Madde 18:</a:t>
            </a:r>
            <a:r>
              <a:rPr lang="tr-TR" dirty="0"/>
              <a:t> Bir ticari işletmeye bağlı olup ister merkezinin bulunduğu sicil çevresi içerisinde isterse başka bir sicil çevresi içinde olsun, bağımsız sermayesi veya muhasebesi bulunup bulunmadığına bakılmaksızın kendi başına sınai veya ticari faaliyetin yürütüldüğü yerler ve satış mağazaları şubedir. </a:t>
            </a:r>
          </a:p>
        </p:txBody>
      </p:sp>
    </p:spTree>
    <p:extLst>
      <p:ext uri="{BB962C8B-B14F-4D97-AF65-F5344CB8AC3E}">
        <p14:creationId xmlns:p14="http://schemas.microsoft.com/office/powerpoint/2010/main" val="4192805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Unvan 6">
            <a:extLst>
              <a:ext uri="{FF2B5EF4-FFF2-40B4-BE49-F238E27FC236}">
                <a16:creationId xmlns:a16="http://schemas.microsoft.com/office/drawing/2014/main" id="{0467004B-0C1E-4A64-A61B-92C964E913CA}"/>
              </a:ext>
            </a:extLst>
          </p:cNvPr>
          <p:cNvSpPr>
            <a:spLocks noGrp="1"/>
          </p:cNvSpPr>
          <p:nvPr>
            <p:ph type="title"/>
          </p:nvPr>
        </p:nvSpPr>
        <p:spPr/>
        <p:txBody>
          <a:bodyPr/>
          <a:lstStyle/>
          <a:p>
            <a:r>
              <a:rPr lang="tr-TR" dirty="0"/>
              <a:t>Bankacılık Kanunu m. 3</a:t>
            </a:r>
          </a:p>
        </p:txBody>
      </p:sp>
      <p:sp>
        <p:nvSpPr>
          <p:cNvPr id="8" name="İçerik Yer Tutucusu 7">
            <a:extLst>
              <a:ext uri="{FF2B5EF4-FFF2-40B4-BE49-F238E27FC236}">
                <a16:creationId xmlns:a16="http://schemas.microsoft.com/office/drawing/2014/main" id="{FDE7C2C0-4965-4B76-B17B-29995D734D9C}"/>
              </a:ext>
            </a:extLst>
          </p:cNvPr>
          <p:cNvSpPr>
            <a:spLocks noGrp="1"/>
          </p:cNvSpPr>
          <p:nvPr>
            <p:ph idx="1"/>
          </p:nvPr>
        </p:nvSpPr>
        <p:spPr/>
        <p:txBody>
          <a:bodyPr/>
          <a:lstStyle/>
          <a:p>
            <a:pPr marL="0" indent="0" algn="just">
              <a:lnSpc>
                <a:spcPct val="150000"/>
              </a:lnSpc>
              <a:buNone/>
            </a:pPr>
            <a:r>
              <a:rPr lang="tr-TR" dirty="0"/>
              <a:t>Şube: Elektronik işlem cihazlarından ibaret birimler hariç olmak üzere, bankaların bağımlı bir parçasını oluşturan ve bu kuruluşların faaliyetlerinin tamamını veya bir kısmını kendi başına yapan, sabit ya da seyyar bürolar gibi her türlü işyerini, </a:t>
            </a:r>
          </a:p>
        </p:txBody>
      </p:sp>
    </p:spTree>
    <p:extLst>
      <p:ext uri="{BB962C8B-B14F-4D97-AF65-F5344CB8AC3E}">
        <p14:creationId xmlns:p14="http://schemas.microsoft.com/office/powerpoint/2010/main" val="2480330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İçerik Yer Tutucusu 10">
            <a:extLst>
              <a:ext uri="{FF2B5EF4-FFF2-40B4-BE49-F238E27FC236}">
                <a16:creationId xmlns:a16="http://schemas.microsoft.com/office/drawing/2014/main" id="{28B9A867-A42F-4862-94CE-16BFEB39D748}"/>
              </a:ext>
            </a:extLst>
          </p:cNvPr>
          <p:cNvGraphicFramePr>
            <a:graphicFrameLocks noGrp="1"/>
          </p:cNvGraphicFramePr>
          <p:nvPr>
            <p:ph idx="1"/>
          </p:nvPr>
        </p:nvGraphicFramePr>
        <p:xfrm>
          <a:off x="91440" y="0"/>
          <a:ext cx="11938000" cy="66344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2893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FEA4238E-8F54-4CC5-B42E-E61F700AE279}"/>
              </a:ext>
            </a:extLst>
          </p:cNvPr>
          <p:cNvGraphicFramePr>
            <a:graphicFrameLocks noGrp="1"/>
          </p:cNvGraphicFramePr>
          <p:nvPr>
            <p:ph idx="1"/>
            <p:extLst>
              <p:ext uri="{D42A27DB-BD31-4B8C-83A1-F6EECF244321}">
                <p14:modId xmlns:p14="http://schemas.microsoft.com/office/powerpoint/2010/main" val="466528768"/>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5764108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TotalTime>
  <Words>357</Words>
  <Application>Microsoft Office PowerPoint</Application>
  <PresentationFormat>Geniş ekran</PresentationFormat>
  <Paragraphs>27</Paragraphs>
  <Slides>5</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ŞUBE</vt:lpstr>
      <vt:lpstr>PowerPoint Sunusu</vt:lpstr>
      <vt:lpstr>Bankacılık Kanunu m. 3</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ŞUBE</dc:title>
  <dc:creator>h</dc:creator>
  <cp:lastModifiedBy>h</cp:lastModifiedBy>
  <cp:revision>3</cp:revision>
  <dcterms:created xsi:type="dcterms:W3CDTF">2019-06-24T14:31:06Z</dcterms:created>
  <dcterms:modified xsi:type="dcterms:W3CDTF">2019-06-24T17:02:00Z</dcterms:modified>
</cp:coreProperties>
</file>