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3" r:id="rId3"/>
    <p:sldId id="274" r:id="rId4"/>
    <p:sldId id="275" r:id="rId5"/>
    <p:sldId id="276" r:id="rId6"/>
    <p:sldId id="277" r:id="rId7"/>
    <p:sldId id="280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96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BF7C1-07BF-42EA-AF10-571D4A61B0D1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7E6B0C-B2AA-4246-992C-3ACCAD0834C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2F10D9-C734-4974-A4DA-42C572CC9BA9}" type="slidenum">
              <a:rPr lang="en-GB"/>
              <a:pPr/>
              <a:t>2</a:t>
            </a:fld>
            <a:endParaRPr lang="en-GB"/>
          </a:p>
        </p:txBody>
      </p:sp>
      <p:sp>
        <p:nvSpPr>
          <p:cNvPr id="133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65E4C-6E6D-4AB8-9DBA-8574AD187175}" type="datetimeFigureOut">
              <a:rPr lang="tr-TR" smtClean="0"/>
              <a:pPr/>
              <a:t>8.12.2019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CE9BF-04C8-4768-91BA-1563A6F3BAC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Sağlık İletişimi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Etik</a:t>
            </a: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>
                <a:solidFill>
                  <a:schemeClr val="tx2"/>
                </a:solidFill>
              </a:rPr>
              <a:t>Jackson ve Duffy’nin belirttiğine göre, 1965 ve 1970 yılları arasında geleneksel değerler hızlı bir şekilde yeniden ifade edilmiş ve “yeni etik değerler” ortaya çıkmıştır. </a:t>
            </a:r>
            <a:endParaRPr lang="en-GB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6113"/>
            <a:ext cx="8229600" cy="3384550"/>
          </a:xfrm>
        </p:spPr>
        <p:txBody>
          <a:bodyPr/>
          <a:lstStyle/>
          <a:p>
            <a:r>
              <a:rPr lang="tr-TR">
                <a:solidFill>
                  <a:schemeClr val="tx2"/>
                </a:solidFill>
              </a:rPr>
              <a:t>Etik değerlerde artık hasta özgürlüğü ya da diğer bir deyişle hür irade hakkı ile daha önceden tanımlanmış olan, doktorun seçmiş olduğu “en çok fayda”ya karşı çıkılmıştır.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>
                <a:solidFill>
                  <a:schemeClr val="tx2"/>
                </a:solidFill>
              </a:rPr>
              <a:t>Bugün tıp uygulamalarındaki “razı olma” terimi, “iş birliği” ve “bağlılık” terimleriyle yer değiştirmiştir</a:t>
            </a:r>
            <a:r>
              <a:rPr lang="tr-TR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>
                <a:solidFill>
                  <a:schemeClr val="tx2"/>
                </a:solidFill>
              </a:rPr>
              <a:t>Son yıllarda yaşanan gelişmeler, iletişim ve tıbbi etik değerler hakkında daha da genişleyen ve derinleşen tartışmalara yol açmaktadır. Bu tartışmalar 3 başlıkta toplanabilir: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tr-TR">
                <a:solidFill>
                  <a:schemeClr val="tx2"/>
                </a:solidFill>
              </a:rPr>
              <a:t>gündelik yaşamın tıbbileştirilmesi</a:t>
            </a:r>
          </a:p>
          <a:p>
            <a:pPr marL="609600" indent="-609600">
              <a:buFontTx/>
              <a:buAutoNum type="arabicPeriod"/>
            </a:pPr>
            <a:r>
              <a:rPr lang="tr-TR">
                <a:solidFill>
                  <a:schemeClr val="tx2"/>
                </a:solidFill>
              </a:rPr>
              <a:t>sınıf ayrımlarının tavan yaptığı bir sosyo-ekonomik sistemin oluşturulması</a:t>
            </a:r>
          </a:p>
          <a:p>
            <a:pPr marL="609600" indent="-609600">
              <a:buFontTx/>
              <a:buAutoNum type="arabicPeriod"/>
            </a:pPr>
            <a:r>
              <a:rPr lang="tr-TR">
                <a:solidFill>
                  <a:schemeClr val="tx2"/>
                </a:solidFill>
              </a:rPr>
              <a:t> medya </a:t>
            </a:r>
          </a:p>
          <a:p>
            <a:pPr marL="609600" indent="-609600">
              <a:buFontTx/>
              <a:buAutoNum type="arabicPeriod"/>
            </a:pPr>
            <a:endParaRPr lang="tr-TR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tr-TR">
                <a:solidFill>
                  <a:schemeClr val="tx2"/>
                </a:solidFill>
              </a:rPr>
              <a:t>Sağlık iletişimi ve biyo-etik</a:t>
            </a:r>
          </a:p>
          <a:p>
            <a:pPr marL="609600" indent="-609600">
              <a:buFontTx/>
              <a:buNone/>
            </a:pPr>
            <a:endParaRPr lang="tr-TR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124</Words>
  <Application>Microsoft Office PowerPoint</Application>
  <PresentationFormat>On-screen Show (4:3)</PresentationFormat>
  <Paragraphs>11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Sağlık İletişimi</vt:lpstr>
      <vt:lpstr>Etik</vt:lpstr>
      <vt:lpstr>Slide 3</vt:lpstr>
      <vt:lpstr>Slide 4</vt:lpstr>
      <vt:lpstr>Slide 5</vt:lpstr>
      <vt:lpstr>Slide 6</vt:lpstr>
      <vt:lpstr>Slide 7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Modelleri</dc:title>
  <dc:creator>Hewlett-Packard Company</dc:creator>
  <cp:lastModifiedBy>Hewlett-Packard Company</cp:lastModifiedBy>
  <cp:revision>12</cp:revision>
  <dcterms:created xsi:type="dcterms:W3CDTF">2018-05-07T06:13:42Z</dcterms:created>
  <dcterms:modified xsi:type="dcterms:W3CDTF">2019-12-08T18:18:28Z</dcterms:modified>
</cp:coreProperties>
</file>