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73" r:id="rId4"/>
    <p:sldId id="281" r:id="rId5"/>
    <p:sldId id="283" r:id="rId6"/>
    <p:sldId id="278" r:id="rId7"/>
    <p:sldId id="277" r:id="rId8"/>
    <p:sldId id="259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40EB2-B4CF-4123-9C92-76EA1983501D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A390C-BDC2-4272-95DC-07237755F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DRAMA UYGULAMALARI, DRAMADA KULLANILACAK TEKNİKLER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143000"/>
          </a:xfrm>
        </p:spPr>
        <p:txBody>
          <a:bodyPr/>
          <a:lstStyle/>
          <a:p>
            <a:r>
              <a:rPr lang="tr-TR" dirty="0" smtClean="0"/>
              <a:t>DRAMA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340105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Drama Atölyesi</a:t>
            </a:r>
          </a:p>
          <a:p>
            <a:r>
              <a:rPr lang="tr-TR" dirty="0" smtClean="0"/>
              <a:t>Drama atölyesi uygulandıktan sonra kuramsal bilgiler anlatılır.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217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DRAMADA KULLANILAN </a:t>
            </a:r>
            <a:r>
              <a:rPr lang="tr-TR" dirty="0" smtClean="0"/>
              <a:t>TEKNİKLER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Doğaçlama</a:t>
            </a:r>
            <a:endParaRPr lang="tr-TR" dirty="0" smtClean="0"/>
          </a:p>
          <a:p>
            <a:r>
              <a:rPr lang="tr-TR" dirty="0" smtClean="0"/>
              <a:t>Rol Oynama</a:t>
            </a:r>
          </a:p>
          <a:p>
            <a:r>
              <a:rPr lang="tr-TR" dirty="0" smtClean="0"/>
              <a:t>Rol değiştirme</a:t>
            </a:r>
          </a:p>
          <a:p>
            <a:r>
              <a:rPr lang="tr-TR" dirty="0" err="1" smtClean="0"/>
              <a:t>Dramatizasyon</a:t>
            </a:r>
            <a:endParaRPr lang="tr-TR" dirty="0" smtClean="0"/>
          </a:p>
          <a:p>
            <a:r>
              <a:rPr lang="tr-TR" dirty="0" smtClean="0"/>
              <a:t>Rol </a:t>
            </a:r>
            <a:r>
              <a:rPr lang="tr-TR" dirty="0" smtClean="0"/>
              <a:t>Koridoru</a:t>
            </a:r>
          </a:p>
          <a:p>
            <a:r>
              <a:rPr lang="tr-TR" dirty="0"/>
              <a:t>Sözsüz oyun</a:t>
            </a:r>
          </a:p>
          <a:p>
            <a:r>
              <a:rPr lang="tr-TR" dirty="0"/>
              <a:t>Fotoğraf anı</a:t>
            </a:r>
          </a:p>
          <a:p>
            <a:r>
              <a:rPr lang="tr-TR" dirty="0"/>
              <a:t>Donuk imge</a:t>
            </a:r>
          </a:p>
          <a:p>
            <a:r>
              <a:rPr lang="tr-TR" dirty="0"/>
              <a:t>Tablo oluşturma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DRAMADA KULLANILAN TEKNİKLER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5257800"/>
          </a:xfrm>
        </p:spPr>
        <p:txBody>
          <a:bodyPr>
            <a:normAutofit/>
          </a:bodyPr>
          <a:lstStyle/>
          <a:p>
            <a:r>
              <a:rPr lang="tr-TR" dirty="0" smtClean="0"/>
              <a:t>Grup </a:t>
            </a:r>
            <a:r>
              <a:rPr lang="tr-TR" dirty="0" smtClean="0"/>
              <a:t>heykelleri</a:t>
            </a:r>
          </a:p>
          <a:p>
            <a:r>
              <a:rPr lang="tr-TR" dirty="0" smtClean="0"/>
              <a:t>Anlatı tekniği</a:t>
            </a:r>
          </a:p>
          <a:p>
            <a:r>
              <a:rPr lang="tr-TR" dirty="0" smtClean="0"/>
              <a:t>Liderin rol alması</a:t>
            </a:r>
          </a:p>
          <a:p>
            <a:r>
              <a:rPr lang="tr-TR" dirty="0" smtClean="0"/>
              <a:t>Yarım kalmış materyal</a:t>
            </a:r>
          </a:p>
          <a:p>
            <a:r>
              <a:rPr lang="tr-TR" dirty="0" smtClean="0"/>
              <a:t>Sorgu-Görüşme-Röportaj</a:t>
            </a:r>
          </a:p>
          <a:p>
            <a:r>
              <a:rPr lang="tr-TR" dirty="0" smtClean="0"/>
              <a:t>Telefon görüşmeleri</a:t>
            </a:r>
          </a:p>
          <a:p>
            <a:r>
              <a:rPr lang="tr-TR" dirty="0" smtClean="0"/>
              <a:t>Toplantı düzenleme </a:t>
            </a:r>
            <a:r>
              <a:rPr lang="tr-TR" dirty="0" err="1" smtClean="0"/>
              <a:t>v.b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3531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DRAMADA KULLANILAN TEKNİKLER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Dramada</a:t>
            </a:r>
            <a:r>
              <a:rPr lang="tr-TR" dirty="0" smtClean="0"/>
              <a:t> yukarda belirtilen pek çok teknik kullanılır. Ancak bunlardan </a:t>
            </a:r>
            <a:r>
              <a:rPr lang="tr-TR" dirty="0" smtClean="0"/>
              <a:t>doğaçlama tekniği diğerleri içinde çok önemli bir yere sahiptir. Doğaçlamanın olmadığı bir drama süreci düşünülemez.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4766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Doğaçlama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2348880"/>
            <a:ext cx="8229600" cy="2088232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Doğaçlama tüm drama çalışmasında olması gereken bir tekniktir ve </a:t>
            </a:r>
            <a:r>
              <a:rPr lang="tr-TR" dirty="0" err="1" smtClean="0"/>
              <a:t>dramanın</a:t>
            </a:r>
            <a:r>
              <a:rPr lang="tr-TR" dirty="0" smtClean="0"/>
              <a:t> bel kemiğini oluşturur.</a:t>
            </a:r>
          </a:p>
          <a:p>
            <a:r>
              <a:rPr lang="tr-TR" dirty="0" smtClean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Rol </a:t>
            </a:r>
            <a:r>
              <a:rPr lang="tr-TR" dirty="0" err="1" smtClean="0"/>
              <a:t>Oynunu</a:t>
            </a:r>
            <a:endParaRPr lang="tr-TR" dirty="0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Dramada</a:t>
            </a:r>
            <a:r>
              <a:rPr lang="tr-TR" dirty="0" smtClean="0"/>
              <a:t> sıklıkla başvurulan tekniklerden biri rol oynamadır. </a:t>
            </a:r>
          </a:p>
          <a:p>
            <a:pPr>
              <a:buNone/>
            </a:pPr>
            <a:r>
              <a:rPr lang="tr-TR" dirty="0" smtClean="0"/>
              <a:t>	Rol oynamada tiyatroda olduğu gibi ideale veya mükemmele ulaşma çabası yoktur. Önemli olan katılımcının kendini rolünün yerine koyarak rolü üzerinden kendi duygu ve düşüncesini ifade etmesidir</a:t>
            </a:r>
          </a:p>
          <a:p>
            <a:pPr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709120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Altınova, H. (2011). </a:t>
            </a:r>
            <a:r>
              <a:rPr lang="tr-TR" dirty="0" err="1" smtClean="0"/>
              <a:t>Dramada</a:t>
            </a:r>
            <a:r>
              <a:rPr lang="tr-TR" dirty="0" smtClean="0"/>
              <a:t> Teknik Kullanım. İlköğretimde Drama. </a:t>
            </a:r>
            <a:r>
              <a:rPr lang="tr-TR" dirty="0" err="1" smtClean="0"/>
              <a:t>Ed</a:t>
            </a:r>
            <a:r>
              <a:rPr lang="tr-TR" dirty="0" smtClean="0"/>
              <a:t>.:A. Köksal Akyol. İstanbul: Kriter Yayınları. S:61-77</a:t>
            </a:r>
          </a:p>
          <a:p>
            <a:r>
              <a:rPr lang="tr-TR" dirty="0"/>
              <a:t>Aral, N., Baran, G., </a:t>
            </a:r>
            <a:r>
              <a:rPr lang="tr-TR" dirty="0" err="1"/>
              <a:t>Pedük</a:t>
            </a:r>
            <a:r>
              <a:rPr lang="tr-TR" dirty="0"/>
              <a:t>, Ş., Erdoğan, S. (2003). Eğitimde Drama. İstanbul Ya-</a:t>
            </a:r>
            <a:r>
              <a:rPr lang="tr-TR" dirty="0" err="1"/>
              <a:t>Pa</a:t>
            </a:r>
            <a:endParaRPr lang="tr-TR" dirty="0"/>
          </a:p>
          <a:p>
            <a:r>
              <a:rPr lang="tr-TR" dirty="0"/>
              <a:t>Adıgüzel, Ö. (2010). </a:t>
            </a:r>
            <a:r>
              <a:rPr lang="tr-TR" i="1" dirty="0"/>
              <a:t>Eğitimde Yaratıcı Drama</a:t>
            </a:r>
            <a:r>
              <a:rPr lang="tr-TR" dirty="0"/>
              <a:t>. </a:t>
            </a:r>
            <a:r>
              <a:rPr lang="tr-TR" i="1" dirty="0"/>
              <a:t>Oyun ve Yaratıcı Drama İlişkisi.</a:t>
            </a:r>
            <a:r>
              <a:rPr lang="tr-TR" dirty="0"/>
              <a:t> Ankara: </a:t>
            </a:r>
            <a:r>
              <a:rPr lang="tr-TR" dirty="0" err="1"/>
              <a:t>Naturel</a:t>
            </a:r>
            <a:r>
              <a:rPr lang="tr-TR" dirty="0"/>
              <a:t>. </a:t>
            </a:r>
          </a:p>
          <a:p>
            <a:r>
              <a:rPr lang="tr-TR" dirty="0"/>
              <a:t>Köksal Akyol, A. (2011). İlköğretimde Drama. İstanbul: Kriter Yayınları. </a:t>
            </a:r>
          </a:p>
          <a:p>
            <a:r>
              <a:rPr lang="tr-TR" dirty="0"/>
              <a:t>Köksal Akyol, A. (2015). Okul Öncesi Eğitimde Drama. Her Yönüyle Okul Öncesi Eğitim. Ankara: Hedef Yayıncılık. </a:t>
            </a:r>
          </a:p>
          <a:p>
            <a:r>
              <a:rPr lang="tr-TR" dirty="0"/>
              <a:t>Köksal Akyol, A. (2015). Okul Öncesi Eğitim Programları. Her Yönüyle Okul Öncesi Eğitim. Ankara: Hedef Yayıncılık. 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is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</TotalTime>
  <Words>160</Words>
  <Application>Microsoft Office PowerPoint</Application>
  <PresentationFormat>Ekran Gösterisi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DRAMA UYGULAMALARI, DRAMADA KULLANILACAK TEKNİKLER</vt:lpstr>
      <vt:lpstr>DRAMA</vt:lpstr>
      <vt:lpstr>DRAMADA KULLANILAN TEKNİKLER</vt:lpstr>
      <vt:lpstr>DRAMADA KULLANILAN TEKNİKLER</vt:lpstr>
      <vt:lpstr>DRAMADA KULLANILAN TEKNİKLER</vt:lpstr>
      <vt:lpstr>Doğaçlama</vt:lpstr>
      <vt:lpstr>Rol Oynunu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 UYGULAMALARI, DRAMANIN ÖNEMİ</dc:title>
  <dc:creator>Toshiba</dc:creator>
  <cp:lastModifiedBy>user</cp:lastModifiedBy>
  <cp:revision>64</cp:revision>
  <dcterms:created xsi:type="dcterms:W3CDTF">2017-10-27T08:07:36Z</dcterms:created>
  <dcterms:modified xsi:type="dcterms:W3CDTF">2020-05-03T15:49:32Z</dcterms:modified>
</cp:coreProperties>
</file>