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3"/>
    <p:sldMasterId id="2147483791" r:id="rId4"/>
  </p:sldMasterIdLst>
  <p:notesMasterIdLst>
    <p:notesMasterId r:id="rId48"/>
  </p:notesMasterIdLst>
  <p:handoutMasterIdLst>
    <p:handoutMasterId r:id="rId49"/>
  </p:handoutMasterIdLst>
  <p:sldIdLst>
    <p:sldId id="256" r:id="rId5"/>
    <p:sldId id="404" r:id="rId6"/>
    <p:sldId id="419" r:id="rId7"/>
    <p:sldId id="420" r:id="rId8"/>
    <p:sldId id="422" r:id="rId9"/>
    <p:sldId id="423" r:id="rId10"/>
    <p:sldId id="424" r:id="rId11"/>
    <p:sldId id="428" r:id="rId12"/>
    <p:sldId id="429" r:id="rId13"/>
    <p:sldId id="430" r:id="rId14"/>
    <p:sldId id="431" r:id="rId15"/>
    <p:sldId id="432" r:id="rId16"/>
    <p:sldId id="433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7EF"/>
    <a:srgbClr val="FFCC00"/>
    <a:srgbClr val="00FF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2400" dirty="0" err="1">
                <a:latin typeface="+mj-lt"/>
              </a:rPr>
              <a:t>Uyumsal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Davranışlar</a:t>
            </a:r>
            <a:endParaRPr lang="en-US" sz="2400" dirty="0">
              <a:latin typeface="+mj-lt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Uyumsal Davranışlar</c:v>
                </c:pt>
              </c:strCache>
            </c:strRef>
          </c:tx>
          <c:cat>
            <c:strRef>
              <c:f>Sayfa1!$A$2:$A$5</c:f>
              <c:strCache>
                <c:ptCount val="3"/>
                <c:pt idx="0">
                  <c:v>kavramsal</c:v>
                </c:pt>
                <c:pt idx="1">
                  <c:v>Sosyal</c:v>
                </c:pt>
                <c:pt idx="2">
                  <c:v>Pratik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tr-T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tr-TR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347550795560569"/>
          <c:y val="0.36617961583172232"/>
          <c:w val="0.13595585551485001"/>
          <c:h val="0.214012759736159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3"/>
            <c:bubble3D val="0"/>
            <c:explosion val="23"/>
          </c:dPt>
          <c:cat>
            <c:strRef>
              <c:f>Sayfa1!$A$1:$A$4</c:f>
              <c:strCache>
                <c:ptCount val="4"/>
                <c:pt idx="0">
                  <c:v>Hafif Düzey</c:v>
                </c:pt>
                <c:pt idx="1">
                  <c:v>Orta Düzey</c:v>
                </c:pt>
                <c:pt idx="2">
                  <c:v>Ağır ve Çok Ağır Düzey</c:v>
                </c:pt>
                <c:pt idx="3">
                  <c:v>Diğer</c:v>
                </c:pt>
              </c:strCache>
            </c:strRef>
          </c:cat>
          <c:val>
            <c:numRef>
              <c:f>Sayfa1!$B$1:$B$4</c:f>
              <c:numCache>
                <c:formatCode>General</c:formatCode>
                <c:ptCount val="4"/>
                <c:pt idx="0">
                  <c:v>2.14</c:v>
                </c:pt>
                <c:pt idx="1">
                  <c:v>0.13</c:v>
                </c:pt>
                <c:pt idx="2">
                  <c:v>1.0000000000000005E-2</c:v>
                </c:pt>
                <c:pt idx="3">
                  <c:v>97.72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Cambria" pitchFamily="18" charset="0"/>
            </a:defRPr>
          </a:pPr>
          <a:endParaRPr lang="tr-T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89048018233669E-2"/>
          <c:y val="7.1854156122570748E-2"/>
          <c:w val="0.72308407932227503"/>
          <c:h val="0.9281458438774296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explosion val="9"/>
          </c:dPt>
          <c:cat>
            <c:strRef>
              <c:f>Sayfa1!$A$1:$A$4</c:f>
              <c:strCache>
                <c:ptCount val="4"/>
                <c:pt idx="0">
                  <c:v>Hafif Düzey</c:v>
                </c:pt>
                <c:pt idx="1">
                  <c:v>Orta Düzey</c:v>
                </c:pt>
                <c:pt idx="2">
                  <c:v>Ağır ve Çok Ağır Düzey</c:v>
                </c:pt>
                <c:pt idx="3">
                  <c:v>Diğer</c:v>
                </c:pt>
              </c:strCache>
            </c:strRef>
          </c:cat>
          <c:val>
            <c:numRef>
              <c:f>Sayfa1!$B$1:$B$4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0.60000000000000064</c:v>
                </c:pt>
                <c:pt idx="2">
                  <c:v>0.1</c:v>
                </c:pt>
                <c:pt idx="3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tr-TR"/>
          </a:p>
        </c:txPr>
      </c:legendEntry>
      <c:legendEntry>
        <c:idx val="2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tr-TR"/>
          </a:p>
        </c:txPr>
      </c:legendEntry>
      <c:legendEntry>
        <c:idx val="3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tr-TR"/>
          </a:p>
        </c:txPr>
      </c:legendEntry>
      <c:layout>
        <c:manualLayout>
          <c:xMode val="edge"/>
          <c:yMode val="edge"/>
          <c:x val="0.66891025869704623"/>
          <c:y val="0.18716253749583389"/>
          <c:w val="0.30956889763779605"/>
          <c:h val="0.59535265312401187"/>
        </c:manualLayout>
      </c:layout>
      <c:overlay val="0"/>
      <c:txPr>
        <a:bodyPr/>
        <a:lstStyle/>
        <a:p>
          <a:pPr>
            <a:defRPr>
              <a:latin typeface="Cambria" pitchFamily="18" charset="0"/>
            </a:defRPr>
          </a:pPr>
          <a:endParaRPr lang="tr-T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18726-17A3-489C-AEA5-ADA68AEF4C65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919CC1F-E17C-4CFF-9110-DAD6FDDF9D64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Farklı disiplinler</a:t>
          </a:r>
        </a:p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FARKLI TANIMLAR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5CAF767-EA8E-45CF-9E90-685B1570F423}" type="parTrans" cxnId="{8FEE7E17-8B38-4CE9-8ED8-7AE63732E40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CD77ACE-FA30-44A9-A6B1-B8179C66E84E}" type="sibTrans" cxnId="{8FEE7E17-8B38-4CE9-8ED8-7AE63732E40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27B85F-B149-416C-B65A-161DB7B38335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TIP</a:t>
          </a:r>
        </a:p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Biyolojik tıbbi </a:t>
          </a:r>
        </a:p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ölçümler 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15BE806-595B-4135-8C50-6A853A1C1FBA}" type="parTrans" cxnId="{8F748DA0-A25B-4AEC-AE10-F0804CA59E9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26003C-1072-4A52-8859-D8F7D53F9F1C}" type="sibTrans" cxnId="{8F748DA0-A25B-4AEC-AE10-F0804CA59E9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95F1E4-5F4E-407B-875E-4A8386CC4B66}">
      <dgm:prSet phldrT="[Metin]" custT="1"/>
      <dgm:spPr/>
      <dgm:t>
        <a:bodyPr/>
        <a:lstStyle/>
        <a:p>
          <a:endParaRPr lang="tr-TR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EĞİTİM</a:t>
          </a:r>
        </a:p>
        <a:p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123F20-AD1D-44E4-89E1-95F505A397A4}" type="parTrans" cxnId="{82EB3922-708F-49D9-BD6D-D28FDE9E891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4CE0CD-FA48-4135-9B7D-336A88AEFB11}" type="sibTrans" cxnId="{82EB3922-708F-49D9-BD6D-D28FDE9E891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F35411F-DD5D-4E35-8DCC-A8E27308DA81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PSİKOLOJİ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9D7F346-B239-44D3-B6D2-6C43D3731167}" type="parTrans" cxnId="{C0690A33-6DC3-4781-86A0-ABA86FCAA1E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3CED1C-4A41-44AF-BFC0-B8A5A7EF632C}" type="sibTrans" cxnId="{C0690A33-6DC3-4781-86A0-ABA86FCAA1E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E2DA40-F19B-4732-BAD2-CEB756C3D678}" type="pres">
      <dgm:prSet presAssocID="{CB418726-17A3-489C-AEA5-ADA68AEF4C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350787-24D6-4A88-876E-766582DD8226}" type="pres">
      <dgm:prSet presAssocID="{F919CC1F-E17C-4CFF-9110-DAD6FDDF9D64}" presName="centerShape" presStyleLbl="node0" presStyleIdx="0" presStyleCnt="1" custScaleX="126089" custScaleY="172940" custLinFactNeighborX="-237" custLinFactNeighborY="-849"/>
      <dgm:spPr/>
      <dgm:t>
        <a:bodyPr/>
        <a:lstStyle/>
        <a:p>
          <a:endParaRPr lang="tr-TR"/>
        </a:p>
      </dgm:t>
    </dgm:pt>
    <dgm:pt modelId="{06764E7C-F6D1-4DC6-AB34-25BE5B388257}" type="pres">
      <dgm:prSet presAssocID="{415BE806-595B-4135-8C50-6A853A1C1FBA}" presName="Name9" presStyleLbl="parChTrans1D2" presStyleIdx="0" presStyleCnt="3"/>
      <dgm:spPr/>
      <dgm:t>
        <a:bodyPr/>
        <a:lstStyle/>
        <a:p>
          <a:endParaRPr lang="tr-TR"/>
        </a:p>
      </dgm:t>
    </dgm:pt>
    <dgm:pt modelId="{5EF5F230-E7A7-468F-9B2C-1ED52043BFF5}" type="pres">
      <dgm:prSet presAssocID="{415BE806-595B-4135-8C50-6A853A1C1FBA}" presName="connTx" presStyleLbl="parChTrans1D2" presStyleIdx="0" presStyleCnt="3"/>
      <dgm:spPr/>
      <dgm:t>
        <a:bodyPr/>
        <a:lstStyle/>
        <a:p>
          <a:endParaRPr lang="tr-TR"/>
        </a:p>
      </dgm:t>
    </dgm:pt>
    <dgm:pt modelId="{2C494BEB-B0E1-4517-9FD1-CD0FCF7B7E70}" type="pres">
      <dgm:prSet presAssocID="{7027B85F-B149-416C-B65A-161DB7B38335}" presName="node" presStyleLbl="node1" presStyleIdx="0" presStyleCnt="3" custScaleX="187660" custScaleY="87246" custRadScaleRad="99426" custRadScaleInc="25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2D10CF-3E7C-410D-9B3F-88EA0134BFF0}" type="pres">
      <dgm:prSet presAssocID="{28123F20-AD1D-44E4-89E1-95F505A397A4}" presName="Name9" presStyleLbl="parChTrans1D2" presStyleIdx="1" presStyleCnt="3"/>
      <dgm:spPr/>
      <dgm:t>
        <a:bodyPr/>
        <a:lstStyle/>
        <a:p>
          <a:endParaRPr lang="tr-TR"/>
        </a:p>
      </dgm:t>
    </dgm:pt>
    <dgm:pt modelId="{BBFE1D83-5DD5-44E6-9F0F-3C8E37D43F15}" type="pres">
      <dgm:prSet presAssocID="{28123F20-AD1D-44E4-89E1-95F505A397A4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DDAF90F-A250-46CF-A9C3-C07CEAC21078}" type="pres">
      <dgm:prSet presAssocID="{8E95F1E4-5F4E-407B-875E-4A8386CC4B66}" presName="node" presStyleLbl="node1" presStyleIdx="1" presStyleCnt="3" custScaleX="161789" custScaleY="101653" custRadScaleRad="103378" custRadScaleInc="-2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419DAB-15A0-493C-8FFA-486E33F943CF}" type="pres">
      <dgm:prSet presAssocID="{E9D7F346-B239-44D3-B6D2-6C43D3731167}" presName="Name9" presStyleLbl="parChTrans1D2" presStyleIdx="2" presStyleCnt="3"/>
      <dgm:spPr/>
      <dgm:t>
        <a:bodyPr/>
        <a:lstStyle/>
        <a:p>
          <a:endParaRPr lang="tr-TR"/>
        </a:p>
      </dgm:t>
    </dgm:pt>
    <dgm:pt modelId="{17C5CDC0-4EFF-4A5A-BF65-ECF82DE4F5D9}" type="pres">
      <dgm:prSet presAssocID="{E9D7F346-B239-44D3-B6D2-6C43D3731167}" presName="connTx" presStyleLbl="parChTrans1D2" presStyleIdx="2" presStyleCnt="3"/>
      <dgm:spPr/>
      <dgm:t>
        <a:bodyPr/>
        <a:lstStyle/>
        <a:p>
          <a:endParaRPr lang="tr-TR"/>
        </a:p>
      </dgm:t>
    </dgm:pt>
    <dgm:pt modelId="{B37B3E7D-C871-4B77-BD63-5D64BDEDAF02}" type="pres">
      <dgm:prSet presAssocID="{CF35411F-DD5D-4E35-8DCC-A8E27308DA81}" presName="node" presStyleLbl="node1" presStyleIdx="2" presStyleCnt="3" custScaleX="144467" custScaleY="1205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17503D-0254-446D-8F07-CDA0D20CA0FD}" type="presOf" srcId="{E9D7F346-B239-44D3-B6D2-6C43D3731167}" destId="{C2419DAB-15A0-493C-8FFA-486E33F943CF}" srcOrd="0" destOrd="0" presId="urn:microsoft.com/office/officeart/2005/8/layout/radial1"/>
    <dgm:cxn modelId="{8FEE7E17-8B38-4CE9-8ED8-7AE63732E409}" srcId="{CB418726-17A3-489C-AEA5-ADA68AEF4C65}" destId="{F919CC1F-E17C-4CFF-9110-DAD6FDDF9D64}" srcOrd="0" destOrd="0" parTransId="{25CAF767-EA8E-45CF-9E90-685B1570F423}" sibTransId="{6CD77ACE-FA30-44A9-A6B1-B8179C66E84E}"/>
    <dgm:cxn modelId="{8F748DA0-A25B-4AEC-AE10-F0804CA59E9E}" srcId="{F919CC1F-E17C-4CFF-9110-DAD6FDDF9D64}" destId="{7027B85F-B149-416C-B65A-161DB7B38335}" srcOrd="0" destOrd="0" parTransId="{415BE806-595B-4135-8C50-6A853A1C1FBA}" sibTransId="{7E26003C-1072-4A52-8859-D8F7D53F9F1C}"/>
    <dgm:cxn modelId="{7070E5EC-C28C-4147-B10B-3A83DF1FB2D6}" type="presOf" srcId="{8E95F1E4-5F4E-407B-875E-4A8386CC4B66}" destId="{EDDAF90F-A250-46CF-A9C3-C07CEAC21078}" srcOrd="0" destOrd="0" presId="urn:microsoft.com/office/officeart/2005/8/layout/radial1"/>
    <dgm:cxn modelId="{F575E9AB-2C71-4E8C-8DCC-7FEB275E8B9A}" type="presOf" srcId="{CF35411F-DD5D-4E35-8DCC-A8E27308DA81}" destId="{B37B3E7D-C871-4B77-BD63-5D64BDEDAF02}" srcOrd="0" destOrd="0" presId="urn:microsoft.com/office/officeart/2005/8/layout/radial1"/>
    <dgm:cxn modelId="{7072D926-22B5-4797-B58C-A080D4017AD0}" type="presOf" srcId="{415BE806-595B-4135-8C50-6A853A1C1FBA}" destId="{06764E7C-F6D1-4DC6-AB34-25BE5B388257}" srcOrd="0" destOrd="0" presId="urn:microsoft.com/office/officeart/2005/8/layout/radial1"/>
    <dgm:cxn modelId="{FC9FA40D-F070-4264-9D96-D295866ECCAB}" type="presOf" srcId="{CB418726-17A3-489C-AEA5-ADA68AEF4C65}" destId="{F1E2DA40-F19B-4732-BAD2-CEB756C3D678}" srcOrd="0" destOrd="0" presId="urn:microsoft.com/office/officeart/2005/8/layout/radial1"/>
    <dgm:cxn modelId="{EA135B19-15E8-4E07-9466-09286E19F56C}" type="presOf" srcId="{7027B85F-B149-416C-B65A-161DB7B38335}" destId="{2C494BEB-B0E1-4517-9FD1-CD0FCF7B7E70}" srcOrd="0" destOrd="0" presId="urn:microsoft.com/office/officeart/2005/8/layout/radial1"/>
    <dgm:cxn modelId="{2DA2E6F8-9737-4085-AE34-F62AF9E59EC8}" type="presOf" srcId="{F919CC1F-E17C-4CFF-9110-DAD6FDDF9D64}" destId="{88350787-24D6-4A88-876E-766582DD8226}" srcOrd="0" destOrd="0" presId="urn:microsoft.com/office/officeart/2005/8/layout/radial1"/>
    <dgm:cxn modelId="{C0690A33-6DC3-4781-86A0-ABA86FCAA1E9}" srcId="{F919CC1F-E17C-4CFF-9110-DAD6FDDF9D64}" destId="{CF35411F-DD5D-4E35-8DCC-A8E27308DA81}" srcOrd="2" destOrd="0" parTransId="{E9D7F346-B239-44D3-B6D2-6C43D3731167}" sibTransId="{583CED1C-4A41-44AF-BFC0-B8A5A7EF632C}"/>
    <dgm:cxn modelId="{82EB3922-708F-49D9-BD6D-D28FDE9E891A}" srcId="{F919CC1F-E17C-4CFF-9110-DAD6FDDF9D64}" destId="{8E95F1E4-5F4E-407B-875E-4A8386CC4B66}" srcOrd="1" destOrd="0" parTransId="{28123F20-AD1D-44E4-89E1-95F505A397A4}" sibTransId="{A04CE0CD-FA48-4135-9B7D-336A88AEFB11}"/>
    <dgm:cxn modelId="{FB1DECA5-E076-442A-85E1-3C3E41581195}" type="presOf" srcId="{28123F20-AD1D-44E4-89E1-95F505A397A4}" destId="{472D10CF-3E7C-410D-9B3F-88EA0134BFF0}" srcOrd="0" destOrd="0" presId="urn:microsoft.com/office/officeart/2005/8/layout/radial1"/>
    <dgm:cxn modelId="{3468C4D6-5642-45FC-9D0B-B2AFD044C320}" type="presOf" srcId="{E9D7F346-B239-44D3-B6D2-6C43D3731167}" destId="{17C5CDC0-4EFF-4A5A-BF65-ECF82DE4F5D9}" srcOrd="1" destOrd="0" presId="urn:microsoft.com/office/officeart/2005/8/layout/radial1"/>
    <dgm:cxn modelId="{E9B38853-4641-4DEA-8EEB-C3BD3DCEDE28}" type="presOf" srcId="{28123F20-AD1D-44E4-89E1-95F505A397A4}" destId="{BBFE1D83-5DD5-44E6-9F0F-3C8E37D43F15}" srcOrd="1" destOrd="0" presId="urn:microsoft.com/office/officeart/2005/8/layout/radial1"/>
    <dgm:cxn modelId="{CDB8DCE1-722A-4D4A-BFF9-BF38E6C7E479}" type="presOf" srcId="{415BE806-595B-4135-8C50-6A853A1C1FBA}" destId="{5EF5F230-E7A7-468F-9B2C-1ED52043BFF5}" srcOrd="1" destOrd="0" presId="urn:microsoft.com/office/officeart/2005/8/layout/radial1"/>
    <dgm:cxn modelId="{AB74CE77-C55D-4F8A-A4D6-A14913534976}" type="presParOf" srcId="{F1E2DA40-F19B-4732-BAD2-CEB756C3D678}" destId="{88350787-24D6-4A88-876E-766582DD8226}" srcOrd="0" destOrd="0" presId="urn:microsoft.com/office/officeart/2005/8/layout/radial1"/>
    <dgm:cxn modelId="{27D3F18F-AD8C-4866-9F5E-77C3DA51E0D9}" type="presParOf" srcId="{F1E2DA40-F19B-4732-BAD2-CEB756C3D678}" destId="{06764E7C-F6D1-4DC6-AB34-25BE5B388257}" srcOrd="1" destOrd="0" presId="urn:microsoft.com/office/officeart/2005/8/layout/radial1"/>
    <dgm:cxn modelId="{6A0A2A73-01D0-4EAF-BFA3-8F3823C1B013}" type="presParOf" srcId="{06764E7C-F6D1-4DC6-AB34-25BE5B388257}" destId="{5EF5F230-E7A7-468F-9B2C-1ED52043BFF5}" srcOrd="0" destOrd="0" presId="urn:microsoft.com/office/officeart/2005/8/layout/radial1"/>
    <dgm:cxn modelId="{8C0901E5-F013-475E-91F2-2CB9EBD881C3}" type="presParOf" srcId="{F1E2DA40-F19B-4732-BAD2-CEB756C3D678}" destId="{2C494BEB-B0E1-4517-9FD1-CD0FCF7B7E70}" srcOrd="2" destOrd="0" presId="urn:microsoft.com/office/officeart/2005/8/layout/radial1"/>
    <dgm:cxn modelId="{A8793017-D87F-4092-A17E-1179AD0B7ED0}" type="presParOf" srcId="{F1E2DA40-F19B-4732-BAD2-CEB756C3D678}" destId="{472D10CF-3E7C-410D-9B3F-88EA0134BFF0}" srcOrd="3" destOrd="0" presId="urn:microsoft.com/office/officeart/2005/8/layout/radial1"/>
    <dgm:cxn modelId="{909CA8BC-F439-4390-86A7-578652B46DA4}" type="presParOf" srcId="{472D10CF-3E7C-410D-9B3F-88EA0134BFF0}" destId="{BBFE1D83-5DD5-44E6-9F0F-3C8E37D43F15}" srcOrd="0" destOrd="0" presId="urn:microsoft.com/office/officeart/2005/8/layout/radial1"/>
    <dgm:cxn modelId="{C667F4F4-9960-4E3E-B2DD-5487D6646001}" type="presParOf" srcId="{F1E2DA40-F19B-4732-BAD2-CEB756C3D678}" destId="{EDDAF90F-A250-46CF-A9C3-C07CEAC21078}" srcOrd="4" destOrd="0" presId="urn:microsoft.com/office/officeart/2005/8/layout/radial1"/>
    <dgm:cxn modelId="{24C59E10-DD38-44C8-9326-B66CA27E86D5}" type="presParOf" srcId="{F1E2DA40-F19B-4732-BAD2-CEB756C3D678}" destId="{C2419DAB-15A0-493C-8FFA-486E33F943CF}" srcOrd="5" destOrd="0" presId="urn:microsoft.com/office/officeart/2005/8/layout/radial1"/>
    <dgm:cxn modelId="{5EBA9970-0318-49F1-A2B2-8469E22D13CD}" type="presParOf" srcId="{C2419DAB-15A0-493C-8FFA-486E33F943CF}" destId="{17C5CDC0-4EFF-4A5A-BF65-ECF82DE4F5D9}" srcOrd="0" destOrd="0" presId="urn:microsoft.com/office/officeart/2005/8/layout/radial1"/>
    <dgm:cxn modelId="{E2941E9B-292D-4712-899B-07E1E2B1B73D}" type="presParOf" srcId="{F1E2DA40-F19B-4732-BAD2-CEB756C3D678}" destId="{B37B3E7D-C871-4B77-BD63-5D64BDEDAF0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Yedinci çift kromozomun önemli derecede yokluğunda kaynaklanır.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Zekaları 50-60 civarı olmasına rağmen sözcük hazineleri geniştir.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Kurdukları cümleler son derece karmaşık ve düzgündür.</a:t>
          </a:r>
          <a:endParaRPr lang="tr-T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stripedRightArrow">
          <a:avLst/>
        </a:prstGeom>
      </dgm:spPr>
      <dgm:t>
        <a:bodyPr/>
        <a:lstStyle/>
        <a:p>
          <a:endParaRPr lang="tr-TR"/>
        </a:p>
      </dgm:t>
    </dgm:pt>
  </dgm:ptLst>
  <dgm:cxnLst>
    <dgm:cxn modelId="{E92D8D51-27E0-4DE6-836E-6DC3A6C017B9}" type="presOf" srcId="{C98F4CCB-1AA2-47EC-A3FA-240D13B4913E}" destId="{B9605B6F-1344-4DC8-B473-2DD7DBCAF85D}" srcOrd="0" destOrd="0" presId="urn:microsoft.com/office/officeart/2008/layout/VerticalCurvedList"/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EF9F74EC-00EA-4D55-B489-F4A7F310B704}" type="presOf" srcId="{99221664-1249-46A4-9BF1-E5DFD5090B58}" destId="{F9FDEA0E-2EC8-47D2-B938-2F0338F1346D}" srcOrd="0" destOrd="0" presId="urn:microsoft.com/office/officeart/2008/layout/VerticalCurvedList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87845A98-9BD5-418E-A0AC-05456060B306}" type="presOf" srcId="{CDAEDF0A-DA24-4B95-872E-9A6B5FC2F3CB}" destId="{4D9CBFAD-0F80-45C5-BE57-E420D5402383}" srcOrd="0" destOrd="0" presId="urn:microsoft.com/office/officeart/2008/layout/VerticalCurvedList"/>
    <dgm:cxn modelId="{D9C34FCB-6BA5-4EB6-B50E-249AE778FE97}" type="presOf" srcId="{5F6768A1-1835-41D5-BFF8-9B68361E3202}" destId="{EC0C4AAA-59BC-4A0C-A712-B9E427B137C3}" srcOrd="0" destOrd="0" presId="urn:microsoft.com/office/officeart/2008/layout/VerticalCurvedList"/>
    <dgm:cxn modelId="{D2E195FD-E39C-44CF-A7C8-B0175FCF99F8}" type="presOf" srcId="{A939BFCD-5410-45DC-9196-DA3F09A70B83}" destId="{FBBF32B4-5FF4-42FA-BBE5-994C2D2EBCFD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C5D520E8-88B1-487A-8599-E2436AB91FCD}" type="presParOf" srcId="{FBBF32B4-5FF4-42FA-BBE5-994C2D2EBCFD}" destId="{D850846E-80D0-4790-ADF3-189B888F3D54}" srcOrd="0" destOrd="0" presId="urn:microsoft.com/office/officeart/2008/layout/VerticalCurvedList"/>
    <dgm:cxn modelId="{8BE1AD29-A241-41B8-81AD-51E4F6B7249C}" type="presParOf" srcId="{D850846E-80D0-4790-ADF3-189B888F3D54}" destId="{D8C1F692-FD14-4FE6-8C3F-61EDA511A3CA}" srcOrd="0" destOrd="0" presId="urn:microsoft.com/office/officeart/2008/layout/VerticalCurvedList"/>
    <dgm:cxn modelId="{7F33571A-2173-49E0-BA60-87303DE721C1}" type="presParOf" srcId="{D8C1F692-FD14-4FE6-8C3F-61EDA511A3CA}" destId="{98E8F74F-859C-4C37-BC5C-04BA0BAA5B9F}" srcOrd="0" destOrd="0" presId="urn:microsoft.com/office/officeart/2008/layout/VerticalCurvedList"/>
    <dgm:cxn modelId="{91629AC7-B719-44FB-9489-63BC56AF3FAD}" type="presParOf" srcId="{D8C1F692-FD14-4FE6-8C3F-61EDA511A3CA}" destId="{B9605B6F-1344-4DC8-B473-2DD7DBCAF85D}" srcOrd="1" destOrd="0" presId="urn:microsoft.com/office/officeart/2008/layout/VerticalCurvedList"/>
    <dgm:cxn modelId="{484087FB-129A-467C-8883-37534D216879}" type="presParOf" srcId="{D8C1F692-FD14-4FE6-8C3F-61EDA511A3CA}" destId="{B268A4FD-003D-4D37-BB33-EEBFCBC7DA98}" srcOrd="2" destOrd="0" presId="urn:microsoft.com/office/officeart/2008/layout/VerticalCurvedList"/>
    <dgm:cxn modelId="{19ED409B-8F9C-4D2C-9394-94B3C58B959B}" type="presParOf" srcId="{D8C1F692-FD14-4FE6-8C3F-61EDA511A3CA}" destId="{974B537F-9AB8-49E1-92EB-83DB4D4FA4ED}" srcOrd="3" destOrd="0" presId="urn:microsoft.com/office/officeart/2008/layout/VerticalCurvedList"/>
    <dgm:cxn modelId="{F1945A9B-C3D5-43BB-A1BC-7BD32CCBE3BF}" type="presParOf" srcId="{D850846E-80D0-4790-ADF3-189B888F3D54}" destId="{F9FDEA0E-2EC8-47D2-B938-2F0338F1346D}" srcOrd="1" destOrd="0" presId="urn:microsoft.com/office/officeart/2008/layout/VerticalCurvedList"/>
    <dgm:cxn modelId="{28BE7634-385F-41FA-9692-D49E9F2DE4A5}" type="presParOf" srcId="{D850846E-80D0-4790-ADF3-189B888F3D54}" destId="{867AC85B-81FF-4BA3-8E94-2F34BBA8FB5F}" srcOrd="2" destOrd="0" presId="urn:microsoft.com/office/officeart/2008/layout/VerticalCurvedList"/>
    <dgm:cxn modelId="{BB443780-A1C8-4923-9F55-435D23BD8181}" type="presParOf" srcId="{867AC85B-81FF-4BA3-8E94-2F34BBA8FB5F}" destId="{29D2BFE8-73B3-4FD5-A386-886BDCAB065D}" srcOrd="0" destOrd="0" presId="urn:microsoft.com/office/officeart/2008/layout/VerticalCurvedList"/>
    <dgm:cxn modelId="{73CA8DF6-DB04-45CF-9289-2CFB95ABAC45}" type="presParOf" srcId="{D850846E-80D0-4790-ADF3-189B888F3D54}" destId="{4D9CBFAD-0F80-45C5-BE57-E420D5402383}" srcOrd="3" destOrd="0" presId="urn:microsoft.com/office/officeart/2008/layout/VerticalCurvedList"/>
    <dgm:cxn modelId="{38003A70-1BBC-464E-A14A-D318D312640A}" type="presParOf" srcId="{D850846E-80D0-4790-ADF3-189B888F3D54}" destId="{3DA1A6D4-649F-4A96-B268-494B0CB110D2}" srcOrd="4" destOrd="0" presId="urn:microsoft.com/office/officeart/2008/layout/VerticalCurvedList"/>
    <dgm:cxn modelId="{536F2B5D-A616-4DCF-8B0A-649B981FE233}" type="presParOf" srcId="{3DA1A6D4-649F-4A96-B268-494B0CB110D2}" destId="{6661D37F-A30D-4103-83C3-D706EF4EAAE1}" srcOrd="0" destOrd="0" presId="urn:microsoft.com/office/officeart/2008/layout/VerticalCurvedList"/>
    <dgm:cxn modelId="{4F1AED52-1660-40F0-830A-7E0F21B3735D}" type="presParOf" srcId="{D850846E-80D0-4790-ADF3-189B888F3D54}" destId="{EC0C4AAA-59BC-4A0C-A712-B9E427B137C3}" srcOrd="5" destOrd="0" presId="urn:microsoft.com/office/officeart/2008/layout/VerticalCurvedList"/>
    <dgm:cxn modelId="{801228FB-BA0C-47E1-91E7-B2A550E5B6C4}" type="presParOf" srcId="{D850846E-80D0-4790-ADF3-189B888F3D54}" destId="{ECEBF4C5-3F9A-42F7-B110-753873C7E7C4}" srcOrd="6" destOrd="0" presId="urn:microsoft.com/office/officeart/2008/layout/VerticalCurvedList"/>
    <dgm:cxn modelId="{41D501A9-999A-4BBC-A54E-DDD1AD6AF2F2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sendrom babadan gelen 15. kromozomda var olan bir genetikte ilgilidir.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evresi vardır. ilk evre uyku, solunum problemi, cinsel organların az gelişmiş olması, aşırı iştah, ince ses tonu olarak görülmektedir.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 evrede hafif ya da orta derecede zihinsel gerilik, motor becerilerde gerilik, gecikmiş konuşma olarak görülmektedir.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teardrop">
          <a:avLst/>
        </a:prstGeom>
      </dgm:spPr>
      <dgm:t>
        <a:bodyPr/>
        <a:lstStyle/>
        <a:p>
          <a:endParaRPr lang="tr-TR"/>
        </a:p>
      </dgm:t>
    </dgm:pt>
  </dgm:ptLst>
  <dgm:cxnLst>
    <dgm:cxn modelId="{92E9A58E-041C-406D-BF91-CF2004264151}" type="presOf" srcId="{99221664-1249-46A4-9BF1-E5DFD5090B58}" destId="{F9FDEA0E-2EC8-47D2-B938-2F0338F1346D}" srcOrd="0" destOrd="0" presId="urn:microsoft.com/office/officeart/2008/layout/VerticalCurvedList"/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4B89AA6B-55C3-4CF5-AAB9-6F5332FB857D}" type="presOf" srcId="{A939BFCD-5410-45DC-9196-DA3F09A70B83}" destId="{FBBF32B4-5FF4-42FA-BBE5-994C2D2EBCFD}" srcOrd="0" destOrd="0" presId="urn:microsoft.com/office/officeart/2008/layout/VerticalCurvedList"/>
    <dgm:cxn modelId="{494D0FED-40DF-494F-93BF-8DD93C0455E0}" type="presOf" srcId="{CDAEDF0A-DA24-4B95-872E-9A6B5FC2F3CB}" destId="{4D9CBFAD-0F80-45C5-BE57-E420D5402383}" srcOrd="0" destOrd="0" presId="urn:microsoft.com/office/officeart/2008/layout/VerticalCurvedList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DD998192-016A-46AD-8D89-B25288F62BBD}" type="presOf" srcId="{C98F4CCB-1AA2-47EC-A3FA-240D13B4913E}" destId="{B9605B6F-1344-4DC8-B473-2DD7DBCAF85D}" srcOrd="0" destOrd="0" presId="urn:microsoft.com/office/officeart/2008/layout/VerticalCurvedList"/>
    <dgm:cxn modelId="{7379857F-9DED-4A9A-9E40-40583E04D62C}" type="presOf" srcId="{5F6768A1-1835-41D5-BFF8-9B68361E3202}" destId="{EC0C4AAA-59BC-4A0C-A712-B9E427B137C3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F634963A-789A-498C-A51C-A5DA4FA9EA09}" type="presParOf" srcId="{FBBF32B4-5FF4-42FA-BBE5-994C2D2EBCFD}" destId="{D850846E-80D0-4790-ADF3-189B888F3D54}" srcOrd="0" destOrd="0" presId="urn:microsoft.com/office/officeart/2008/layout/VerticalCurvedList"/>
    <dgm:cxn modelId="{BCECB8E2-5374-4CA9-AAE7-C0627D3BCF31}" type="presParOf" srcId="{D850846E-80D0-4790-ADF3-189B888F3D54}" destId="{D8C1F692-FD14-4FE6-8C3F-61EDA511A3CA}" srcOrd="0" destOrd="0" presId="urn:microsoft.com/office/officeart/2008/layout/VerticalCurvedList"/>
    <dgm:cxn modelId="{9423F4A9-BFA1-4825-9506-C5EC00634E9E}" type="presParOf" srcId="{D8C1F692-FD14-4FE6-8C3F-61EDA511A3CA}" destId="{98E8F74F-859C-4C37-BC5C-04BA0BAA5B9F}" srcOrd="0" destOrd="0" presId="urn:microsoft.com/office/officeart/2008/layout/VerticalCurvedList"/>
    <dgm:cxn modelId="{0FF145C1-A54A-4E3D-88B1-A255E76789F9}" type="presParOf" srcId="{D8C1F692-FD14-4FE6-8C3F-61EDA511A3CA}" destId="{B9605B6F-1344-4DC8-B473-2DD7DBCAF85D}" srcOrd="1" destOrd="0" presId="urn:microsoft.com/office/officeart/2008/layout/VerticalCurvedList"/>
    <dgm:cxn modelId="{F6ACB5BA-76ED-4ED8-B10C-E504021B847D}" type="presParOf" srcId="{D8C1F692-FD14-4FE6-8C3F-61EDA511A3CA}" destId="{B268A4FD-003D-4D37-BB33-EEBFCBC7DA98}" srcOrd="2" destOrd="0" presId="urn:microsoft.com/office/officeart/2008/layout/VerticalCurvedList"/>
    <dgm:cxn modelId="{940B8BDE-5942-4AF0-94E5-68FD8DF855E5}" type="presParOf" srcId="{D8C1F692-FD14-4FE6-8C3F-61EDA511A3CA}" destId="{974B537F-9AB8-49E1-92EB-83DB4D4FA4ED}" srcOrd="3" destOrd="0" presId="urn:microsoft.com/office/officeart/2008/layout/VerticalCurvedList"/>
    <dgm:cxn modelId="{4AD3E026-3F41-4E4A-9C8B-0E2D398E8BB3}" type="presParOf" srcId="{D850846E-80D0-4790-ADF3-189B888F3D54}" destId="{F9FDEA0E-2EC8-47D2-B938-2F0338F1346D}" srcOrd="1" destOrd="0" presId="urn:microsoft.com/office/officeart/2008/layout/VerticalCurvedList"/>
    <dgm:cxn modelId="{ADE43DD8-D711-41D7-9CE7-A5190A7700BD}" type="presParOf" srcId="{D850846E-80D0-4790-ADF3-189B888F3D54}" destId="{867AC85B-81FF-4BA3-8E94-2F34BBA8FB5F}" srcOrd="2" destOrd="0" presId="urn:microsoft.com/office/officeart/2008/layout/VerticalCurvedList"/>
    <dgm:cxn modelId="{8420992B-43F7-4791-BE82-3C197BF46621}" type="presParOf" srcId="{867AC85B-81FF-4BA3-8E94-2F34BBA8FB5F}" destId="{29D2BFE8-73B3-4FD5-A386-886BDCAB065D}" srcOrd="0" destOrd="0" presId="urn:microsoft.com/office/officeart/2008/layout/VerticalCurvedList"/>
    <dgm:cxn modelId="{B3D264A8-E97B-4B8E-B2B7-C1B52F1D57C8}" type="presParOf" srcId="{D850846E-80D0-4790-ADF3-189B888F3D54}" destId="{4D9CBFAD-0F80-45C5-BE57-E420D5402383}" srcOrd="3" destOrd="0" presId="urn:microsoft.com/office/officeart/2008/layout/VerticalCurvedList"/>
    <dgm:cxn modelId="{10E99F85-35E4-4808-ACE2-B986E884B06F}" type="presParOf" srcId="{D850846E-80D0-4790-ADF3-189B888F3D54}" destId="{3DA1A6D4-649F-4A96-B268-494B0CB110D2}" srcOrd="4" destOrd="0" presId="urn:microsoft.com/office/officeart/2008/layout/VerticalCurvedList"/>
    <dgm:cxn modelId="{35794396-1DEA-4407-84D9-2B18CABE7D61}" type="presParOf" srcId="{3DA1A6D4-649F-4A96-B268-494B0CB110D2}" destId="{6661D37F-A30D-4103-83C3-D706EF4EAAE1}" srcOrd="0" destOrd="0" presId="urn:microsoft.com/office/officeart/2008/layout/VerticalCurvedList"/>
    <dgm:cxn modelId="{2AEB9EA8-FEBD-4B49-85F9-A3DB87C3C54E}" type="presParOf" srcId="{D850846E-80D0-4790-ADF3-189B888F3D54}" destId="{EC0C4AAA-59BC-4A0C-A712-B9E427B137C3}" srcOrd="5" destOrd="0" presId="urn:microsoft.com/office/officeart/2008/layout/VerticalCurvedList"/>
    <dgm:cxn modelId="{F061B204-D3FA-44AB-8ACC-F981CABB5797}" type="presParOf" srcId="{D850846E-80D0-4790-ADF3-189B888F3D54}" destId="{ECEBF4C5-3F9A-42F7-B110-753873C7E7C4}" srcOrd="6" destOrd="0" presId="urn:microsoft.com/office/officeart/2008/layout/VerticalCurvedList"/>
    <dgm:cxn modelId="{0C257053-9E3D-46B2-8BE4-D4AFC9671A0A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E69FA1-D4AF-47D2-A973-F67E1D7933D2}" type="doc">
      <dgm:prSet loTypeId="urn:microsoft.com/office/officeart/2008/layout/VerticalCurvedList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28911CA7-C3C0-481B-90D0-2C03721511CA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 zihinsel yetersizliğe neden olabilen bir metabolizma bozukluğudur. Vücut proteindeki fenilalalin maddesini ayrıştıramaz.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2548FB-ECE3-47E3-8B69-8C943665EF85}" type="parTrans" cxnId="{BFFBC4D4-774A-4477-882F-9FE08C8E6B2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271844-C343-4D71-9D5B-7B8183DAFF50}" type="sibTrans" cxnId="{BFFBC4D4-774A-4477-882F-9FE08C8E6B2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C7476E-EB8A-49AF-8298-19DE079AD44C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PKU, doğumdan hemen sonra topuktan alınan bir damla kanın tahlil edilmesiyle belirlenebilmektedir.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8DBBAA6-9B50-4718-98C8-81D6E4113A2F}" type="parTrans" cxnId="{981A1D7D-292F-4A86-99CB-F60FDC0601C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8D5B0F-3E05-412D-8D6F-5A3FBD46EF37}" type="sibTrans" cxnId="{981A1D7D-292F-4A86-99CB-F60FDC0601C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F35594-7254-43D9-A751-CACE560D93BD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Fenilalalin maddesi içermeyen besinlerin bulunduğu bir diyet programı sağlanırsa çocuk normal gelişimini sürdürebilmektedir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B90B4BB-3FB2-466E-BBD5-0D3CBAC23FA4}" type="parTrans" cxnId="{091051CE-6E4F-42F3-97D4-AD79A549BA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81A98E8-48D6-4E6A-AFFD-75670E5CD092}" type="sibTrans" cxnId="{091051CE-6E4F-42F3-97D4-AD79A549BA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5A3B80-1B3F-4B8F-975A-4B83B488F22B}" type="pres">
      <dgm:prSet presAssocID="{17E69FA1-D4AF-47D2-A973-F67E1D793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287A06-00C5-4569-B8E2-70716D53BEB0}" type="pres">
      <dgm:prSet presAssocID="{17E69FA1-D4AF-47D2-A973-F67E1D7933D2}" presName="Name1" presStyleCnt="0"/>
      <dgm:spPr/>
      <dgm:t>
        <a:bodyPr/>
        <a:lstStyle/>
        <a:p>
          <a:endParaRPr lang="tr-TR"/>
        </a:p>
      </dgm:t>
    </dgm:pt>
    <dgm:pt modelId="{8F71A37A-039F-4D8C-B4E2-DE4578438FC8}" type="pres">
      <dgm:prSet presAssocID="{17E69FA1-D4AF-47D2-A973-F67E1D7933D2}" presName="cycle" presStyleCnt="0"/>
      <dgm:spPr/>
      <dgm:t>
        <a:bodyPr/>
        <a:lstStyle/>
        <a:p>
          <a:endParaRPr lang="tr-TR"/>
        </a:p>
      </dgm:t>
    </dgm:pt>
    <dgm:pt modelId="{A10A3585-C5C9-4099-BF28-977F3362AC39}" type="pres">
      <dgm:prSet presAssocID="{17E69FA1-D4AF-47D2-A973-F67E1D7933D2}" presName="srcNode" presStyleLbl="node1" presStyleIdx="0" presStyleCnt="3"/>
      <dgm:spPr/>
      <dgm:t>
        <a:bodyPr/>
        <a:lstStyle/>
        <a:p>
          <a:endParaRPr lang="tr-TR"/>
        </a:p>
      </dgm:t>
    </dgm:pt>
    <dgm:pt modelId="{4C6358A1-0876-43EA-A6F8-9EB629DB4361}" type="pres">
      <dgm:prSet presAssocID="{17E69FA1-D4AF-47D2-A973-F67E1D7933D2}" presName="conn" presStyleLbl="parChTrans1D2" presStyleIdx="0" presStyleCnt="1"/>
      <dgm:spPr/>
      <dgm:t>
        <a:bodyPr/>
        <a:lstStyle/>
        <a:p>
          <a:endParaRPr lang="tr-TR"/>
        </a:p>
      </dgm:t>
    </dgm:pt>
    <dgm:pt modelId="{223D2B78-66D5-4BEE-BE83-DBCE4B76CB84}" type="pres">
      <dgm:prSet presAssocID="{17E69FA1-D4AF-47D2-A973-F67E1D7933D2}" presName="extraNode" presStyleLbl="node1" presStyleIdx="0" presStyleCnt="3"/>
      <dgm:spPr/>
      <dgm:t>
        <a:bodyPr/>
        <a:lstStyle/>
        <a:p>
          <a:endParaRPr lang="tr-TR"/>
        </a:p>
      </dgm:t>
    </dgm:pt>
    <dgm:pt modelId="{88803A98-BE47-4FD7-A560-191B69F94FAD}" type="pres">
      <dgm:prSet presAssocID="{17E69FA1-D4AF-47D2-A973-F67E1D7933D2}" presName="dstNode" presStyleLbl="node1" presStyleIdx="0" presStyleCnt="3"/>
      <dgm:spPr/>
      <dgm:t>
        <a:bodyPr/>
        <a:lstStyle/>
        <a:p>
          <a:endParaRPr lang="tr-TR"/>
        </a:p>
      </dgm:t>
    </dgm:pt>
    <dgm:pt modelId="{C5EED08C-A249-4649-9D97-F984B5364223}" type="pres">
      <dgm:prSet presAssocID="{28911CA7-C3C0-481B-90D0-2C03721511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91E2C-7160-4266-A3E7-821FD994763C}" type="pres">
      <dgm:prSet presAssocID="{28911CA7-C3C0-481B-90D0-2C03721511CA}" presName="accent_1" presStyleCnt="0"/>
      <dgm:spPr/>
      <dgm:t>
        <a:bodyPr/>
        <a:lstStyle/>
        <a:p>
          <a:endParaRPr lang="tr-TR"/>
        </a:p>
      </dgm:t>
    </dgm:pt>
    <dgm:pt modelId="{8C1FE0DA-6496-4EF7-BF21-7575F286F9F8}" type="pres">
      <dgm:prSet presAssocID="{28911CA7-C3C0-481B-90D0-2C03721511CA}" presName="accentRepeatNode" presStyleLbl="solidFgAcc1" presStyleIdx="0" presStyleCnt="3"/>
      <dgm:spPr>
        <a:prstGeom prst="star8">
          <a:avLst/>
        </a:prstGeo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A50C3389-B8FD-4FEE-B203-4E253293EC83}" type="pres">
      <dgm:prSet presAssocID="{A2C7476E-EB8A-49AF-8298-19DE079AD4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D20D78-2DB3-4EBA-A4D0-9CE320B8B324}" type="pres">
      <dgm:prSet presAssocID="{A2C7476E-EB8A-49AF-8298-19DE079AD44C}" presName="accent_2" presStyleCnt="0"/>
      <dgm:spPr/>
    </dgm:pt>
    <dgm:pt modelId="{3C1E3C3D-9CA1-47B0-8F54-22D922F6015B}" type="pres">
      <dgm:prSet presAssocID="{A2C7476E-EB8A-49AF-8298-19DE079AD44C}" presName="accentRepeatNode" presStyleLbl="solidFgAcc1" presStyleIdx="1" presStyleCnt="3"/>
      <dgm:spPr>
        <a:prstGeom prst="star8">
          <a:avLst/>
        </a:prstGeo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  <dgm:pt modelId="{5DAE2346-D808-4B0E-AEBB-9108D5BF5085}" type="pres">
      <dgm:prSet presAssocID="{5EF35594-7254-43D9-A751-CACE560D9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76014-98CA-4071-93D8-D93D5D3836F8}" type="pres">
      <dgm:prSet presAssocID="{5EF35594-7254-43D9-A751-CACE560D93BD}" presName="accent_3" presStyleCnt="0"/>
      <dgm:spPr/>
    </dgm:pt>
    <dgm:pt modelId="{AF3C363D-D83A-4EA2-9DCB-A845725F2F10}" type="pres">
      <dgm:prSet presAssocID="{5EF35594-7254-43D9-A751-CACE560D93BD}" presName="accentRepeatNode" presStyleLbl="solidFgAcc1" presStyleIdx="2" presStyleCnt="3"/>
      <dgm:spPr>
        <a:prstGeom prst="star8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tr-TR"/>
        </a:p>
      </dgm:t>
    </dgm:pt>
  </dgm:ptLst>
  <dgm:cxnLst>
    <dgm:cxn modelId="{690D9FD1-FAD9-4653-854B-F9983F9D06DB}" type="presOf" srcId="{17E69FA1-D4AF-47D2-A973-F67E1D7933D2}" destId="{F75A3B80-1B3F-4B8F-975A-4B83B488F22B}" srcOrd="0" destOrd="0" presId="urn:microsoft.com/office/officeart/2008/layout/VerticalCurvedList"/>
    <dgm:cxn modelId="{C3D82402-50D2-4D70-9803-D7E24BCA4293}" type="presOf" srcId="{28911CA7-C3C0-481B-90D0-2C03721511CA}" destId="{C5EED08C-A249-4649-9D97-F984B5364223}" srcOrd="0" destOrd="0" presId="urn:microsoft.com/office/officeart/2008/layout/VerticalCurvedList"/>
    <dgm:cxn modelId="{DF070F50-EB85-46A1-A0DF-AC072008DCDC}" type="presOf" srcId="{5EF35594-7254-43D9-A751-CACE560D93BD}" destId="{5DAE2346-D808-4B0E-AEBB-9108D5BF5085}" srcOrd="0" destOrd="0" presId="urn:microsoft.com/office/officeart/2008/layout/VerticalCurvedList"/>
    <dgm:cxn modelId="{BFFBC4D4-774A-4477-882F-9FE08C8E6B2C}" srcId="{17E69FA1-D4AF-47D2-A973-F67E1D7933D2}" destId="{28911CA7-C3C0-481B-90D0-2C03721511CA}" srcOrd="0" destOrd="0" parTransId="{282548FB-ECE3-47E3-8B69-8C943665EF85}" sibTransId="{D6271844-C343-4D71-9D5B-7B8183DAFF50}"/>
    <dgm:cxn modelId="{981A1D7D-292F-4A86-99CB-F60FDC0601CF}" srcId="{17E69FA1-D4AF-47D2-A973-F67E1D7933D2}" destId="{A2C7476E-EB8A-49AF-8298-19DE079AD44C}" srcOrd="1" destOrd="0" parTransId="{08DBBAA6-9B50-4718-98C8-81D6E4113A2F}" sibTransId="{3D8D5B0F-3E05-412D-8D6F-5A3FBD46EF37}"/>
    <dgm:cxn modelId="{091051CE-6E4F-42F3-97D4-AD79A549BA3F}" srcId="{17E69FA1-D4AF-47D2-A973-F67E1D7933D2}" destId="{5EF35594-7254-43D9-A751-CACE560D93BD}" srcOrd="2" destOrd="0" parTransId="{EB90B4BB-3FB2-466E-BBD5-0D3CBAC23FA4}" sibTransId="{681A98E8-48D6-4E6A-AFFD-75670E5CD092}"/>
    <dgm:cxn modelId="{38B3EFCB-9838-4799-A114-DFCB24F2D885}" type="presOf" srcId="{A2C7476E-EB8A-49AF-8298-19DE079AD44C}" destId="{A50C3389-B8FD-4FEE-B203-4E253293EC83}" srcOrd="0" destOrd="0" presId="urn:microsoft.com/office/officeart/2008/layout/VerticalCurvedList"/>
    <dgm:cxn modelId="{6B1BD22F-E28E-4CDD-B8EE-CA56607C98A0}" type="presOf" srcId="{D6271844-C343-4D71-9D5B-7B8183DAFF50}" destId="{4C6358A1-0876-43EA-A6F8-9EB629DB4361}" srcOrd="0" destOrd="0" presId="urn:microsoft.com/office/officeart/2008/layout/VerticalCurvedList"/>
    <dgm:cxn modelId="{13E1A13C-C126-4039-8A57-659F617D58EE}" type="presParOf" srcId="{F75A3B80-1B3F-4B8F-975A-4B83B488F22B}" destId="{80287A06-00C5-4569-B8E2-70716D53BEB0}" srcOrd="0" destOrd="0" presId="urn:microsoft.com/office/officeart/2008/layout/VerticalCurvedList"/>
    <dgm:cxn modelId="{0B75127A-1F24-42E2-A48E-0FE9D3B6378D}" type="presParOf" srcId="{80287A06-00C5-4569-B8E2-70716D53BEB0}" destId="{8F71A37A-039F-4D8C-B4E2-DE4578438FC8}" srcOrd="0" destOrd="0" presId="urn:microsoft.com/office/officeart/2008/layout/VerticalCurvedList"/>
    <dgm:cxn modelId="{5EE6A05A-B360-4182-B50E-7A6ADE9F284E}" type="presParOf" srcId="{8F71A37A-039F-4D8C-B4E2-DE4578438FC8}" destId="{A10A3585-C5C9-4099-BF28-977F3362AC39}" srcOrd="0" destOrd="0" presId="urn:microsoft.com/office/officeart/2008/layout/VerticalCurvedList"/>
    <dgm:cxn modelId="{267F22F0-1BA3-4B52-9513-4E961D69B149}" type="presParOf" srcId="{8F71A37A-039F-4D8C-B4E2-DE4578438FC8}" destId="{4C6358A1-0876-43EA-A6F8-9EB629DB4361}" srcOrd="1" destOrd="0" presId="urn:microsoft.com/office/officeart/2008/layout/VerticalCurvedList"/>
    <dgm:cxn modelId="{E9F81C6D-F8BB-4FF1-941D-B363E168DFC6}" type="presParOf" srcId="{8F71A37A-039F-4D8C-B4E2-DE4578438FC8}" destId="{223D2B78-66D5-4BEE-BE83-DBCE4B76CB84}" srcOrd="2" destOrd="0" presId="urn:microsoft.com/office/officeart/2008/layout/VerticalCurvedList"/>
    <dgm:cxn modelId="{ABE66418-ED70-4635-BD49-9CFCE5588111}" type="presParOf" srcId="{8F71A37A-039F-4D8C-B4E2-DE4578438FC8}" destId="{88803A98-BE47-4FD7-A560-191B69F94FAD}" srcOrd="3" destOrd="0" presId="urn:microsoft.com/office/officeart/2008/layout/VerticalCurvedList"/>
    <dgm:cxn modelId="{9831F552-8D0A-49B7-BFA9-6B161846918E}" type="presParOf" srcId="{80287A06-00C5-4569-B8E2-70716D53BEB0}" destId="{C5EED08C-A249-4649-9D97-F984B5364223}" srcOrd="1" destOrd="0" presId="urn:microsoft.com/office/officeart/2008/layout/VerticalCurvedList"/>
    <dgm:cxn modelId="{7AE36917-9BB7-4B25-96E6-B014C391C2C1}" type="presParOf" srcId="{80287A06-00C5-4569-B8E2-70716D53BEB0}" destId="{E2391E2C-7160-4266-A3E7-821FD994763C}" srcOrd="2" destOrd="0" presId="urn:microsoft.com/office/officeart/2008/layout/VerticalCurvedList"/>
    <dgm:cxn modelId="{D509F16A-357C-4A14-8F7D-86B27993F008}" type="presParOf" srcId="{E2391E2C-7160-4266-A3E7-821FD994763C}" destId="{8C1FE0DA-6496-4EF7-BF21-7575F286F9F8}" srcOrd="0" destOrd="0" presId="urn:microsoft.com/office/officeart/2008/layout/VerticalCurvedList"/>
    <dgm:cxn modelId="{37FEBFB9-85D7-4D9A-8B5E-1AF69F37239E}" type="presParOf" srcId="{80287A06-00C5-4569-B8E2-70716D53BEB0}" destId="{A50C3389-B8FD-4FEE-B203-4E253293EC83}" srcOrd="3" destOrd="0" presId="urn:microsoft.com/office/officeart/2008/layout/VerticalCurvedList"/>
    <dgm:cxn modelId="{AF4309EC-37C8-4C00-AB90-82CB3FF49A8A}" type="presParOf" srcId="{80287A06-00C5-4569-B8E2-70716D53BEB0}" destId="{3CD20D78-2DB3-4EBA-A4D0-9CE320B8B324}" srcOrd="4" destOrd="0" presId="urn:microsoft.com/office/officeart/2008/layout/VerticalCurvedList"/>
    <dgm:cxn modelId="{A19C70D7-73A0-409F-B3EC-FDF92A488883}" type="presParOf" srcId="{3CD20D78-2DB3-4EBA-A4D0-9CE320B8B324}" destId="{3C1E3C3D-9CA1-47B0-8F54-22D922F6015B}" srcOrd="0" destOrd="0" presId="urn:microsoft.com/office/officeart/2008/layout/VerticalCurvedList"/>
    <dgm:cxn modelId="{D6ABFC52-96A3-4E4C-939E-DC5060DD9DE7}" type="presParOf" srcId="{80287A06-00C5-4569-B8E2-70716D53BEB0}" destId="{5DAE2346-D808-4B0E-AEBB-9108D5BF5085}" srcOrd="5" destOrd="0" presId="urn:microsoft.com/office/officeart/2008/layout/VerticalCurvedList"/>
    <dgm:cxn modelId="{360234DF-2A08-4605-9068-B568DE055265}" type="presParOf" srcId="{80287A06-00C5-4569-B8E2-70716D53BEB0}" destId="{7BF76014-98CA-4071-93D8-D93D5D3836F8}" srcOrd="6" destOrd="0" presId="urn:microsoft.com/office/officeart/2008/layout/VerticalCurvedList"/>
    <dgm:cxn modelId="{310D7E91-7C4B-4A25-A8F5-2A8DB8FEEE42}" type="presParOf" srcId="{7BF76014-98CA-4071-93D8-D93D5D3836F8}" destId="{AF3C363D-D83A-4EA2-9DCB-A845725F2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C2614F-B8F2-4C01-962F-CEAAF08C146F}" type="doc">
      <dgm:prSet loTypeId="urn:microsoft.com/office/officeart/2008/layout/VerticalCurved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F8EBAF2A-3984-47C2-A498-44BD8C704AA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Kafanın normalden belirgin ölçüde küçük olmasıdır. 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0DA4D45-9984-4DBA-B1AE-037225EEB684}" type="parTrans" cxnId="{06290707-2CD0-44CA-A9EB-7A103C65094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F830FF3-2CAE-492E-9E2E-212614B88D98}" type="sibTrans" cxnId="{06290707-2CD0-44CA-A9EB-7A103C65094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D754A09-8AE3-4D56-8F4D-4EF841DD1DA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kromozom bozuklukları veya anne karnındaki enfeksiyonlar gibi çeşitli nedenlerden kaynaklanmaktadır.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963D61C-2873-4649-96B2-3525A8518D58}" type="parTrans" cxnId="{9CB8FB41-C8FA-41C0-9177-E74C445B7F8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15790D7-82D7-4109-B860-D314E5BD4D32}" type="sibTrans" cxnId="{9CB8FB41-C8FA-41C0-9177-E74C445B7F8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3BBFE5-D055-4F50-8F8B-E57D0B52D364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Mikrosefalinin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herhangi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tedavisi</a:t>
          </a:r>
          <a:r>
            <a: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yoktur</a:t>
          </a:r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812E9D-FF53-4B13-A138-291D15FD464C}" type="parTrans" cxnId="{8761476F-ACD5-4B5E-87D6-72E8DFAEC04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2DBC13-6763-4C88-98AF-317F6AD7D4EE}" type="sibTrans" cxnId="{8761476F-ACD5-4B5E-87D6-72E8DFAEC04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C7F1F6-F1AD-444D-B10B-BAE908682968}" type="pres">
      <dgm:prSet presAssocID="{ABC2614F-B8F2-4C01-962F-CEAAF08C1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FA7D663-4456-4FDF-8A2D-F181AB8946C8}" type="pres">
      <dgm:prSet presAssocID="{ABC2614F-B8F2-4C01-962F-CEAAF08C146F}" presName="Name1" presStyleCnt="0"/>
      <dgm:spPr/>
      <dgm:t>
        <a:bodyPr/>
        <a:lstStyle/>
        <a:p>
          <a:endParaRPr lang="tr-TR"/>
        </a:p>
      </dgm:t>
    </dgm:pt>
    <dgm:pt modelId="{195FE007-6ACC-445E-8557-86B5851B7BDA}" type="pres">
      <dgm:prSet presAssocID="{ABC2614F-B8F2-4C01-962F-CEAAF08C146F}" presName="cycle" presStyleCnt="0"/>
      <dgm:spPr/>
      <dgm:t>
        <a:bodyPr/>
        <a:lstStyle/>
        <a:p>
          <a:endParaRPr lang="tr-TR"/>
        </a:p>
      </dgm:t>
    </dgm:pt>
    <dgm:pt modelId="{E26A9BFB-9B2A-4BF9-B215-21F44545C01F}" type="pres">
      <dgm:prSet presAssocID="{ABC2614F-B8F2-4C01-962F-CEAAF08C146F}" presName="srcNode" presStyleLbl="node1" presStyleIdx="0" presStyleCnt="3"/>
      <dgm:spPr/>
      <dgm:t>
        <a:bodyPr/>
        <a:lstStyle/>
        <a:p>
          <a:endParaRPr lang="tr-TR"/>
        </a:p>
      </dgm:t>
    </dgm:pt>
    <dgm:pt modelId="{AA8E2B35-4BCA-4E66-BF58-05218CD7C73F}" type="pres">
      <dgm:prSet presAssocID="{ABC2614F-B8F2-4C01-962F-CEAAF08C146F}" presName="conn" presStyleLbl="parChTrans1D2" presStyleIdx="0" presStyleCnt="1"/>
      <dgm:spPr/>
      <dgm:t>
        <a:bodyPr/>
        <a:lstStyle/>
        <a:p>
          <a:endParaRPr lang="tr-TR"/>
        </a:p>
      </dgm:t>
    </dgm:pt>
    <dgm:pt modelId="{C2AE7C8A-A2A3-4921-A998-D933563F945F}" type="pres">
      <dgm:prSet presAssocID="{ABC2614F-B8F2-4C01-962F-CEAAF08C146F}" presName="extraNode" presStyleLbl="node1" presStyleIdx="0" presStyleCnt="3"/>
      <dgm:spPr/>
      <dgm:t>
        <a:bodyPr/>
        <a:lstStyle/>
        <a:p>
          <a:endParaRPr lang="tr-TR"/>
        </a:p>
      </dgm:t>
    </dgm:pt>
    <dgm:pt modelId="{C1A62E14-384C-4245-B62D-9D69A1F1F305}" type="pres">
      <dgm:prSet presAssocID="{ABC2614F-B8F2-4C01-962F-CEAAF08C146F}" presName="dstNode" presStyleLbl="node1" presStyleIdx="0" presStyleCnt="3"/>
      <dgm:spPr/>
      <dgm:t>
        <a:bodyPr/>
        <a:lstStyle/>
        <a:p>
          <a:endParaRPr lang="tr-TR"/>
        </a:p>
      </dgm:t>
    </dgm:pt>
    <dgm:pt modelId="{47BCEC1D-BA1A-452B-BAE9-50615C89A7A2}" type="pres">
      <dgm:prSet presAssocID="{F8EBAF2A-3984-47C2-A498-44BD8C704A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DA1F45-80EF-40AA-8230-03EBBB8BDCD5}" type="pres">
      <dgm:prSet presAssocID="{F8EBAF2A-3984-47C2-A498-44BD8C704AA8}" presName="accent_1" presStyleCnt="0"/>
      <dgm:spPr/>
      <dgm:t>
        <a:bodyPr/>
        <a:lstStyle/>
        <a:p>
          <a:endParaRPr lang="tr-TR"/>
        </a:p>
      </dgm:t>
    </dgm:pt>
    <dgm:pt modelId="{079127F2-FD1F-4926-A622-978D36448792}" type="pres">
      <dgm:prSet presAssocID="{F8EBAF2A-3984-47C2-A498-44BD8C704AA8}" presName="accentRepeatNode" presStyleLbl="solidFgAcc1" presStyleIdx="0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62AFDD58-0212-4F1D-89CD-36572088205F}" type="pres">
      <dgm:prSet presAssocID="{6D754A09-8AE3-4D56-8F4D-4EF841DD1D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B0D7F2-449C-4DF2-A5FF-6474ACDF9BCE}" type="pres">
      <dgm:prSet presAssocID="{6D754A09-8AE3-4D56-8F4D-4EF841DD1DA7}" presName="accent_2" presStyleCnt="0"/>
      <dgm:spPr/>
      <dgm:t>
        <a:bodyPr/>
        <a:lstStyle/>
        <a:p>
          <a:endParaRPr lang="tr-TR"/>
        </a:p>
      </dgm:t>
    </dgm:pt>
    <dgm:pt modelId="{1002D34A-3807-48D5-97E9-19B4557C76CF}" type="pres">
      <dgm:prSet presAssocID="{6D754A09-8AE3-4D56-8F4D-4EF841DD1DA7}" presName="accentRepeatNode" presStyleLbl="solidFgAcc1" presStyleIdx="1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2134F27C-5B4A-4A89-8A4A-D75B8DEBCCD7}" type="pres">
      <dgm:prSet presAssocID="{903BBFE5-D055-4F50-8F8B-E57D0B52D3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FBA9A4-887C-40F5-8E3F-BBAC6914CE69}" type="pres">
      <dgm:prSet presAssocID="{903BBFE5-D055-4F50-8F8B-E57D0B52D364}" presName="accent_3" presStyleCnt="0"/>
      <dgm:spPr/>
    </dgm:pt>
    <dgm:pt modelId="{B16D1FF4-AD42-4583-A63D-99CE8EACAFBB}" type="pres">
      <dgm:prSet presAssocID="{903BBFE5-D055-4F50-8F8B-E57D0B52D364}" presName="accentRepeatNode" presStyleLbl="solidFgAcc1" presStyleIdx="2" presStyleCnt="3"/>
      <dgm:spPr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3F990857-E32A-4479-8284-2F77EB635559}" type="presOf" srcId="{6D754A09-8AE3-4D56-8F4D-4EF841DD1DA7}" destId="{62AFDD58-0212-4F1D-89CD-36572088205F}" srcOrd="0" destOrd="0" presId="urn:microsoft.com/office/officeart/2008/layout/VerticalCurvedList"/>
    <dgm:cxn modelId="{8761476F-ACD5-4B5E-87D6-72E8DFAEC049}" srcId="{ABC2614F-B8F2-4C01-962F-CEAAF08C146F}" destId="{903BBFE5-D055-4F50-8F8B-E57D0B52D364}" srcOrd="2" destOrd="0" parTransId="{5E812E9D-FF53-4B13-A138-291D15FD464C}" sibTransId="{C52DBC13-6763-4C88-98AF-317F6AD7D4EE}"/>
    <dgm:cxn modelId="{6D61DACC-5CB0-4656-AD2F-82C9117A0B21}" type="presOf" srcId="{7F830FF3-2CAE-492E-9E2E-212614B88D98}" destId="{AA8E2B35-4BCA-4E66-BF58-05218CD7C73F}" srcOrd="0" destOrd="0" presId="urn:microsoft.com/office/officeart/2008/layout/VerticalCurvedList"/>
    <dgm:cxn modelId="{1ED96E52-A64A-40EE-AD12-7207C2D8FFD3}" type="presOf" srcId="{F8EBAF2A-3984-47C2-A498-44BD8C704AA8}" destId="{47BCEC1D-BA1A-452B-BAE9-50615C89A7A2}" srcOrd="0" destOrd="0" presId="urn:microsoft.com/office/officeart/2008/layout/VerticalCurvedList"/>
    <dgm:cxn modelId="{6BB74091-AACF-4F3D-8EC2-759330D22677}" type="presOf" srcId="{903BBFE5-D055-4F50-8F8B-E57D0B52D364}" destId="{2134F27C-5B4A-4A89-8A4A-D75B8DEBCCD7}" srcOrd="0" destOrd="0" presId="urn:microsoft.com/office/officeart/2008/layout/VerticalCurvedList"/>
    <dgm:cxn modelId="{06290707-2CD0-44CA-A9EB-7A103C650948}" srcId="{ABC2614F-B8F2-4C01-962F-CEAAF08C146F}" destId="{F8EBAF2A-3984-47C2-A498-44BD8C704AA8}" srcOrd="0" destOrd="0" parTransId="{F0DA4D45-9984-4DBA-B1AE-037225EEB684}" sibTransId="{7F830FF3-2CAE-492E-9E2E-212614B88D98}"/>
    <dgm:cxn modelId="{DBEF63A6-B34F-41D5-8F63-311E29CA34A1}" type="presOf" srcId="{ABC2614F-B8F2-4C01-962F-CEAAF08C146F}" destId="{78C7F1F6-F1AD-444D-B10B-BAE908682968}" srcOrd="0" destOrd="0" presId="urn:microsoft.com/office/officeart/2008/layout/VerticalCurvedList"/>
    <dgm:cxn modelId="{9CB8FB41-C8FA-41C0-9177-E74C445B7F8E}" srcId="{ABC2614F-B8F2-4C01-962F-CEAAF08C146F}" destId="{6D754A09-8AE3-4D56-8F4D-4EF841DD1DA7}" srcOrd="1" destOrd="0" parTransId="{F963D61C-2873-4649-96B2-3525A8518D58}" sibTransId="{515790D7-82D7-4109-B860-D314E5BD4D32}"/>
    <dgm:cxn modelId="{620D4764-38EC-4D32-924F-62E08C3F2B18}" type="presParOf" srcId="{78C7F1F6-F1AD-444D-B10B-BAE908682968}" destId="{1FA7D663-4456-4FDF-8A2D-F181AB8946C8}" srcOrd="0" destOrd="0" presId="urn:microsoft.com/office/officeart/2008/layout/VerticalCurvedList"/>
    <dgm:cxn modelId="{1369EDD8-B467-49CE-B465-156130C68A24}" type="presParOf" srcId="{1FA7D663-4456-4FDF-8A2D-F181AB8946C8}" destId="{195FE007-6ACC-445E-8557-86B5851B7BDA}" srcOrd="0" destOrd="0" presId="urn:microsoft.com/office/officeart/2008/layout/VerticalCurvedList"/>
    <dgm:cxn modelId="{4BD52A57-266E-410F-9269-861EC328F54C}" type="presParOf" srcId="{195FE007-6ACC-445E-8557-86B5851B7BDA}" destId="{E26A9BFB-9B2A-4BF9-B215-21F44545C01F}" srcOrd="0" destOrd="0" presId="urn:microsoft.com/office/officeart/2008/layout/VerticalCurvedList"/>
    <dgm:cxn modelId="{76315F34-2D71-412B-9C73-7BEE28222140}" type="presParOf" srcId="{195FE007-6ACC-445E-8557-86B5851B7BDA}" destId="{AA8E2B35-4BCA-4E66-BF58-05218CD7C73F}" srcOrd="1" destOrd="0" presId="urn:microsoft.com/office/officeart/2008/layout/VerticalCurvedList"/>
    <dgm:cxn modelId="{D754E0A4-0C3F-4524-82C8-9BE1B787D039}" type="presParOf" srcId="{195FE007-6ACC-445E-8557-86B5851B7BDA}" destId="{C2AE7C8A-A2A3-4921-A998-D933563F945F}" srcOrd="2" destOrd="0" presId="urn:microsoft.com/office/officeart/2008/layout/VerticalCurvedList"/>
    <dgm:cxn modelId="{524A718E-1807-4A57-9A40-974FF7D99B60}" type="presParOf" srcId="{195FE007-6ACC-445E-8557-86B5851B7BDA}" destId="{C1A62E14-384C-4245-B62D-9D69A1F1F305}" srcOrd="3" destOrd="0" presId="urn:microsoft.com/office/officeart/2008/layout/VerticalCurvedList"/>
    <dgm:cxn modelId="{74A3EA98-676C-4E65-A496-A0525710CCD9}" type="presParOf" srcId="{1FA7D663-4456-4FDF-8A2D-F181AB8946C8}" destId="{47BCEC1D-BA1A-452B-BAE9-50615C89A7A2}" srcOrd="1" destOrd="0" presId="urn:microsoft.com/office/officeart/2008/layout/VerticalCurvedList"/>
    <dgm:cxn modelId="{B992B343-E0DE-46E0-8139-4772056E1D96}" type="presParOf" srcId="{1FA7D663-4456-4FDF-8A2D-F181AB8946C8}" destId="{27DA1F45-80EF-40AA-8230-03EBBB8BDCD5}" srcOrd="2" destOrd="0" presId="urn:microsoft.com/office/officeart/2008/layout/VerticalCurvedList"/>
    <dgm:cxn modelId="{FC2A781F-C620-4C54-ABF3-4FDD0E2CC057}" type="presParOf" srcId="{27DA1F45-80EF-40AA-8230-03EBBB8BDCD5}" destId="{079127F2-FD1F-4926-A622-978D36448792}" srcOrd="0" destOrd="0" presId="urn:microsoft.com/office/officeart/2008/layout/VerticalCurvedList"/>
    <dgm:cxn modelId="{FB736361-F5A5-48CB-BC3E-7F2D8B6BE216}" type="presParOf" srcId="{1FA7D663-4456-4FDF-8A2D-F181AB8946C8}" destId="{62AFDD58-0212-4F1D-89CD-36572088205F}" srcOrd="3" destOrd="0" presId="urn:microsoft.com/office/officeart/2008/layout/VerticalCurvedList"/>
    <dgm:cxn modelId="{0CE8402F-7925-412B-9ABF-EC05D6D757B7}" type="presParOf" srcId="{1FA7D663-4456-4FDF-8A2D-F181AB8946C8}" destId="{02B0D7F2-449C-4DF2-A5FF-6474ACDF9BCE}" srcOrd="4" destOrd="0" presId="urn:microsoft.com/office/officeart/2008/layout/VerticalCurvedList"/>
    <dgm:cxn modelId="{822B3CF3-0F43-4575-9756-87923C533288}" type="presParOf" srcId="{02B0D7F2-449C-4DF2-A5FF-6474ACDF9BCE}" destId="{1002D34A-3807-48D5-97E9-19B4557C76CF}" srcOrd="0" destOrd="0" presId="urn:microsoft.com/office/officeart/2008/layout/VerticalCurvedList"/>
    <dgm:cxn modelId="{0BD7695F-9AF4-40D1-AA43-A27C32B95AD2}" type="presParOf" srcId="{1FA7D663-4456-4FDF-8A2D-F181AB8946C8}" destId="{2134F27C-5B4A-4A89-8A4A-D75B8DEBCCD7}" srcOrd="5" destOrd="0" presId="urn:microsoft.com/office/officeart/2008/layout/VerticalCurvedList"/>
    <dgm:cxn modelId="{BFE43D80-4A4E-4027-A49C-A0782C86CA20}" type="presParOf" srcId="{1FA7D663-4456-4FDF-8A2D-F181AB8946C8}" destId="{E7FBA9A4-887C-40F5-8E3F-BBAC6914CE69}" srcOrd="6" destOrd="0" presId="urn:microsoft.com/office/officeart/2008/layout/VerticalCurvedList"/>
    <dgm:cxn modelId="{F442A7EB-EE0A-4637-A1B9-5618C70A6FBF}" type="presParOf" srcId="{E7FBA9A4-887C-40F5-8E3F-BBAC6914CE69}" destId="{B16D1FF4-AD42-4583-A63D-99CE8EACA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C2614F-B8F2-4C01-962F-CEAAF08C146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444A65-F6BC-4EF9-B9D7-7596B686A9C5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Kafatasının aşırı büyümesidir. Genelde şu üç nedenden dolayı gerçekleşir</a:t>
          </a:r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: 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DC154BD-0459-4F84-81BA-265DED933B2D}" type="parTrans" cxnId="{A675E142-B360-4B59-99C8-E6E574EAA29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C849C0-B6B6-4BF0-AA50-450D451F70E8}" type="sibTrans" cxnId="{A675E142-B360-4B59-99C8-E6E574EAA29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2647386-8BE1-4D89-BB63-FDF389CE9EAE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a) Beyin omurilik sıvısının dolaşım yolundaki tıkanma nedeniyle belirli bölgelerde normalin üstünde yoğunlaşması,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952D050-3A69-4E3C-9D20-89086D33C7B7}" type="parTrans" cxnId="{7B5DF47E-562F-4057-B407-CAFD32B325C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6261AB5-108B-4D80-8D1D-48FEA6276BC5}" type="sibTrans" cxnId="{7B5DF47E-562F-4057-B407-CAFD32B325C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085006-4518-49D5-9575-B35B0442F87F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b) Beyin omurilik sıvısının aşırı üretimi, 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1025715-34BF-406A-AC98-DF87B9981F7A}" type="parTrans" cxnId="{287FBC26-CD01-45BA-9F34-F9393AB4E30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C5F920-FAAB-489B-AF00-3B6F97FF3C35}" type="sibTrans" cxnId="{287FBC26-CD01-45BA-9F34-F9393AB4E30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54BE4E-C83B-45C9-B168-EDCF27303127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c) Beyin-omurilik sıvısının emiliminin düşük olması.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EB8C71-D775-417C-9077-5A4D26D0F035}" type="parTrans" cxnId="{67F3DEAA-01CF-4B0A-8076-29262A8AF4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3120D9-4212-4038-BB32-EDE842BF48FE}" type="sibTrans" cxnId="{67F3DEAA-01CF-4B0A-8076-29262A8AF4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C7F1F6-F1AD-444D-B10B-BAE908682968}" type="pres">
      <dgm:prSet presAssocID="{ABC2614F-B8F2-4C01-962F-CEAAF08C1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FA7D663-4456-4FDF-8A2D-F181AB8946C8}" type="pres">
      <dgm:prSet presAssocID="{ABC2614F-B8F2-4C01-962F-CEAAF08C146F}" presName="Name1" presStyleCnt="0"/>
      <dgm:spPr/>
      <dgm:t>
        <a:bodyPr/>
        <a:lstStyle/>
        <a:p>
          <a:endParaRPr lang="tr-TR"/>
        </a:p>
      </dgm:t>
    </dgm:pt>
    <dgm:pt modelId="{195FE007-6ACC-445E-8557-86B5851B7BDA}" type="pres">
      <dgm:prSet presAssocID="{ABC2614F-B8F2-4C01-962F-CEAAF08C146F}" presName="cycle" presStyleCnt="0"/>
      <dgm:spPr/>
      <dgm:t>
        <a:bodyPr/>
        <a:lstStyle/>
        <a:p>
          <a:endParaRPr lang="tr-TR"/>
        </a:p>
      </dgm:t>
    </dgm:pt>
    <dgm:pt modelId="{E26A9BFB-9B2A-4BF9-B215-21F44545C01F}" type="pres">
      <dgm:prSet presAssocID="{ABC2614F-B8F2-4C01-962F-CEAAF08C146F}" presName="srcNode" presStyleLbl="node1" presStyleIdx="0" presStyleCnt="4"/>
      <dgm:spPr/>
      <dgm:t>
        <a:bodyPr/>
        <a:lstStyle/>
        <a:p>
          <a:endParaRPr lang="tr-TR"/>
        </a:p>
      </dgm:t>
    </dgm:pt>
    <dgm:pt modelId="{AA8E2B35-4BCA-4E66-BF58-05218CD7C73F}" type="pres">
      <dgm:prSet presAssocID="{ABC2614F-B8F2-4C01-962F-CEAAF08C146F}" presName="conn" presStyleLbl="parChTrans1D2" presStyleIdx="0" presStyleCnt="1"/>
      <dgm:spPr/>
      <dgm:t>
        <a:bodyPr/>
        <a:lstStyle/>
        <a:p>
          <a:endParaRPr lang="tr-TR"/>
        </a:p>
      </dgm:t>
    </dgm:pt>
    <dgm:pt modelId="{C2AE7C8A-A2A3-4921-A998-D933563F945F}" type="pres">
      <dgm:prSet presAssocID="{ABC2614F-B8F2-4C01-962F-CEAAF08C146F}" presName="extraNode" presStyleLbl="node1" presStyleIdx="0" presStyleCnt="4"/>
      <dgm:spPr/>
      <dgm:t>
        <a:bodyPr/>
        <a:lstStyle/>
        <a:p>
          <a:endParaRPr lang="tr-TR"/>
        </a:p>
      </dgm:t>
    </dgm:pt>
    <dgm:pt modelId="{C1A62E14-384C-4245-B62D-9D69A1F1F305}" type="pres">
      <dgm:prSet presAssocID="{ABC2614F-B8F2-4C01-962F-CEAAF08C146F}" presName="dstNode" presStyleLbl="node1" presStyleIdx="0" presStyleCnt="4"/>
      <dgm:spPr/>
      <dgm:t>
        <a:bodyPr/>
        <a:lstStyle/>
        <a:p>
          <a:endParaRPr lang="tr-TR"/>
        </a:p>
      </dgm:t>
    </dgm:pt>
    <dgm:pt modelId="{CD8D369F-A3CB-4A2F-9BA1-8F15CF0C2BAA}" type="pres">
      <dgm:prSet presAssocID="{19444A65-F6BC-4EF9-B9D7-7596B686A9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0C8962-1ECB-4E5C-82F1-E24170F64E49}" type="pres">
      <dgm:prSet presAssocID="{19444A65-F6BC-4EF9-B9D7-7596B686A9C5}" presName="accent_1" presStyleCnt="0"/>
      <dgm:spPr/>
      <dgm:t>
        <a:bodyPr/>
        <a:lstStyle/>
        <a:p>
          <a:endParaRPr lang="tr-TR"/>
        </a:p>
      </dgm:t>
    </dgm:pt>
    <dgm:pt modelId="{69415539-10DF-4FC1-8C90-FC21F2559A24}" type="pres">
      <dgm:prSet presAssocID="{19444A65-F6BC-4EF9-B9D7-7596B686A9C5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42EFCE35-6925-4107-A381-1782439B8F6C}" type="pres">
      <dgm:prSet presAssocID="{B2647386-8BE1-4D89-BB63-FDF389CE9E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00EBB-F5E0-45D0-AE7F-27D9214E3911}" type="pres">
      <dgm:prSet presAssocID="{B2647386-8BE1-4D89-BB63-FDF389CE9EAE}" presName="accent_2" presStyleCnt="0"/>
      <dgm:spPr/>
      <dgm:t>
        <a:bodyPr/>
        <a:lstStyle/>
        <a:p>
          <a:endParaRPr lang="tr-TR"/>
        </a:p>
      </dgm:t>
    </dgm:pt>
    <dgm:pt modelId="{217E428F-70CC-4467-A694-B9DDC0A26259}" type="pres">
      <dgm:prSet presAssocID="{B2647386-8BE1-4D89-BB63-FDF389CE9EAE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B533824B-6134-4601-B48B-954C73A4EBFF}" type="pres">
      <dgm:prSet presAssocID="{A0085006-4518-49D5-9575-B35B0442F87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CDC02-4EA6-4EFF-8019-5E101AA4AB50}" type="pres">
      <dgm:prSet presAssocID="{A0085006-4518-49D5-9575-B35B0442F87F}" presName="accent_3" presStyleCnt="0"/>
      <dgm:spPr/>
      <dgm:t>
        <a:bodyPr/>
        <a:lstStyle/>
        <a:p>
          <a:endParaRPr lang="tr-TR"/>
        </a:p>
      </dgm:t>
    </dgm:pt>
    <dgm:pt modelId="{CF42BEB5-A3C8-4350-9C89-E302969260A2}" type="pres">
      <dgm:prSet presAssocID="{A0085006-4518-49D5-9575-B35B0442F87F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E3A87A0C-4D9E-4DAE-B959-C12BEBA89EC9}" type="pres">
      <dgm:prSet presAssocID="{8C54BE4E-C83B-45C9-B168-EDCF2730312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04F2DA-48FA-4F90-91C1-FFA41667AF93}" type="pres">
      <dgm:prSet presAssocID="{8C54BE4E-C83B-45C9-B168-EDCF27303127}" presName="accent_4" presStyleCnt="0"/>
      <dgm:spPr/>
      <dgm:t>
        <a:bodyPr/>
        <a:lstStyle/>
        <a:p>
          <a:endParaRPr lang="tr-TR"/>
        </a:p>
      </dgm:t>
    </dgm:pt>
    <dgm:pt modelId="{ED2445FF-12D0-4AC8-A32B-0EF27B859C55}" type="pres">
      <dgm:prSet presAssocID="{8C54BE4E-C83B-45C9-B168-EDCF27303127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67F3DEAA-01CF-4B0A-8076-29262A8AF4DE}" srcId="{ABC2614F-B8F2-4C01-962F-CEAAF08C146F}" destId="{8C54BE4E-C83B-45C9-B168-EDCF27303127}" srcOrd="3" destOrd="0" parTransId="{3CEB8C71-D775-417C-9077-5A4D26D0F035}" sibTransId="{F43120D9-4212-4038-BB32-EDE842BF48FE}"/>
    <dgm:cxn modelId="{A675E142-B360-4B59-99C8-E6E574EAA29C}" srcId="{ABC2614F-B8F2-4C01-962F-CEAAF08C146F}" destId="{19444A65-F6BC-4EF9-B9D7-7596B686A9C5}" srcOrd="0" destOrd="0" parTransId="{1DC154BD-0459-4F84-81BA-265DED933B2D}" sibTransId="{54C849C0-B6B6-4BF0-AA50-450D451F70E8}"/>
    <dgm:cxn modelId="{7B5DF47E-562F-4057-B407-CAFD32B325C9}" srcId="{ABC2614F-B8F2-4C01-962F-CEAAF08C146F}" destId="{B2647386-8BE1-4D89-BB63-FDF389CE9EAE}" srcOrd="1" destOrd="0" parTransId="{E952D050-3A69-4E3C-9D20-89086D33C7B7}" sibTransId="{E6261AB5-108B-4D80-8D1D-48FEA6276BC5}"/>
    <dgm:cxn modelId="{D7285C28-B689-4F36-B820-E996F62644AA}" type="presOf" srcId="{B2647386-8BE1-4D89-BB63-FDF389CE9EAE}" destId="{42EFCE35-6925-4107-A381-1782439B8F6C}" srcOrd="0" destOrd="0" presId="urn:microsoft.com/office/officeart/2008/layout/VerticalCurvedList"/>
    <dgm:cxn modelId="{AEAE184A-ACC4-4D7C-BF17-4CD80CA332A9}" type="presOf" srcId="{19444A65-F6BC-4EF9-B9D7-7596B686A9C5}" destId="{CD8D369F-A3CB-4A2F-9BA1-8F15CF0C2BAA}" srcOrd="0" destOrd="0" presId="urn:microsoft.com/office/officeart/2008/layout/VerticalCurvedList"/>
    <dgm:cxn modelId="{FBC5F867-95B6-42BF-83A0-CCFCC927502D}" type="presOf" srcId="{54C849C0-B6B6-4BF0-AA50-450D451F70E8}" destId="{AA8E2B35-4BCA-4E66-BF58-05218CD7C73F}" srcOrd="0" destOrd="0" presId="urn:microsoft.com/office/officeart/2008/layout/VerticalCurvedList"/>
    <dgm:cxn modelId="{287FBC26-CD01-45BA-9F34-F9393AB4E301}" srcId="{ABC2614F-B8F2-4C01-962F-CEAAF08C146F}" destId="{A0085006-4518-49D5-9575-B35B0442F87F}" srcOrd="2" destOrd="0" parTransId="{51025715-34BF-406A-AC98-DF87B9981F7A}" sibTransId="{17C5F920-FAAB-489B-AF00-3B6F97FF3C35}"/>
    <dgm:cxn modelId="{97E571CB-262F-4F52-B016-165764EA21E6}" type="presOf" srcId="{ABC2614F-B8F2-4C01-962F-CEAAF08C146F}" destId="{78C7F1F6-F1AD-444D-B10B-BAE908682968}" srcOrd="0" destOrd="0" presId="urn:microsoft.com/office/officeart/2008/layout/VerticalCurvedList"/>
    <dgm:cxn modelId="{1A9A2CE4-E579-4AB0-937A-76FB6407D389}" type="presOf" srcId="{A0085006-4518-49D5-9575-B35B0442F87F}" destId="{B533824B-6134-4601-B48B-954C73A4EBFF}" srcOrd="0" destOrd="0" presId="urn:microsoft.com/office/officeart/2008/layout/VerticalCurvedList"/>
    <dgm:cxn modelId="{05EAE3C7-66F7-4472-9414-EC7E53C94623}" type="presOf" srcId="{8C54BE4E-C83B-45C9-B168-EDCF27303127}" destId="{E3A87A0C-4D9E-4DAE-B959-C12BEBA89EC9}" srcOrd="0" destOrd="0" presId="urn:microsoft.com/office/officeart/2008/layout/VerticalCurvedList"/>
    <dgm:cxn modelId="{4D54E3E6-B85D-4A7B-B51B-D749747325BB}" type="presParOf" srcId="{78C7F1F6-F1AD-444D-B10B-BAE908682968}" destId="{1FA7D663-4456-4FDF-8A2D-F181AB8946C8}" srcOrd="0" destOrd="0" presId="urn:microsoft.com/office/officeart/2008/layout/VerticalCurvedList"/>
    <dgm:cxn modelId="{31EE5F84-0677-401C-8B7E-CFAEBEE45A2B}" type="presParOf" srcId="{1FA7D663-4456-4FDF-8A2D-F181AB8946C8}" destId="{195FE007-6ACC-445E-8557-86B5851B7BDA}" srcOrd="0" destOrd="0" presId="urn:microsoft.com/office/officeart/2008/layout/VerticalCurvedList"/>
    <dgm:cxn modelId="{75FFF247-93C5-4E7F-B2CA-437E7A0D6C06}" type="presParOf" srcId="{195FE007-6ACC-445E-8557-86B5851B7BDA}" destId="{E26A9BFB-9B2A-4BF9-B215-21F44545C01F}" srcOrd="0" destOrd="0" presId="urn:microsoft.com/office/officeart/2008/layout/VerticalCurvedList"/>
    <dgm:cxn modelId="{554C2D86-1915-4041-B74B-CEE4BADBDA57}" type="presParOf" srcId="{195FE007-6ACC-445E-8557-86B5851B7BDA}" destId="{AA8E2B35-4BCA-4E66-BF58-05218CD7C73F}" srcOrd="1" destOrd="0" presId="urn:microsoft.com/office/officeart/2008/layout/VerticalCurvedList"/>
    <dgm:cxn modelId="{EE901355-5404-4676-ABB0-61FA13F0C4F4}" type="presParOf" srcId="{195FE007-6ACC-445E-8557-86B5851B7BDA}" destId="{C2AE7C8A-A2A3-4921-A998-D933563F945F}" srcOrd="2" destOrd="0" presId="urn:microsoft.com/office/officeart/2008/layout/VerticalCurvedList"/>
    <dgm:cxn modelId="{343DDB53-7A68-4E61-90A9-A00B6BB54327}" type="presParOf" srcId="{195FE007-6ACC-445E-8557-86B5851B7BDA}" destId="{C1A62E14-384C-4245-B62D-9D69A1F1F305}" srcOrd="3" destOrd="0" presId="urn:microsoft.com/office/officeart/2008/layout/VerticalCurvedList"/>
    <dgm:cxn modelId="{080828E6-7832-4974-934D-B0307DD7CF4C}" type="presParOf" srcId="{1FA7D663-4456-4FDF-8A2D-F181AB8946C8}" destId="{CD8D369F-A3CB-4A2F-9BA1-8F15CF0C2BAA}" srcOrd="1" destOrd="0" presId="urn:microsoft.com/office/officeart/2008/layout/VerticalCurvedList"/>
    <dgm:cxn modelId="{89C8F93E-710B-454B-969E-DF8CDA3D0B02}" type="presParOf" srcId="{1FA7D663-4456-4FDF-8A2D-F181AB8946C8}" destId="{D00C8962-1ECB-4E5C-82F1-E24170F64E49}" srcOrd="2" destOrd="0" presId="urn:microsoft.com/office/officeart/2008/layout/VerticalCurvedList"/>
    <dgm:cxn modelId="{33A59DC8-60B7-4DEC-BC19-F9346ABDEEC8}" type="presParOf" srcId="{D00C8962-1ECB-4E5C-82F1-E24170F64E49}" destId="{69415539-10DF-4FC1-8C90-FC21F2559A24}" srcOrd="0" destOrd="0" presId="urn:microsoft.com/office/officeart/2008/layout/VerticalCurvedList"/>
    <dgm:cxn modelId="{566814F1-D507-441D-BD10-6AEA640F92C3}" type="presParOf" srcId="{1FA7D663-4456-4FDF-8A2D-F181AB8946C8}" destId="{42EFCE35-6925-4107-A381-1782439B8F6C}" srcOrd="3" destOrd="0" presId="urn:microsoft.com/office/officeart/2008/layout/VerticalCurvedList"/>
    <dgm:cxn modelId="{354520A5-CA37-4805-9A9C-70600B98AB21}" type="presParOf" srcId="{1FA7D663-4456-4FDF-8A2D-F181AB8946C8}" destId="{FF900EBB-F5E0-45D0-AE7F-27D9214E3911}" srcOrd="4" destOrd="0" presId="urn:microsoft.com/office/officeart/2008/layout/VerticalCurvedList"/>
    <dgm:cxn modelId="{8A7CD712-AADA-4498-9401-E9A088AC7D83}" type="presParOf" srcId="{FF900EBB-F5E0-45D0-AE7F-27D9214E3911}" destId="{217E428F-70CC-4467-A694-B9DDC0A26259}" srcOrd="0" destOrd="0" presId="urn:microsoft.com/office/officeart/2008/layout/VerticalCurvedList"/>
    <dgm:cxn modelId="{CCCA5340-547E-4623-8499-F6256C4485AF}" type="presParOf" srcId="{1FA7D663-4456-4FDF-8A2D-F181AB8946C8}" destId="{B533824B-6134-4601-B48B-954C73A4EBFF}" srcOrd="5" destOrd="0" presId="urn:microsoft.com/office/officeart/2008/layout/VerticalCurvedList"/>
    <dgm:cxn modelId="{59FBDFA9-13F1-4A1C-8712-476FC31F9B4A}" type="presParOf" srcId="{1FA7D663-4456-4FDF-8A2D-F181AB8946C8}" destId="{BF3CDC02-4EA6-4EFF-8019-5E101AA4AB50}" srcOrd="6" destOrd="0" presId="urn:microsoft.com/office/officeart/2008/layout/VerticalCurvedList"/>
    <dgm:cxn modelId="{02F24A20-D46E-41F8-991F-6F908BA31065}" type="presParOf" srcId="{BF3CDC02-4EA6-4EFF-8019-5E101AA4AB50}" destId="{CF42BEB5-A3C8-4350-9C89-E302969260A2}" srcOrd="0" destOrd="0" presId="urn:microsoft.com/office/officeart/2008/layout/VerticalCurvedList"/>
    <dgm:cxn modelId="{91AD8665-403A-400F-84CF-8FD2FAC29DF9}" type="presParOf" srcId="{1FA7D663-4456-4FDF-8A2D-F181AB8946C8}" destId="{E3A87A0C-4D9E-4DAE-B959-C12BEBA89EC9}" srcOrd="7" destOrd="0" presId="urn:microsoft.com/office/officeart/2008/layout/VerticalCurvedList"/>
    <dgm:cxn modelId="{D53BD383-A733-4819-80F5-DC8F78E23157}" type="presParOf" srcId="{1FA7D663-4456-4FDF-8A2D-F181AB8946C8}" destId="{5C04F2DA-48FA-4F90-91C1-FFA41667AF93}" srcOrd="8" destOrd="0" presId="urn:microsoft.com/office/officeart/2008/layout/VerticalCurvedList"/>
    <dgm:cxn modelId="{8B389092-55ED-42FA-9CE0-952BD68D78A4}" type="presParOf" srcId="{5C04F2DA-48FA-4F90-91C1-FFA41667AF93}" destId="{ED2445FF-12D0-4AC8-A32B-0EF27B859C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E69FA1-D4AF-47D2-A973-F67E1D7933D2}" type="doc">
      <dgm:prSet loTypeId="urn:microsoft.com/office/officeart/2008/layout/VerticalCurvedList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tr-TR"/>
        </a:p>
      </dgm:t>
    </dgm:pt>
    <dgm:pt modelId="{3768B66B-BFCF-44BA-8E5F-639E6A3187B2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Annenin hamilelik sürecinde içki içmesi bu hastalığa yol açmaktadır.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FB7813A-3D59-4078-824F-22A6F5B07A0A}" type="parTrans" cxnId="{59B33D73-D652-45FD-9359-25210FFFEA38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BD266BF-390D-4A2E-BF86-712E01803B53}" type="sibTrans" cxnId="{59B33D73-D652-45FD-9359-25210FFFEA38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99B679-8EE1-43EA-AB57-51DC63EFEADF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çocuklarda küçük göz kapakları, içeri göçük burun köprüsü, ince üst dudak, kalkık burun, küçük dişler ve yavaş fiziksel büyüme görülür.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806C09-4DB7-4563-BF2E-D224F13AC2E7}" type="parTrans" cxnId="{9F651F79-EC18-448A-8425-E98858251827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F981136-E7A7-4F15-9E3D-5B56F6476279}" type="sibTrans" cxnId="{9F651F79-EC18-448A-8425-E98858251827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AD383B-1E33-4002-B4D0-7FE19CC6EF20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Çoğunlukla büyüme bozukluğu olarak ortaya çıkmaktadır.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EF6F52-FE75-46B9-894D-5E1B620A94AB}" type="parTrans" cxnId="{45594C51-55D1-46A8-9191-D68EF3612A49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E10A8C9-C0FF-4AEF-9293-45E933BDA537}" type="sibTrans" cxnId="{45594C51-55D1-46A8-9191-D68EF3612A49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5A3B80-1B3F-4B8F-975A-4B83B488F22B}" type="pres">
      <dgm:prSet presAssocID="{17E69FA1-D4AF-47D2-A973-F67E1D793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287A06-00C5-4569-B8E2-70716D53BEB0}" type="pres">
      <dgm:prSet presAssocID="{17E69FA1-D4AF-47D2-A973-F67E1D7933D2}" presName="Name1" presStyleCnt="0"/>
      <dgm:spPr/>
      <dgm:t>
        <a:bodyPr/>
        <a:lstStyle/>
        <a:p>
          <a:endParaRPr lang="tr-TR"/>
        </a:p>
      </dgm:t>
    </dgm:pt>
    <dgm:pt modelId="{8F71A37A-039F-4D8C-B4E2-DE4578438FC8}" type="pres">
      <dgm:prSet presAssocID="{17E69FA1-D4AF-47D2-A973-F67E1D7933D2}" presName="cycle" presStyleCnt="0"/>
      <dgm:spPr/>
      <dgm:t>
        <a:bodyPr/>
        <a:lstStyle/>
        <a:p>
          <a:endParaRPr lang="tr-TR"/>
        </a:p>
      </dgm:t>
    </dgm:pt>
    <dgm:pt modelId="{A10A3585-C5C9-4099-BF28-977F3362AC39}" type="pres">
      <dgm:prSet presAssocID="{17E69FA1-D4AF-47D2-A973-F67E1D7933D2}" presName="srcNode" presStyleLbl="node1" presStyleIdx="0" presStyleCnt="3"/>
      <dgm:spPr/>
      <dgm:t>
        <a:bodyPr/>
        <a:lstStyle/>
        <a:p>
          <a:endParaRPr lang="tr-TR"/>
        </a:p>
      </dgm:t>
    </dgm:pt>
    <dgm:pt modelId="{4C6358A1-0876-43EA-A6F8-9EB629DB4361}" type="pres">
      <dgm:prSet presAssocID="{17E69FA1-D4AF-47D2-A973-F67E1D7933D2}" presName="conn" presStyleLbl="parChTrans1D2" presStyleIdx="0" presStyleCnt="1"/>
      <dgm:spPr/>
      <dgm:t>
        <a:bodyPr/>
        <a:lstStyle/>
        <a:p>
          <a:endParaRPr lang="tr-TR"/>
        </a:p>
      </dgm:t>
    </dgm:pt>
    <dgm:pt modelId="{223D2B78-66D5-4BEE-BE83-DBCE4B76CB84}" type="pres">
      <dgm:prSet presAssocID="{17E69FA1-D4AF-47D2-A973-F67E1D7933D2}" presName="extraNode" presStyleLbl="node1" presStyleIdx="0" presStyleCnt="3"/>
      <dgm:spPr/>
      <dgm:t>
        <a:bodyPr/>
        <a:lstStyle/>
        <a:p>
          <a:endParaRPr lang="tr-TR"/>
        </a:p>
      </dgm:t>
    </dgm:pt>
    <dgm:pt modelId="{88803A98-BE47-4FD7-A560-191B69F94FAD}" type="pres">
      <dgm:prSet presAssocID="{17E69FA1-D4AF-47D2-A973-F67E1D7933D2}" presName="dstNode" presStyleLbl="node1" presStyleIdx="0" presStyleCnt="3"/>
      <dgm:spPr/>
      <dgm:t>
        <a:bodyPr/>
        <a:lstStyle/>
        <a:p>
          <a:endParaRPr lang="tr-TR"/>
        </a:p>
      </dgm:t>
    </dgm:pt>
    <dgm:pt modelId="{AE00B7A2-1AE4-41D0-A1CC-6B2B46EF095F}" type="pres">
      <dgm:prSet presAssocID="{3768B66B-BFCF-44BA-8E5F-639E6A3187B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39D5B6-DD0C-4F73-8F78-6CA71EC7AD1D}" type="pres">
      <dgm:prSet presAssocID="{3768B66B-BFCF-44BA-8E5F-639E6A3187B2}" presName="accent_1" presStyleCnt="0"/>
      <dgm:spPr/>
      <dgm:t>
        <a:bodyPr/>
        <a:lstStyle/>
        <a:p>
          <a:endParaRPr lang="tr-TR"/>
        </a:p>
      </dgm:t>
    </dgm:pt>
    <dgm:pt modelId="{C45AA72B-2CCD-41EB-A8EC-5EF648FB36A1}" type="pres">
      <dgm:prSet presAssocID="{3768B66B-BFCF-44BA-8E5F-639E6A3187B2}" presName="accentRepeatNode" presStyleLbl="solidFgAcc1" presStyleIdx="0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5B1CBF03-8CDB-479F-8D80-DCF3B695CBF0}" type="pres">
      <dgm:prSet presAssocID="{9099B679-8EE1-43EA-AB57-51DC63EFEA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71A3F-3BBD-4FBE-A39D-DCD904799DC6}" type="pres">
      <dgm:prSet presAssocID="{9099B679-8EE1-43EA-AB57-51DC63EFEADF}" presName="accent_2" presStyleCnt="0"/>
      <dgm:spPr/>
      <dgm:t>
        <a:bodyPr/>
        <a:lstStyle/>
        <a:p>
          <a:endParaRPr lang="tr-TR"/>
        </a:p>
      </dgm:t>
    </dgm:pt>
    <dgm:pt modelId="{10642672-9AB6-426B-9354-324E9A5FA33F}" type="pres">
      <dgm:prSet presAssocID="{9099B679-8EE1-43EA-AB57-51DC63EFEADF}" presName="accentRepeatNode" presStyleLbl="solidFgAcc1" presStyleIdx="1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92F06A9F-F935-46E3-A5DF-366E6ECE499F}" type="pres">
      <dgm:prSet presAssocID="{55AD383B-1E33-4002-B4D0-7FE19CC6EF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A1299-0C2F-4E16-B93D-791E522DF20E}" type="pres">
      <dgm:prSet presAssocID="{55AD383B-1E33-4002-B4D0-7FE19CC6EF20}" presName="accent_3" presStyleCnt="0"/>
      <dgm:spPr/>
      <dgm:t>
        <a:bodyPr/>
        <a:lstStyle/>
        <a:p>
          <a:endParaRPr lang="tr-TR"/>
        </a:p>
      </dgm:t>
    </dgm:pt>
    <dgm:pt modelId="{9A7E7891-EA6C-4973-B7B2-EB0495965045}" type="pres">
      <dgm:prSet presAssocID="{55AD383B-1E33-4002-B4D0-7FE19CC6EF20}" presName="accentRepeatNode" presStyleLbl="solidFgAcc1" presStyleIdx="2" presStyleCnt="3"/>
      <dgm:spPr>
        <a:prstGeom prst="cloud">
          <a:avLst/>
        </a:prstGeom>
      </dgm:spPr>
      <dgm:t>
        <a:bodyPr/>
        <a:lstStyle/>
        <a:p>
          <a:endParaRPr lang="tr-TR"/>
        </a:p>
      </dgm:t>
    </dgm:pt>
  </dgm:ptLst>
  <dgm:cxnLst>
    <dgm:cxn modelId="{0501AC01-C877-4D0A-B2CC-CFFA6F88D56F}" type="presOf" srcId="{9099B679-8EE1-43EA-AB57-51DC63EFEADF}" destId="{5B1CBF03-8CDB-479F-8D80-DCF3B695CBF0}" srcOrd="0" destOrd="0" presId="urn:microsoft.com/office/officeart/2008/layout/VerticalCurvedList"/>
    <dgm:cxn modelId="{9F651F79-EC18-448A-8425-E98858251827}" srcId="{17E69FA1-D4AF-47D2-A973-F67E1D7933D2}" destId="{9099B679-8EE1-43EA-AB57-51DC63EFEADF}" srcOrd="1" destOrd="0" parTransId="{70806C09-4DB7-4563-BF2E-D224F13AC2E7}" sibTransId="{DF981136-E7A7-4F15-9E3D-5B56F6476279}"/>
    <dgm:cxn modelId="{7992B371-FB91-4105-AF3B-9F8B0B91329E}" type="presOf" srcId="{4BD266BF-390D-4A2E-BF86-712E01803B53}" destId="{4C6358A1-0876-43EA-A6F8-9EB629DB4361}" srcOrd="0" destOrd="0" presId="urn:microsoft.com/office/officeart/2008/layout/VerticalCurvedList"/>
    <dgm:cxn modelId="{B43E4AA7-5569-4957-9B16-DAAE7F5851AD}" type="presOf" srcId="{3768B66B-BFCF-44BA-8E5F-639E6A3187B2}" destId="{AE00B7A2-1AE4-41D0-A1CC-6B2B46EF095F}" srcOrd="0" destOrd="0" presId="urn:microsoft.com/office/officeart/2008/layout/VerticalCurvedList"/>
    <dgm:cxn modelId="{45594C51-55D1-46A8-9191-D68EF3612A49}" srcId="{17E69FA1-D4AF-47D2-A973-F67E1D7933D2}" destId="{55AD383B-1E33-4002-B4D0-7FE19CC6EF20}" srcOrd="2" destOrd="0" parTransId="{FBEF6F52-FE75-46B9-894D-5E1B620A94AB}" sibTransId="{BE10A8C9-C0FF-4AEF-9293-45E933BDA537}"/>
    <dgm:cxn modelId="{BBDD94AB-594D-4281-9AAC-54465E4C2760}" type="presOf" srcId="{55AD383B-1E33-4002-B4D0-7FE19CC6EF20}" destId="{92F06A9F-F935-46E3-A5DF-366E6ECE499F}" srcOrd="0" destOrd="0" presId="urn:microsoft.com/office/officeart/2008/layout/VerticalCurvedList"/>
    <dgm:cxn modelId="{B8197639-90BA-483C-B626-7D2A6E1BC701}" type="presOf" srcId="{17E69FA1-D4AF-47D2-A973-F67E1D7933D2}" destId="{F75A3B80-1B3F-4B8F-975A-4B83B488F22B}" srcOrd="0" destOrd="0" presId="urn:microsoft.com/office/officeart/2008/layout/VerticalCurvedList"/>
    <dgm:cxn modelId="{59B33D73-D652-45FD-9359-25210FFFEA38}" srcId="{17E69FA1-D4AF-47D2-A973-F67E1D7933D2}" destId="{3768B66B-BFCF-44BA-8E5F-639E6A3187B2}" srcOrd="0" destOrd="0" parTransId="{3FB7813A-3D59-4078-824F-22A6F5B07A0A}" sibTransId="{4BD266BF-390D-4A2E-BF86-712E01803B53}"/>
    <dgm:cxn modelId="{1050883B-CAD5-45DC-B7DC-8DB25B0F77EB}" type="presParOf" srcId="{F75A3B80-1B3F-4B8F-975A-4B83B488F22B}" destId="{80287A06-00C5-4569-B8E2-70716D53BEB0}" srcOrd="0" destOrd="0" presId="urn:microsoft.com/office/officeart/2008/layout/VerticalCurvedList"/>
    <dgm:cxn modelId="{9E026FBF-06A2-490F-AC92-76748354283D}" type="presParOf" srcId="{80287A06-00C5-4569-B8E2-70716D53BEB0}" destId="{8F71A37A-039F-4D8C-B4E2-DE4578438FC8}" srcOrd="0" destOrd="0" presId="urn:microsoft.com/office/officeart/2008/layout/VerticalCurvedList"/>
    <dgm:cxn modelId="{74C8ACDE-1818-4C8A-8CB8-B7075F48CCA4}" type="presParOf" srcId="{8F71A37A-039F-4D8C-B4E2-DE4578438FC8}" destId="{A10A3585-C5C9-4099-BF28-977F3362AC39}" srcOrd="0" destOrd="0" presId="urn:microsoft.com/office/officeart/2008/layout/VerticalCurvedList"/>
    <dgm:cxn modelId="{95B8B1C9-3512-4B4B-B658-51F23EAA93BF}" type="presParOf" srcId="{8F71A37A-039F-4D8C-B4E2-DE4578438FC8}" destId="{4C6358A1-0876-43EA-A6F8-9EB629DB4361}" srcOrd="1" destOrd="0" presId="urn:microsoft.com/office/officeart/2008/layout/VerticalCurvedList"/>
    <dgm:cxn modelId="{466A1D98-7D95-4335-A022-C2ED54A2BA4D}" type="presParOf" srcId="{8F71A37A-039F-4D8C-B4E2-DE4578438FC8}" destId="{223D2B78-66D5-4BEE-BE83-DBCE4B76CB84}" srcOrd="2" destOrd="0" presId="urn:microsoft.com/office/officeart/2008/layout/VerticalCurvedList"/>
    <dgm:cxn modelId="{3B9D914B-E3FD-4C94-A528-6986CCFEBAE6}" type="presParOf" srcId="{8F71A37A-039F-4D8C-B4E2-DE4578438FC8}" destId="{88803A98-BE47-4FD7-A560-191B69F94FAD}" srcOrd="3" destOrd="0" presId="urn:microsoft.com/office/officeart/2008/layout/VerticalCurvedList"/>
    <dgm:cxn modelId="{C29A7543-7B07-43B4-BED8-14B99FDD6F37}" type="presParOf" srcId="{80287A06-00C5-4569-B8E2-70716D53BEB0}" destId="{AE00B7A2-1AE4-41D0-A1CC-6B2B46EF095F}" srcOrd="1" destOrd="0" presId="urn:microsoft.com/office/officeart/2008/layout/VerticalCurvedList"/>
    <dgm:cxn modelId="{F6246D67-3DB5-40E4-94D5-3E85F0B36012}" type="presParOf" srcId="{80287A06-00C5-4569-B8E2-70716D53BEB0}" destId="{E039D5B6-DD0C-4F73-8F78-6CA71EC7AD1D}" srcOrd="2" destOrd="0" presId="urn:microsoft.com/office/officeart/2008/layout/VerticalCurvedList"/>
    <dgm:cxn modelId="{92469EFB-BBAD-467C-B3ED-280E130E79C0}" type="presParOf" srcId="{E039D5B6-DD0C-4F73-8F78-6CA71EC7AD1D}" destId="{C45AA72B-2CCD-41EB-A8EC-5EF648FB36A1}" srcOrd="0" destOrd="0" presId="urn:microsoft.com/office/officeart/2008/layout/VerticalCurvedList"/>
    <dgm:cxn modelId="{1C315616-7431-4A19-A5A2-BA01DFDE8473}" type="presParOf" srcId="{80287A06-00C5-4569-B8E2-70716D53BEB0}" destId="{5B1CBF03-8CDB-479F-8D80-DCF3B695CBF0}" srcOrd="3" destOrd="0" presId="urn:microsoft.com/office/officeart/2008/layout/VerticalCurvedList"/>
    <dgm:cxn modelId="{7DDAB942-B13F-4324-AB7C-9970FF29E5B6}" type="presParOf" srcId="{80287A06-00C5-4569-B8E2-70716D53BEB0}" destId="{7FF71A3F-3BBD-4FBE-A39D-DCD904799DC6}" srcOrd="4" destOrd="0" presId="urn:microsoft.com/office/officeart/2008/layout/VerticalCurvedList"/>
    <dgm:cxn modelId="{98D1DA3D-0F62-4424-904B-03952E8DDA3A}" type="presParOf" srcId="{7FF71A3F-3BBD-4FBE-A39D-DCD904799DC6}" destId="{10642672-9AB6-426B-9354-324E9A5FA33F}" srcOrd="0" destOrd="0" presId="urn:microsoft.com/office/officeart/2008/layout/VerticalCurvedList"/>
    <dgm:cxn modelId="{084AE6D0-EFF7-41DA-B020-058094CF959E}" type="presParOf" srcId="{80287A06-00C5-4569-B8E2-70716D53BEB0}" destId="{92F06A9F-F935-46E3-A5DF-366E6ECE499F}" srcOrd="5" destOrd="0" presId="urn:microsoft.com/office/officeart/2008/layout/VerticalCurvedList"/>
    <dgm:cxn modelId="{33481853-A5C8-4C61-B9B0-FC2723DAF402}" type="presParOf" srcId="{80287A06-00C5-4569-B8E2-70716D53BEB0}" destId="{E7DA1299-0C2F-4E16-B93D-791E522DF20E}" srcOrd="6" destOrd="0" presId="urn:microsoft.com/office/officeart/2008/layout/VerticalCurvedList"/>
    <dgm:cxn modelId="{0A507AB8-2550-429B-9F8C-5AAA531AF0A0}" type="presParOf" srcId="{E7DA1299-0C2F-4E16-B93D-791E522DF20E}" destId="{9A7E7891-EA6C-4973-B7B2-EB04959650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85DD49-E646-4FCB-9E33-888F1B35BA47}" type="doc">
      <dgm:prSet loTypeId="urn:microsoft.com/office/officeart/2005/8/layout/default#1" loCatId="list" qsTypeId="urn:microsoft.com/office/officeart/2005/8/quickstyle/3d7" qsCatId="3D" csTypeId="urn:microsoft.com/office/officeart/2005/8/colors/colorful1#13" csCatId="colorful" phldr="1"/>
      <dgm:spPr/>
      <dgm:t>
        <a:bodyPr/>
        <a:lstStyle/>
        <a:p>
          <a:endParaRPr lang="tr-TR"/>
        </a:p>
      </dgm:t>
    </dgm:pt>
    <dgm:pt modelId="{18D12C32-459B-481C-A812-342C48C05D2F}">
      <dgm:prSet phldrT="[Metin]" custT="1"/>
      <dgm:spPr/>
      <dgm:t>
        <a:bodyPr/>
        <a:lstStyle/>
        <a:p>
          <a:r>
            <a:rPr lang="tr-TR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esnasında çeşitli sorunlar yaşanabilir.</a:t>
          </a:r>
          <a:r>
            <a:rPr lang="tr-TR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 </a:t>
          </a:r>
          <a:endParaRPr lang="tr-TR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D56621-35CE-403B-B105-D7154FFB645B}" type="parTrans" cxnId="{4A98E9CE-1A44-44FC-ABBB-2EDFA70DC5F3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84D71FF-29E7-4D5E-B392-CB0F9DBD5540}" type="sibTrans" cxnId="{4A98E9CE-1A44-44FC-ABBB-2EDFA70DC5F3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F45FE78-7806-454C-A6B6-E81B4B6FE3BD}">
      <dgm:prSet phldrT="[Metin]" custT="1"/>
      <dgm:spPr/>
      <dgm:t>
        <a:bodyPr/>
        <a:lstStyle/>
        <a:p>
          <a:r>
            <a:rPr lang="tr-T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Bebeğin ters gelmesi, kordon dolanması, bebeğin iri oluşu doğumu güçleştirecek etkenler arasındadır.</a:t>
          </a:r>
          <a:endParaRPr lang="tr-T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670B62-4E41-4043-A52A-0F966DAFC5E2}" type="parTrans" cxnId="{708DBE71-CA46-45AD-8084-D3694FE2EE4D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B4014A-EBD8-4BEA-B8D4-FD971FF18850}" type="sibTrans" cxnId="{708DBE71-CA46-45AD-8084-D3694FE2EE4D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53A12B-D88C-412D-96D4-D8F7E8B02FCA}">
      <dgm:prSet phldrT="[Metin]" custT="1"/>
      <dgm:spPr/>
      <dgm:t>
        <a:bodyPr/>
        <a:lstStyle/>
        <a:p>
          <a:r>
            <a:rPr lang="tr-T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güçlükler nedeniyle beynin oksijensiz kalması zihinsel yetersizliğe ve çeşitli sağlık sorunlarına yol açabilir.</a:t>
          </a:r>
          <a:endParaRPr lang="tr-T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C19FF4-B227-4E80-8112-15E58686F75A}" type="parTrans" cxnId="{6500FC38-5B37-4433-8713-F4335652EB66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21917D9-C8D1-44F1-BBF3-6EEBA663DDD9}" type="sibTrans" cxnId="{6500FC38-5B37-4433-8713-F4335652EB66}">
      <dgm:prSet/>
      <dgm:spPr/>
      <dgm:t>
        <a:bodyPr/>
        <a:lstStyle/>
        <a:p>
          <a:endParaRPr lang="tr-TR" sz="2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D4EBC2-B13D-458F-B0C6-D84341F1368D}" type="pres">
      <dgm:prSet presAssocID="{7D85DD49-E646-4FCB-9E33-888F1B35BA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91B7C4-ECFD-4EFB-9467-32ED12116A16}" type="pres">
      <dgm:prSet presAssocID="{18D12C32-459B-481C-A812-342C48C05D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6949-EB77-4FC3-8EFE-422293E3B4E0}" type="pres">
      <dgm:prSet presAssocID="{184D71FF-29E7-4D5E-B392-CB0F9DBD5540}" presName="sibTrans" presStyleCnt="0"/>
      <dgm:spPr/>
      <dgm:t>
        <a:bodyPr/>
        <a:lstStyle/>
        <a:p>
          <a:endParaRPr lang="tr-TR"/>
        </a:p>
      </dgm:t>
    </dgm:pt>
    <dgm:pt modelId="{4E7B505A-34D5-4E25-B2C6-B1583708A6F4}" type="pres">
      <dgm:prSet presAssocID="{2F45FE78-7806-454C-A6B6-E81B4B6FE3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7C43D9-1666-4B22-8F7B-BF16242E99EC}" type="pres">
      <dgm:prSet presAssocID="{ECB4014A-EBD8-4BEA-B8D4-FD971FF18850}" presName="sibTrans" presStyleCnt="0"/>
      <dgm:spPr/>
      <dgm:t>
        <a:bodyPr/>
        <a:lstStyle/>
        <a:p>
          <a:endParaRPr lang="tr-TR"/>
        </a:p>
      </dgm:t>
    </dgm:pt>
    <dgm:pt modelId="{CD1EC03C-A236-4FB3-B977-6F726E5C98E3}" type="pres">
      <dgm:prSet presAssocID="{C453A12B-D88C-412D-96D4-D8F7E8B02F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98E9CE-1A44-44FC-ABBB-2EDFA70DC5F3}" srcId="{7D85DD49-E646-4FCB-9E33-888F1B35BA47}" destId="{18D12C32-459B-481C-A812-342C48C05D2F}" srcOrd="0" destOrd="0" parTransId="{1CD56621-35CE-403B-B105-D7154FFB645B}" sibTransId="{184D71FF-29E7-4D5E-B392-CB0F9DBD5540}"/>
    <dgm:cxn modelId="{A093AF96-7F4E-4003-85C8-450CF85BC4F3}" type="presOf" srcId="{7D85DD49-E646-4FCB-9E33-888F1B35BA47}" destId="{12D4EBC2-B13D-458F-B0C6-D84341F1368D}" srcOrd="0" destOrd="0" presId="urn:microsoft.com/office/officeart/2005/8/layout/default#1"/>
    <dgm:cxn modelId="{6500FC38-5B37-4433-8713-F4335652EB66}" srcId="{7D85DD49-E646-4FCB-9E33-888F1B35BA47}" destId="{C453A12B-D88C-412D-96D4-D8F7E8B02FCA}" srcOrd="2" destOrd="0" parTransId="{CAC19FF4-B227-4E80-8112-15E58686F75A}" sibTransId="{621917D9-C8D1-44F1-BBF3-6EEBA663DDD9}"/>
    <dgm:cxn modelId="{50105988-12F7-43DB-909D-62E52CA8A987}" type="presOf" srcId="{18D12C32-459B-481C-A812-342C48C05D2F}" destId="{E291B7C4-ECFD-4EFB-9467-32ED12116A16}" srcOrd="0" destOrd="0" presId="urn:microsoft.com/office/officeart/2005/8/layout/default#1"/>
    <dgm:cxn modelId="{B8AC9366-0E12-4995-B00E-FA2EC5F4CFBC}" type="presOf" srcId="{2F45FE78-7806-454C-A6B6-E81B4B6FE3BD}" destId="{4E7B505A-34D5-4E25-B2C6-B1583708A6F4}" srcOrd="0" destOrd="0" presId="urn:microsoft.com/office/officeart/2005/8/layout/default#1"/>
    <dgm:cxn modelId="{63D53ED1-F4B4-4B55-B0A4-8613723AD695}" type="presOf" srcId="{C453A12B-D88C-412D-96D4-D8F7E8B02FCA}" destId="{CD1EC03C-A236-4FB3-B977-6F726E5C98E3}" srcOrd="0" destOrd="0" presId="urn:microsoft.com/office/officeart/2005/8/layout/default#1"/>
    <dgm:cxn modelId="{708DBE71-CA46-45AD-8084-D3694FE2EE4D}" srcId="{7D85DD49-E646-4FCB-9E33-888F1B35BA47}" destId="{2F45FE78-7806-454C-A6B6-E81B4B6FE3BD}" srcOrd="1" destOrd="0" parTransId="{D8670B62-4E41-4043-A52A-0F966DAFC5E2}" sibTransId="{ECB4014A-EBD8-4BEA-B8D4-FD971FF18850}"/>
    <dgm:cxn modelId="{B077809F-BED6-4D36-99C3-185D58560CF4}" type="presParOf" srcId="{12D4EBC2-B13D-458F-B0C6-D84341F1368D}" destId="{E291B7C4-ECFD-4EFB-9467-32ED12116A16}" srcOrd="0" destOrd="0" presId="urn:microsoft.com/office/officeart/2005/8/layout/default#1"/>
    <dgm:cxn modelId="{00A7CA2C-1466-4B96-A302-6C7C2CE79F64}" type="presParOf" srcId="{12D4EBC2-B13D-458F-B0C6-D84341F1368D}" destId="{61DF6949-EB77-4FC3-8EFE-422293E3B4E0}" srcOrd="1" destOrd="0" presId="urn:microsoft.com/office/officeart/2005/8/layout/default#1"/>
    <dgm:cxn modelId="{56D60F37-2FBA-4B57-9043-4716BAAC5B8A}" type="presParOf" srcId="{12D4EBC2-B13D-458F-B0C6-D84341F1368D}" destId="{4E7B505A-34D5-4E25-B2C6-B1583708A6F4}" srcOrd="2" destOrd="0" presId="urn:microsoft.com/office/officeart/2005/8/layout/default#1"/>
    <dgm:cxn modelId="{6A11117A-FEC6-413A-8541-779AFC26E92A}" type="presParOf" srcId="{12D4EBC2-B13D-458F-B0C6-D84341F1368D}" destId="{E87C43D9-1666-4B22-8F7B-BF16242E99EC}" srcOrd="3" destOrd="0" presId="urn:microsoft.com/office/officeart/2005/8/layout/default#1"/>
    <dgm:cxn modelId="{5E69F283-F75C-44B6-A301-8100816B518B}" type="presParOf" srcId="{12D4EBC2-B13D-458F-B0C6-D84341F1368D}" destId="{CD1EC03C-A236-4FB3-B977-6F726E5C98E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A1145D-9456-4B03-BFB7-33DBE1E08848}" type="doc">
      <dgm:prSet loTypeId="urn:microsoft.com/office/officeart/2008/layout/VerticalCurv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777ACAFC-2220-490A-86CF-4C8803A225B7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zehirlenmeler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CE527D-BDBC-4AD2-B942-7A25745DB22A}" type="parTrans" cxnId="{086E1E40-ACD4-4637-80C7-34851428850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61C455-8A76-4D49-86EB-C32039AE326F}" type="sibTrans" cxnId="{086E1E40-ACD4-4637-80C7-34851428850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BE11B77-AE96-4DBF-8E46-FA3544A56138}">
      <dgm:prSet phldrT="[Metin]" custT="1"/>
      <dgm:spPr/>
      <dgm:t>
        <a:bodyPr/>
        <a:lstStyle/>
        <a:p>
          <a:r>
            <a:rPr lang="tr-TR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Psikososyal</a:t>
          </a:r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etmenler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B617BB8-EC7C-43EB-A2B4-B980649B078E}" type="parTrans" cxnId="{2E9A54E2-AADD-4C6D-A946-8A72A291B0B4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BD3436-08E5-4C03-94A2-08E470682B89}" type="sibTrans" cxnId="{2E9A54E2-AADD-4C6D-A946-8A72A291B0B4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7C79DC5-605A-4AAA-A0B9-533074647225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Yaşanan</a:t>
          </a:r>
          <a:r>
            <a:rPr lang="tr-TR" sz="24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travmalar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DAB8AB-FC57-456F-AB14-91D35561FF76}" type="parTrans" cxnId="{98995B2E-6D77-4149-B387-6C7DFE7721A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00348CC-A743-4F3D-A219-1F78799EB70A}" type="sibTrans" cxnId="{98995B2E-6D77-4149-B387-6C7DFE7721A8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A436FD-6811-44FA-9559-0047E2C4DD26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Kazalar, kafa çarpmaları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3F6D2FC-AFC1-4BA4-9BB5-0B7D2C1F334A}" type="parTrans" cxnId="{F1A6EBEC-1851-48A4-9488-8CB0DC0289B3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9F9030-7EC5-4B6F-8748-D1F2AFEE1764}" type="sibTrans" cxnId="{F1A6EBEC-1851-48A4-9488-8CB0DC0289B3}">
      <dgm:prSet/>
      <dgm:spPr/>
      <dgm:t>
        <a:bodyPr/>
        <a:lstStyle/>
        <a:p>
          <a:endParaRPr lang="tr-TR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D647690-DE3D-4B16-BAF5-39E9F43C7AC4}" type="pres">
      <dgm:prSet presAssocID="{A7A1145D-9456-4B03-BFB7-33DBE1E088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83BC64D-659E-461F-B54E-41AFA9F97408}" type="pres">
      <dgm:prSet presAssocID="{A7A1145D-9456-4B03-BFB7-33DBE1E08848}" presName="Name1" presStyleCnt="0"/>
      <dgm:spPr/>
      <dgm:t>
        <a:bodyPr/>
        <a:lstStyle/>
        <a:p>
          <a:endParaRPr lang="tr-TR"/>
        </a:p>
      </dgm:t>
    </dgm:pt>
    <dgm:pt modelId="{9C78D86C-C8A7-441B-9F8F-B39A3EB7E001}" type="pres">
      <dgm:prSet presAssocID="{A7A1145D-9456-4B03-BFB7-33DBE1E08848}" presName="cycle" presStyleCnt="0"/>
      <dgm:spPr/>
      <dgm:t>
        <a:bodyPr/>
        <a:lstStyle/>
        <a:p>
          <a:endParaRPr lang="tr-TR"/>
        </a:p>
      </dgm:t>
    </dgm:pt>
    <dgm:pt modelId="{15145E91-386C-496B-8C1B-E9E9F1B08ECC}" type="pres">
      <dgm:prSet presAssocID="{A7A1145D-9456-4B03-BFB7-33DBE1E08848}" presName="srcNode" presStyleLbl="node1" presStyleIdx="0" presStyleCnt="4"/>
      <dgm:spPr/>
      <dgm:t>
        <a:bodyPr/>
        <a:lstStyle/>
        <a:p>
          <a:endParaRPr lang="tr-TR"/>
        </a:p>
      </dgm:t>
    </dgm:pt>
    <dgm:pt modelId="{076F050D-59AB-4610-A54B-E59F78D40806}" type="pres">
      <dgm:prSet presAssocID="{A7A1145D-9456-4B03-BFB7-33DBE1E08848}" presName="conn" presStyleLbl="parChTrans1D2" presStyleIdx="0" presStyleCnt="1"/>
      <dgm:spPr/>
      <dgm:t>
        <a:bodyPr/>
        <a:lstStyle/>
        <a:p>
          <a:endParaRPr lang="tr-TR"/>
        </a:p>
      </dgm:t>
    </dgm:pt>
    <dgm:pt modelId="{1314C762-9D43-4642-8A0B-01132A691F31}" type="pres">
      <dgm:prSet presAssocID="{A7A1145D-9456-4B03-BFB7-33DBE1E08848}" presName="extraNode" presStyleLbl="node1" presStyleIdx="0" presStyleCnt="4"/>
      <dgm:spPr/>
      <dgm:t>
        <a:bodyPr/>
        <a:lstStyle/>
        <a:p>
          <a:endParaRPr lang="tr-TR"/>
        </a:p>
      </dgm:t>
    </dgm:pt>
    <dgm:pt modelId="{F82DF1A0-2960-427A-A445-874C405F1437}" type="pres">
      <dgm:prSet presAssocID="{A7A1145D-9456-4B03-BFB7-33DBE1E08848}" presName="dstNode" presStyleLbl="node1" presStyleIdx="0" presStyleCnt="4"/>
      <dgm:spPr/>
      <dgm:t>
        <a:bodyPr/>
        <a:lstStyle/>
        <a:p>
          <a:endParaRPr lang="tr-TR"/>
        </a:p>
      </dgm:t>
    </dgm:pt>
    <dgm:pt modelId="{6034DF5C-7A5C-4B0A-9D03-2F25C8C1D7CA}" type="pres">
      <dgm:prSet presAssocID="{777ACAFC-2220-490A-86CF-4C8803A225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9562E0-7DA9-4CFE-9F8B-2A3537C6DCAC}" type="pres">
      <dgm:prSet presAssocID="{777ACAFC-2220-490A-86CF-4C8803A225B7}" presName="accent_1" presStyleCnt="0"/>
      <dgm:spPr/>
      <dgm:t>
        <a:bodyPr/>
        <a:lstStyle/>
        <a:p>
          <a:endParaRPr lang="tr-TR"/>
        </a:p>
      </dgm:t>
    </dgm:pt>
    <dgm:pt modelId="{45D6B907-77B7-415C-B8E0-050AD8819FD7}" type="pres">
      <dgm:prSet presAssocID="{777ACAFC-2220-490A-86CF-4C8803A225B7}" presName="accentRepeatNode" presStyleLbl="solidFgAcc1" presStyleIdx="0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501A9ABE-6113-41F5-867D-B993CC9D6E49}" type="pres">
      <dgm:prSet presAssocID="{3BE11B77-AE96-4DBF-8E46-FA3544A56138}" presName="text_2" presStyleLbl="node1" presStyleIdx="1" presStyleCnt="4" custScaleY="128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7B054E-3009-420F-A694-2240632A063C}" type="pres">
      <dgm:prSet presAssocID="{3BE11B77-AE96-4DBF-8E46-FA3544A56138}" presName="accent_2" presStyleCnt="0"/>
      <dgm:spPr/>
      <dgm:t>
        <a:bodyPr/>
        <a:lstStyle/>
        <a:p>
          <a:endParaRPr lang="tr-TR"/>
        </a:p>
      </dgm:t>
    </dgm:pt>
    <dgm:pt modelId="{C4DAC7B1-D77A-4D24-ACBA-8CC289794A39}" type="pres">
      <dgm:prSet presAssocID="{3BE11B77-AE96-4DBF-8E46-FA3544A56138}" presName="accentRepeatNode" presStyleLbl="solidFgAcc1" presStyleIdx="1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550800D3-4C22-45C9-8BC0-7CAC4CAD6DD3}" type="pres">
      <dgm:prSet presAssocID="{C7C79DC5-605A-4AAA-A0B9-53307464722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D2DE6-B532-4F2F-9907-BB14614DCB44}" type="pres">
      <dgm:prSet presAssocID="{C7C79DC5-605A-4AAA-A0B9-533074647225}" presName="accent_3" presStyleCnt="0"/>
      <dgm:spPr/>
      <dgm:t>
        <a:bodyPr/>
        <a:lstStyle/>
        <a:p>
          <a:endParaRPr lang="tr-TR"/>
        </a:p>
      </dgm:t>
    </dgm:pt>
    <dgm:pt modelId="{13C66BE7-F3B8-4D24-8B34-E348CA1B8D3E}" type="pres">
      <dgm:prSet presAssocID="{C7C79DC5-605A-4AAA-A0B9-533074647225}" presName="accentRepeatNode" presStyleLbl="solidFgAcc1" presStyleIdx="2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99184DEB-B983-4C95-89F3-C77AB5584EE0}" type="pres">
      <dgm:prSet presAssocID="{DBA436FD-6811-44FA-9559-0047E2C4DD2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DC67D-EDCB-4538-BEC2-72825383BE85}" type="pres">
      <dgm:prSet presAssocID="{DBA436FD-6811-44FA-9559-0047E2C4DD26}" presName="accent_4" presStyleCnt="0"/>
      <dgm:spPr/>
    </dgm:pt>
    <dgm:pt modelId="{78FBDBDD-E2CC-4CF5-832B-6BF59DE9C024}" type="pres">
      <dgm:prSet presAssocID="{DBA436FD-6811-44FA-9559-0047E2C4DD26}" presName="accentRepeatNode" presStyleLbl="solidFgAcc1" presStyleIdx="3" presStyleCnt="4"/>
      <dgm:spPr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E7255A1F-DBE1-469C-BDD0-D7FED87C644D}" type="presOf" srcId="{A7A1145D-9456-4B03-BFB7-33DBE1E08848}" destId="{6D647690-DE3D-4B16-BAF5-39E9F43C7AC4}" srcOrd="0" destOrd="0" presId="urn:microsoft.com/office/officeart/2008/layout/VerticalCurvedList"/>
    <dgm:cxn modelId="{7EC99725-5785-44FE-9A1D-F9BC14A0F3B2}" type="presOf" srcId="{777ACAFC-2220-490A-86CF-4C8803A225B7}" destId="{6034DF5C-7A5C-4B0A-9D03-2F25C8C1D7CA}" srcOrd="0" destOrd="0" presId="urn:microsoft.com/office/officeart/2008/layout/VerticalCurvedList"/>
    <dgm:cxn modelId="{10933C09-C341-4B59-926F-C7AB5569B6B2}" type="presOf" srcId="{3E61C455-8A76-4D49-86EB-C32039AE326F}" destId="{076F050D-59AB-4610-A54B-E59F78D40806}" srcOrd="0" destOrd="0" presId="urn:microsoft.com/office/officeart/2008/layout/VerticalCurvedList"/>
    <dgm:cxn modelId="{2E9A54E2-AADD-4C6D-A946-8A72A291B0B4}" srcId="{A7A1145D-9456-4B03-BFB7-33DBE1E08848}" destId="{3BE11B77-AE96-4DBF-8E46-FA3544A56138}" srcOrd="1" destOrd="0" parTransId="{8B617BB8-EC7C-43EB-A2B4-B980649B078E}" sibTransId="{F3BD3436-08E5-4C03-94A2-08E470682B89}"/>
    <dgm:cxn modelId="{F1A6EBEC-1851-48A4-9488-8CB0DC0289B3}" srcId="{A7A1145D-9456-4B03-BFB7-33DBE1E08848}" destId="{DBA436FD-6811-44FA-9559-0047E2C4DD26}" srcOrd="3" destOrd="0" parTransId="{D3F6D2FC-AFC1-4BA4-9BB5-0B7D2C1F334A}" sibTransId="{799F9030-7EC5-4B6F-8748-D1F2AFEE1764}"/>
    <dgm:cxn modelId="{C413825C-BB07-4261-9342-D3FF383FC28E}" type="presOf" srcId="{C7C79DC5-605A-4AAA-A0B9-533074647225}" destId="{550800D3-4C22-45C9-8BC0-7CAC4CAD6DD3}" srcOrd="0" destOrd="0" presId="urn:microsoft.com/office/officeart/2008/layout/VerticalCurvedList"/>
    <dgm:cxn modelId="{35252B08-ABB6-4311-958A-F5587935A66A}" type="presOf" srcId="{DBA436FD-6811-44FA-9559-0047E2C4DD26}" destId="{99184DEB-B983-4C95-89F3-C77AB5584EE0}" srcOrd="0" destOrd="0" presId="urn:microsoft.com/office/officeart/2008/layout/VerticalCurvedList"/>
    <dgm:cxn modelId="{98995B2E-6D77-4149-B387-6C7DFE7721A8}" srcId="{A7A1145D-9456-4B03-BFB7-33DBE1E08848}" destId="{C7C79DC5-605A-4AAA-A0B9-533074647225}" srcOrd="2" destOrd="0" parTransId="{C3DAB8AB-FC57-456F-AB14-91D35561FF76}" sibTransId="{100348CC-A743-4F3D-A219-1F78799EB70A}"/>
    <dgm:cxn modelId="{086E1E40-ACD4-4637-80C7-348514288508}" srcId="{A7A1145D-9456-4B03-BFB7-33DBE1E08848}" destId="{777ACAFC-2220-490A-86CF-4C8803A225B7}" srcOrd="0" destOrd="0" parTransId="{07CE527D-BDBC-4AD2-B942-7A25745DB22A}" sibTransId="{3E61C455-8A76-4D49-86EB-C32039AE326F}"/>
    <dgm:cxn modelId="{2D262410-C883-4BAB-9C62-E05697AF55F8}" type="presOf" srcId="{3BE11B77-AE96-4DBF-8E46-FA3544A56138}" destId="{501A9ABE-6113-41F5-867D-B993CC9D6E49}" srcOrd="0" destOrd="0" presId="urn:microsoft.com/office/officeart/2008/layout/VerticalCurvedList"/>
    <dgm:cxn modelId="{098F8FF5-9C78-43F5-9E53-1E7E294C4AF8}" type="presParOf" srcId="{6D647690-DE3D-4B16-BAF5-39E9F43C7AC4}" destId="{B83BC64D-659E-461F-B54E-41AFA9F97408}" srcOrd="0" destOrd="0" presId="urn:microsoft.com/office/officeart/2008/layout/VerticalCurvedList"/>
    <dgm:cxn modelId="{0B275110-705B-4E50-BC11-B75E963EFC47}" type="presParOf" srcId="{B83BC64D-659E-461F-B54E-41AFA9F97408}" destId="{9C78D86C-C8A7-441B-9F8F-B39A3EB7E001}" srcOrd="0" destOrd="0" presId="urn:microsoft.com/office/officeart/2008/layout/VerticalCurvedList"/>
    <dgm:cxn modelId="{A99590DB-8262-4DBE-A54A-E2B69F295E0F}" type="presParOf" srcId="{9C78D86C-C8A7-441B-9F8F-B39A3EB7E001}" destId="{15145E91-386C-496B-8C1B-E9E9F1B08ECC}" srcOrd="0" destOrd="0" presId="urn:microsoft.com/office/officeart/2008/layout/VerticalCurvedList"/>
    <dgm:cxn modelId="{2CD49072-9083-482C-9496-D9BF1D25DEA3}" type="presParOf" srcId="{9C78D86C-C8A7-441B-9F8F-B39A3EB7E001}" destId="{076F050D-59AB-4610-A54B-E59F78D40806}" srcOrd="1" destOrd="0" presId="urn:microsoft.com/office/officeart/2008/layout/VerticalCurvedList"/>
    <dgm:cxn modelId="{A69FCBA5-78C1-45DB-865A-1A68813554C3}" type="presParOf" srcId="{9C78D86C-C8A7-441B-9F8F-B39A3EB7E001}" destId="{1314C762-9D43-4642-8A0B-01132A691F31}" srcOrd="2" destOrd="0" presId="urn:microsoft.com/office/officeart/2008/layout/VerticalCurvedList"/>
    <dgm:cxn modelId="{42EF9183-20DE-41FD-B35F-FBA9A75C52E6}" type="presParOf" srcId="{9C78D86C-C8A7-441B-9F8F-B39A3EB7E001}" destId="{F82DF1A0-2960-427A-A445-874C405F1437}" srcOrd="3" destOrd="0" presId="urn:microsoft.com/office/officeart/2008/layout/VerticalCurvedList"/>
    <dgm:cxn modelId="{C898F234-D4F8-4455-B1AB-7664831CC05E}" type="presParOf" srcId="{B83BC64D-659E-461F-B54E-41AFA9F97408}" destId="{6034DF5C-7A5C-4B0A-9D03-2F25C8C1D7CA}" srcOrd="1" destOrd="0" presId="urn:microsoft.com/office/officeart/2008/layout/VerticalCurvedList"/>
    <dgm:cxn modelId="{C1B3D872-1BFD-41FC-84FE-E40AA72A8E58}" type="presParOf" srcId="{B83BC64D-659E-461F-B54E-41AFA9F97408}" destId="{639562E0-7DA9-4CFE-9F8B-2A3537C6DCAC}" srcOrd="2" destOrd="0" presId="urn:microsoft.com/office/officeart/2008/layout/VerticalCurvedList"/>
    <dgm:cxn modelId="{684621D8-C10D-448E-8776-DE42743EBFDF}" type="presParOf" srcId="{639562E0-7DA9-4CFE-9F8B-2A3537C6DCAC}" destId="{45D6B907-77B7-415C-B8E0-050AD8819FD7}" srcOrd="0" destOrd="0" presId="urn:microsoft.com/office/officeart/2008/layout/VerticalCurvedList"/>
    <dgm:cxn modelId="{257F5D41-CB46-4361-BDBA-8772EA05EB83}" type="presParOf" srcId="{B83BC64D-659E-461F-B54E-41AFA9F97408}" destId="{501A9ABE-6113-41F5-867D-B993CC9D6E49}" srcOrd="3" destOrd="0" presId="urn:microsoft.com/office/officeart/2008/layout/VerticalCurvedList"/>
    <dgm:cxn modelId="{D38B3A30-F636-4C9B-84D1-F2D27F484B4E}" type="presParOf" srcId="{B83BC64D-659E-461F-B54E-41AFA9F97408}" destId="{EB7B054E-3009-420F-A694-2240632A063C}" srcOrd="4" destOrd="0" presId="urn:microsoft.com/office/officeart/2008/layout/VerticalCurvedList"/>
    <dgm:cxn modelId="{BC252577-FD21-4390-8995-37758F81A133}" type="presParOf" srcId="{EB7B054E-3009-420F-A694-2240632A063C}" destId="{C4DAC7B1-D77A-4D24-ACBA-8CC289794A39}" srcOrd="0" destOrd="0" presId="urn:microsoft.com/office/officeart/2008/layout/VerticalCurvedList"/>
    <dgm:cxn modelId="{2A1E7E28-8F92-44F6-A52D-A1B46A220287}" type="presParOf" srcId="{B83BC64D-659E-461F-B54E-41AFA9F97408}" destId="{550800D3-4C22-45C9-8BC0-7CAC4CAD6DD3}" srcOrd="5" destOrd="0" presId="urn:microsoft.com/office/officeart/2008/layout/VerticalCurvedList"/>
    <dgm:cxn modelId="{0F93BB2F-5379-4AEB-A7A5-ACE6243E5083}" type="presParOf" srcId="{B83BC64D-659E-461F-B54E-41AFA9F97408}" destId="{09FD2DE6-B532-4F2F-9907-BB14614DCB44}" srcOrd="6" destOrd="0" presId="urn:microsoft.com/office/officeart/2008/layout/VerticalCurvedList"/>
    <dgm:cxn modelId="{3A44AABF-8910-4B8C-96C9-0F2DCF854CCF}" type="presParOf" srcId="{09FD2DE6-B532-4F2F-9907-BB14614DCB44}" destId="{13C66BE7-F3B8-4D24-8B34-E348CA1B8D3E}" srcOrd="0" destOrd="0" presId="urn:microsoft.com/office/officeart/2008/layout/VerticalCurvedList"/>
    <dgm:cxn modelId="{8A258AB5-4DE5-4F4F-9D30-935778E27E3D}" type="presParOf" srcId="{B83BC64D-659E-461F-B54E-41AFA9F97408}" destId="{99184DEB-B983-4C95-89F3-C77AB5584EE0}" srcOrd="7" destOrd="0" presId="urn:microsoft.com/office/officeart/2008/layout/VerticalCurvedList"/>
    <dgm:cxn modelId="{638497A6-BC5A-4E42-AEE6-3C5AA0866477}" type="presParOf" srcId="{B83BC64D-659E-461F-B54E-41AFA9F97408}" destId="{AF2DC67D-EDCB-4538-BEC2-72825383BE85}" srcOrd="8" destOrd="0" presId="urn:microsoft.com/office/officeart/2008/layout/VerticalCurvedList"/>
    <dgm:cxn modelId="{95F704D5-D8A2-42BD-8B5D-6BBC3811C0CC}" type="presParOf" srcId="{AF2DC67D-EDCB-4538-BEC2-72825383BE85}" destId="{78FBDBDD-E2CC-4CF5-832B-6BF59DE9C0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19C439-6362-4DD8-87C2-1447C268D332}" type="doc">
      <dgm:prSet loTypeId="urn:microsoft.com/office/officeart/2005/8/layout/l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2226305-04D6-42D5-9686-1DF32A0C05EA}">
      <dgm:prSet phldrT="[Metin]"/>
      <dgm:spPr/>
      <dgm:t>
        <a:bodyPr/>
        <a:lstStyle/>
        <a:p>
          <a:r>
            <a:rPr lang="tr-TR" dirty="0" err="1" smtClean="0">
              <a:latin typeface="Cambria" pitchFamily="18" charset="0"/>
            </a:rPr>
            <a:t>Ensafalit</a:t>
          </a:r>
          <a:r>
            <a:rPr lang="tr-TR" dirty="0" smtClean="0">
              <a:latin typeface="Cambria" pitchFamily="18" charset="0"/>
            </a:rPr>
            <a:t> beyin iltihabıdır</a:t>
          </a:r>
          <a:endParaRPr lang="tr-TR" dirty="0">
            <a:latin typeface="Cambria" pitchFamily="18" charset="0"/>
          </a:endParaRPr>
        </a:p>
      </dgm:t>
    </dgm:pt>
    <dgm:pt modelId="{49C92363-1FE3-48F9-949C-001DAAC07D1A}" type="parTrans" cxnId="{0935BEE2-2211-4E5D-B654-10DCF75659F0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446C0401-333F-40FF-943D-2522678720B4}" type="sibTrans" cxnId="{0935BEE2-2211-4E5D-B654-10DCF75659F0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26FF153C-7A35-4A17-A6F1-B7E34DBD6B05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Çocukluk döneminde zihinsel yetersizliğe neden olabilir.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901449-E566-4440-A301-09F95A7B0A81}" type="parTrans" cxnId="{76EA44F8-01B0-4D36-8519-EE0592F130C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626D54BA-9DF5-4D33-8245-782081DA126A}" type="sibTrans" cxnId="{76EA44F8-01B0-4D36-8519-EE0592F130C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A087D56F-98C6-4651-9457-5A62EC1DD2E6}">
      <dgm:prSet phldrT="[Metin]"/>
      <dgm:spPr/>
      <dgm:t>
        <a:bodyPr/>
        <a:lstStyle/>
        <a:p>
          <a:r>
            <a:rPr lang="tr-TR" dirty="0" smtClean="0">
              <a:latin typeface="Cambria" pitchFamily="18" charset="0"/>
            </a:rPr>
            <a:t>Menenjit beyin zarının iltihaplanmasıdır.</a:t>
          </a:r>
          <a:endParaRPr lang="tr-TR" dirty="0">
            <a:latin typeface="Cambria" pitchFamily="18" charset="0"/>
          </a:endParaRPr>
        </a:p>
      </dgm:t>
    </dgm:pt>
    <dgm:pt modelId="{4BD6F3E1-CF5B-40D1-9A6A-9126F9B3C141}" type="parTrans" cxnId="{6678BF8B-F2F0-4F23-88FA-09369B62BCC4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F4FA80E3-6AB4-434C-B530-E0D63328C4EA}" type="sibTrans" cxnId="{6678BF8B-F2F0-4F23-88FA-09369B62BCC4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C57A908B-026E-4371-8A43-32626F691C88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virüsler veya bakteriler menenjite neden olabilir.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81EEB36-D447-487A-8E04-569F190753B5}" type="parTrans" cxnId="{37193BF2-30AE-4CDD-B280-060737CED0DD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576EC6FF-0D10-4313-BDCC-4B0AD4656B2A}" type="sibTrans" cxnId="{37193BF2-30AE-4CDD-B280-060737CED0DD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52EDCD3D-37E9-4CC2-B429-8D71058FF4F1}">
      <dgm:prSet phldrT="[Metin]"/>
      <dgm:spPr/>
      <dgm:t>
        <a:bodyPr/>
        <a:lstStyle/>
        <a:p>
          <a:r>
            <a:rPr lang="tr-TR" dirty="0" smtClean="0">
              <a:latin typeface="Cambria" pitchFamily="18" charset="0"/>
            </a:rPr>
            <a:t> </a:t>
          </a:r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Küçük yaşlarda görülen menenjit zihinsel yetersizliğe neden olabilir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1D16A33-5C1A-4DC3-9E3C-00671BC47656}" type="parTrans" cxnId="{DBC60F5F-9884-411E-947D-CBE3B72CECD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61B82A30-EE53-4AA0-ABCB-C71716760233}" type="sibTrans" cxnId="{DBC60F5F-9884-411E-947D-CBE3B72CECDB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AC8AC2D1-0098-4103-9F78-582899F71E39}">
      <dgm:prSet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Yüksek ateşe neden olan bir durumdur.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688B091-3CC0-4BCC-A029-85357EBC049F}" type="parTrans" cxnId="{70800EA6-4CC1-45E6-A30E-DB38B0269AA6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02668C7E-C4CF-423F-8571-327E75C59A26}" type="sibTrans" cxnId="{70800EA6-4CC1-45E6-A30E-DB38B0269AA6}">
      <dgm:prSet/>
      <dgm:spPr/>
      <dgm:t>
        <a:bodyPr/>
        <a:lstStyle/>
        <a:p>
          <a:endParaRPr lang="tr-TR">
            <a:latin typeface="Cambria" pitchFamily="18" charset="0"/>
          </a:endParaRPr>
        </a:p>
      </dgm:t>
    </dgm:pt>
    <dgm:pt modelId="{DB1A111F-1271-4006-AD3D-8B4316C7DFA8}" type="pres">
      <dgm:prSet presAssocID="{F819C439-6362-4DD8-87C2-1447C268D3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8FF912-5D34-43F0-B48E-413ED4BEFD0A}" type="pres">
      <dgm:prSet presAssocID="{22226305-04D6-42D5-9686-1DF32A0C05EA}" presName="vertFlow" presStyleCnt="0"/>
      <dgm:spPr/>
      <dgm:t>
        <a:bodyPr/>
        <a:lstStyle/>
        <a:p>
          <a:endParaRPr lang="tr-TR"/>
        </a:p>
      </dgm:t>
    </dgm:pt>
    <dgm:pt modelId="{31444DB7-2E54-4DDA-B179-441848D0315F}" type="pres">
      <dgm:prSet presAssocID="{22226305-04D6-42D5-9686-1DF32A0C05EA}" presName="header" presStyleLbl="node1" presStyleIdx="0" presStyleCnt="2"/>
      <dgm:spPr/>
      <dgm:t>
        <a:bodyPr/>
        <a:lstStyle/>
        <a:p>
          <a:endParaRPr lang="tr-TR"/>
        </a:p>
      </dgm:t>
    </dgm:pt>
    <dgm:pt modelId="{7EB5FF50-6DAD-411A-AFFB-C5C2E0D13C9B}" type="pres">
      <dgm:prSet presAssocID="{1688B091-3CC0-4BCC-A029-85357EBC049F}" presName="parTrans" presStyleLbl="sibTrans2D1" presStyleIdx="0" presStyleCnt="4"/>
      <dgm:spPr/>
      <dgm:t>
        <a:bodyPr/>
        <a:lstStyle/>
        <a:p>
          <a:endParaRPr lang="tr-TR"/>
        </a:p>
      </dgm:t>
    </dgm:pt>
    <dgm:pt modelId="{DD01F98A-EF99-4BEC-8677-6135B05D830B}" type="pres">
      <dgm:prSet presAssocID="{AC8AC2D1-0098-4103-9F78-582899F71E3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596D73-B310-4F22-BF46-75861BFC89C1}" type="pres">
      <dgm:prSet presAssocID="{02668C7E-C4CF-423F-8571-327E75C59A26}" presName="sibTrans" presStyleLbl="sibTrans2D1" presStyleIdx="1" presStyleCnt="4"/>
      <dgm:spPr/>
      <dgm:t>
        <a:bodyPr/>
        <a:lstStyle/>
        <a:p>
          <a:endParaRPr lang="tr-TR"/>
        </a:p>
      </dgm:t>
    </dgm:pt>
    <dgm:pt modelId="{5640F9F6-5337-4E18-9964-AC5AAD6DDC50}" type="pres">
      <dgm:prSet presAssocID="{26FF153C-7A35-4A17-A6F1-B7E34DBD6B05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A389B-A017-477E-A8B3-6A2578D03A61}" type="pres">
      <dgm:prSet presAssocID="{22226305-04D6-42D5-9686-1DF32A0C05EA}" presName="hSp" presStyleCnt="0"/>
      <dgm:spPr/>
      <dgm:t>
        <a:bodyPr/>
        <a:lstStyle/>
        <a:p>
          <a:endParaRPr lang="tr-TR"/>
        </a:p>
      </dgm:t>
    </dgm:pt>
    <dgm:pt modelId="{6F46C5A1-E7AA-4D62-AE3D-9AE6B2A1F38E}" type="pres">
      <dgm:prSet presAssocID="{A087D56F-98C6-4651-9457-5A62EC1DD2E6}" presName="vertFlow" presStyleCnt="0"/>
      <dgm:spPr/>
      <dgm:t>
        <a:bodyPr/>
        <a:lstStyle/>
        <a:p>
          <a:endParaRPr lang="tr-TR"/>
        </a:p>
      </dgm:t>
    </dgm:pt>
    <dgm:pt modelId="{A4454A07-31ED-4A93-939D-D2D8740F0833}" type="pres">
      <dgm:prSet presAssocID="{A087D56F-98C6-4651-9457-5A62EC1DD2E6}" presName="header" presStyleLbl="node1" presStyleIdx="1" presStyleCnt="2"/>
      <dgm:spPr/>
      <dgm:t>
        <a:bodyPr/>
        <a:lstStyle/>
        <a:p>
          <a:endParaRPr lang="tr-TR"/>
        </a:p>
      </dgm:t>
    </dgm:pt>
    <dgm:pt modelId="{09E1773B-02A1-4907-B6C3-FAFC02A054BA}" type="pres">
      <dgm:prSet presAssocID="{981EEB36-D447-487A-8E04-569F190753B5}" presName="parTrans" presStyleLbl="sibTrans2D1" presStyleIdx="2" presStyleCnt="4"/>
      <dgm:spPr/>
      <dgm:t>
        <a:bodyPr/>
        <a:lstStyle/>
        <a:p>
          <a:endParaRPr lang="tr-TR"/>
        </a:p>
      </dgm:t>
    </dgm:pt>
    <dgm:pt modelId="{F6C950A7-6BEA-4F97-B552-E3C487DEBEAC}" type="pres">
      <dgm:prSet presAssocID="{C57A908B-026E-4371-8A43-32626F691C88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FF9CF8-BE20-40DF-8F2F-7EBA59D678B0}" type="pres">
      <dgm:prSet presAssocID="{576EC6FF-0D10-4313-BDCC-4B0AD4656B2A}" presName="sibTrans" presStyleLbl="sibTrans2D1" presStyleIdx="3" presStyleCnt="4"/>
      <dgm:spPr/>
      <dgm:t>
        <a:bodyPr/>
        <a:lstStyle/>
        <a:p>
          <a:endParaRPr lang="tr-TR"/>
        </a:p>
      </dgm:t>
    </dgm:pt>
    <dgm:pt modelId="{F7E2A997-E68C-4D79-BBD6-7E5C7A9494E1}" type="pres">
      <dgm:prSet presAssocID="{52EDCD3D-37E9-4CC2-B429-8D71058FF4F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2783B0-8BFF-460D-A697-C7331A0D1191}" type="presOf" srcId="{22226305-04D6-42D5-9686-1DF32A0C05EA}" destId="{31444DB7-2E54-4DDA-B179-441848D0315F}" srcOrd="0" destOrd="0" presId="urn:microsoft.com/office/officeart/2005/8/layout/lProcess1"/>
    <dgm:cxn modelId="{DBC60F5F-9884-411E-947D-CBE3B72CECDB}" srcId="{A087D56F-98C6-4651-9457-5A62EC1DD2E6}" destId="{52EDCD3D-37E9-4CC2-B429-8D71058FF4F1}" srcOrd="1" destOrd="0" parTransId="{31D16A33-5C1A-4DC3-9E3C-00671BC47656}" sibTransId="{61B82A30-EE53-4AA0-ABCB-C71716760233}"/>
    <dgm:cxn modelId="{67AFA7D1-F3F8-402B-A4A9-A15FA21514BA}" type="presOf" srcId="{26FF153C-7A35-4A17-A6F1-B7E34DBD6B05}" destId="{5640F9F6-5337-4E18-9964-AC5AAD6DDC50}" srcOrd="0" destOrd="0" presId="urn:microsoft.com/office/officeart/2005/8/layout/lProcess1"/>
    <dgm:cxn modelId="{E7DD2D76-4A6B-4E77-9D61-76D364478D3E}" type="presOf" srcId="{02668C7E-C4CF-423F-8571-327E75C59A26}" destId="{4C596D73-B310-4F22-BF46-75861BFC89C1}" srcOrd="0" destOrd="0" presId="urn:microsoft.com/office/officeart/2005/8/layout/lProcess1"/>
    <dgm:cxn modelId="{70800EA6-4CC1-45E6-A30E-DB38B0269AA6}" srcId="{22226305-04D6-42D5-9686-1DF32A0C05EA}" destId="{AC8AC2D1-0098-4103-9F78-582899F71E39}" srcOrd="0" destOrd="0" parTransId="{1688B091-3CC0-4BCC-A029-85357EBC049F}" sibTransId="{02668C7E-C4CF-423F-8571-327E75C59A26}"/>
    <dgm:cxn modelId="{99AE42CD-BE78-4C1C-BDBD-61A86059C3F5}" type="presOf" srcId="{F819C439-6362-4DD8-87C2-1447C268D332}" destId="{DB1A111F-1271-4006-AD3D-8B4316C7DFA8}" srcOrd="0" destOrd="0" presId="urn:microsoft.com/office/officeart/2005/8/layout/lProcess1"/>
    <dgm:cxn modelId="{76EA44F8-01B0-4D36-8519-EE0592F130CB}" srcId="{22226305-04D6-42D5-9686-1DF32A0C05EA}" destId="{26FF153C-7A35-4A17-A6F1-B7E34DBD6B05}" srcOrd="1" destOrd="0" parTransId="{5E901449-E566-4440-A301-09F95A7B0A81}" sibTransId="{626D54BA-9DF5-4D33-8245-782081DA126A}"/>
    <dgm:cxn modelId="{D09B6BC9-2B86-4F94-AFCA-382990C7B2D1}" type="presOf" srcId="{981EEB36-D447-487A-8E04-569F190753B5}" destId="{09E1773B-02A1-4907-B6C3-FAFC02A054BA}" srcOrd="0" destOrd="0" presId="urn:microsoft.com/office/officeart/2005/8/layout/lProcess1"/>
    <dgm:cxn modelId="{F0F30119-7DD0-4112-8C0E-5627923B24A2}" type="presOf" srcId="{C57A908B-026E-4371-8A43-32626F691C88}" destId="{F6C950A7-6BEA-4F97-B552-E3C487DEBEAC}" srcOrd="0" destOrd="0" presId="urn:microsoft.com/office/officeart/2005/8/layout/lProcess1"/>
    <dgm:cxn modelId="{6678BF8B-F2F0-4F23-88FA-09369B62BCC4}" srcId="{F819C439-6362-4DD8-87C2-1447C268D332}" destId="{A087D56F-98C6-4651-9457-5A62EC1DD2E6}" srcOrd="1" destOrd="0" parTransId="{4BD6F3E1-CF5B-40D1-9A6A-9126F9B3C141}" sibTransId="{F4FA80E3-6AB4-434C-B530-E0D63328C4EA}"/>
    <dgm:cxn modelId="{94097AD5-7F52-4ECD-BCD8-ACE3657C4EC0}" type="presOf" srcId="{52EDCD3D-37E9-4CC2-B429-8D71058FF4F1}" destId="{F7E2A997-E68C-4D79-BBD6-7E5C7A9494E1}" srcOrd="0" destOrd="0" presId="urn:microsoft.com/office/officeart/2005/8/layout/lProcess1"/>
    <dgm:cxn modelId="{6509DC4D-A199-480C-81CF-6D1BB1DEA3F8}" type="presOf" srcId="{AC8AC2D1-0098-4103-9F78-582899F71E39}" destId="{DD01F98A-EF99-4BEC-8677-6135B05D830B}" srcOrd="0" destOrd="0" presId="urn:microsoft.com/office/officeart/2005/8/layout/lProcess1"/>
    <dgm:cxn modelId="{86F070EB-8301-4C5B-84AA-F326DAB966EA}" type="presOf" srcId="{A087D56F-98C6-4651-9457-5A62EC1DD2E6}" destId="{A4454A07-31ED-4A93-939D-D2D8740F0833}" srcOrd="0" destOrd="0" presId="urn:microsoft.com/office/officeart/2005/8/layout/lProcess1"/>
    <dgm:cxn modelId="{0935BEE2-2211-4E5D-B654-10DCF75659F0}" srcId="{F819C439-6362-4DD8-87C2-1447C268D332}" destId="{22226305-04D6-42D5-9686-1DF32A0C05EA}" srcOrd="0" destOrd="0" parTransId="{49C92363-1FE3-48F9-949C-001DAAC07D1A}" sibTransId="{446C0401-333F-40FF-943D-2522678720B4}"/>
    <dgm:cxn modelId="{68EC6C5D-A232-448C-BC54-A8A8B65284C7}" type="presOf" srcId="{576EC6FF-0D10-4313-BDCC-4B0AD4656B2A}" destId="{B8FF9CF8-BE20-40DF-8F2F-7EBA59D678B0}" srcOrd="0" destOrd="0" presId="urn:microsoft.com/office/officeart/2005/8/layout/lProcess1"/>
    <dgm:cxn modelId="{EF0FDB33-3943-4CB4-86EE-EED0E73D488D}" type="presOf" srcId="{1688B091-3CC0-4BCC-A029-85357EBC049F}" destId="{7EB5FF50-6DAD-411A-AFFB-C5C2E0D13C9B}" srcOrd="0" destOrd="0" presId="urn:microsoft.com/office/officeart/2005/8/layout/lProcess1"/>
    <dgm:cxn modelId="{37193BF2-30AE-4CDD-B280-060737CED0DD}" srcId="{A087D56F-98C6-4651-9457-5A62EC1DD2E6}" destId="{C57A908B-026E-4371-8A43-32626F691C88}" srcOrd="0" destOrd="0" parTransId="{981EEB36-D447-487A-8E04-569F190753B5}" sibTransId="{576EC6FF-0D10-4313-BDCC-4B0AD4656B2A}"/>
    <dgm:cxn modelId="{2D5B736C-3304-49CF-9E01-DD94FAAFDC1D}" type="presParOf" srcId="{DB1A111F-1271-4006-AD3D-8B4316C7DFA8}" destId="{198FF912-5D34-43F0-B48E-413ED4BEFD0A}" srcOrd="0" destOrd="0" presId="urn:microsoft.com/office/officeart/2005/8/layout/lProcess1"/>
    <dgm:cxn modelId="{6146719A-4FD7-47D5-9757-7B1137C0C5F7}" type="presParOf" srcId="{198FF912-5D34-43F0-B48E-413ED4BEFD0A}" destId="{31444DB7-2E54-4DDA-B179-441848D0315F}" srcOrd="0" destOrd="0" presId="urn:microsoft.com/office/officeart/2005/8/layout/lProcess1"/>
    <dgm:cxn modelId="{883388CB-9886-4D74-B2D2-5909D8C3850A}" type="presParOf" srcId="{198FF912-5D34-43F0-B48E-413ED4BEFD0A}" destId="{7EB5FF50-6DAD-411A-AFFB-C5C2E0D13C9B}" srcOrd="1" destOrd="0" presId="urn:microsoft.com/office/officeart/2005/8/layout/lProcess1"/>
    <dgm:cxn modelId="{EA886A0A-EE71-47BD-9F28-E4CF6BB7EF00}" type="presParOf" srcId="{198FF912-5D34-43F0-B48E-413ED4BEFD0A}" destId="{DD01F98A-EF99-4BEC-8677-6135B05D830B}" srcOrd="2" destOrd="0" presId="urn:microsoft.com/office/officeart/2005/8/layout/lProcess1"/>
    <dgm:cxn modelId="{F0DF1AB0-F244-4000-B0C4-F6DFF6F1A8B8}" type="presParOf" srcId="{198FF912-5D34-43F0-B48E-413ED4BEFD0A}" destId="{4C596D73-B310-4F22-BF46-75861BFC89C1}" srcOrd="3" destOrd="0" presId="urn:microsoft.com/office/officeart/2005/8/layout/lProcess1"/>
    <dgm:cxn modelId="{F6F30FB7-3E90-4ABE-B2B5-C2A4876359C8}" type="presParOf" srcId="{198FF912-5D34-43F0-B48E-413ED4BEFD0A}" destId="{5640F9F6-5337-4E18-9964-AC5AAD6DDC50}" srcOrd="4" destOrd="0" presId="urn:microsoft.com/office/officeart/2005/8/layout/lProcess1"/>
    <dgm:cxn modelId="{F4C32BFC-DAEC-47B8-AFA0-C10045AA2FCA}" type="presParOf" srcId="{DB1A111F-1271-4006-AD3D-8B4316C7DFA8}" destId="{ED2A389B-A017-477E-A8B3-6A2578D03A61}" srcOrd="1" destOrd="0" presId="urn:microsoft.com/office/officeart/2005/8/layout/lProcess1"/>
    <dgm:cxn modelId="{9CD85650-037D-485C-9B6E-B67070A56EFE}" type="presParOf" srcId="{DB1A111F-1271-4006-AD3D-8B4316C7DFA8}" destId="{6F46C5A1-E7AA-4D62-AE3D-9AE6B2A1F38E}" srcOrd="2" destOrd="0" presId="urn:microsoft.com/office/officeart/2005/8/layout/lProcess1"/>
    <dgm:cxn modelId="{87A2C092-1452-4914-AA10-D590C2B573D2}" type="presParOf" srcId="{6F46C5A1-E7AA-4D62-AE3D-9AE6B2A1F38E}" destId="{A4454A07-31ED-4A93-939D-D2D8740F0833}" srcOrd="0" destOrd="0" presId="urn:microsoft.com/office/officeart/2005/8/layout/lProcess1"/>
    <dgm:cxn modelId="{6B1F3064-549B-4C10-950E-FB31DA48B57E}" type="presParOf" srcId="{6F46C5A1-E7AA-4D62-AE3D-9AE6B2A1F38E}" destId="{09E1773B-02A1-4907-B6C3-FAFC02A054BA}" srcOrd="1" destOrd="0" presId="urn:microsoft.com/office/officeart/2005/8/layout/lProcess1"/>
    <dgm:cxn modelId="{D36C2B08-3024-4ACD-8A94-D0646282F4A2}" type="presParOf" srcId="{6F46C5A1-E7AA-4D62-AE3D-9AE6B2A1F38E}" destId="{F6C950A7-6BEA-4F97-B552-E3C487DEBEAC}" srcOrd="2" destOrd="0" presId="urn:microsoft.com/office/officeart/2005/8/layout/lProcess1"/>
    <dgm:cxn modelId="{E8E70535-4EEE-4107-9EF7-3D4D54113373}" type="presParOf" srcId="{6F46C5A1-E7AA-4D62-AE3D-9AE6B2A1F38E}" destId="{B8FF9CF8-BE20-40DF-8F2F-7EBA59D678B0}" srcOrd="3" destOrd="0" presId="urn:microsoft.com/office/officeart/2005/8/layout/lProcess1"/>
    <dgm:cxn modelId="{CD661B13-8CC5-4D10-A6E3-BF4721E42260}" type="presParOf" srcId="{6F46C5A1-E7AA-4D62-AE3D-9AE6B2A1F38E}" destId="{F7E2A997-E68C-4D79-BBD6-7E5C7A9494E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05EC8A-BADC-4B6D-8AF3-EDA4DBE0EEC7}" type="doc">
      <dgm:prSet loTypeId="urn:microsoft.com/office/officeart/2008/layout/PictureAccentList" loCatId="list" qsTypeId="urn:microsoft.com/office/officeart/2005/8/quickstyle/3d1" qsCatId="3D" csTypeId="urn:microsoft.com/office/officeart/2005/8/colors/colorful1#14" csCatId="colorful" phldr="1"/>
      <dgm:spPr/>
      <dgm:t>
        <a:bodyPr/>
        <a:lstStyle/>
        <a:p>
          <a:endParaRPr lang="tr-TR"/>
        </a:p>
      </dgm:t>
    </dgm:pt>
    <dgm:pt modelId="{61C6C8B8-3DB6-49DA-BA1A-F6926D6A076F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yetersizlik ve başka bozuklukları önlemeye yönelik üç farklı yöntem;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5957E36-0527-42CD-A322-D7BE65D31218}" type="parTrans" cxnId="{23FF1122-72A5-4238-A5F6-2ADBF7D397FC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0744373-FC5F-4577-ABAB-3780814AFE16}" type="sibTrans" cxnId="{23FF1122-72A5-4238-A5F6-2ADBF7D397FC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1ECD037-58A5-4FEE-B045-6E41D4728AF4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Birincil önleme: </a:t>
          </a:r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yetersizliğe neden olabilecek durumun ortadan kaldırılmasıdır.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2ED273E-921F-4156-8B95-7CACC152E419}" type="parTrans" cxnId="{3B0FA4BC-268C-4D11-A75C-0B6687C38207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972F608-75FA-42CF-BF0E-C278C4D7302A}" type="sibTrans" cxnId="{3B0FA4BC-268C-4D11-A75C-0B6687C38207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47B1DC3-84DA-4DBA-AB31-153442EB561E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İkincil önleme: </a:t>
          </a:r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yetersizliğe neden olan durumun ortadan kaldırılmasıdır.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1E4091A-E5E8-4371-93C2-E9F62EDA3F74}" type="parTrans" cxnId="{BCE92148-4B71-4098-9ADF-B34682162747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27D21B6-B3ED-468F-83AE-F2CD4DF63AE1}" type="sibTrans" cxnId="{BCE92148-4B71-4098-9ADF-B34682162747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B67C20A-210B-47CA-969C-4B7CC1FAAF9D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Üçüncül önleme: </a:t>
          </a:r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etkilerini en aza indirmektir.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FC45CC-5056-4D09-9933-1A0003DC05BA}" type="sibTrans" cxnId="{708C4642-A4FA-469D-A140-DFB36D8AE98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074DD52-3F3D-4D74-8879-34324F1E703D}" type="parTrans" cxnId="{708C4642-A4FA-469D-A140-DFB36D8AE98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2BA1AE6-E750-4451-B3A0-3569E6741E21}" type="pres">
      <dgm:prSet presAssocID="{1705EC8A-BADC-4B6D-8AF3-EDA4DBE0EEC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17EEA9C-E239-4512-A6ED-0519E393CA7B}" type="pres">
      <dgm:prSet presAssocID="{61C6C8B8-3DB6-49DA-BA1A-F6926D6A076F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r-TR"/>
        </a:p>
      </dgm:t>
    </dgm:pt>
    <dgm:pt modelId="{937EF9AA-25C2-4AC7-8B93-9724BC8DBB7E}" type="pres">
      <dgm:prSet presAssocID="{61C6C8B8-3DB6-49DA-BA1A-F6926D6A076F}" presName="rootComposite" presStyleCnt="0">
        <dgm:presLayoutVars/>
      </dgm:prSet>
      <dgm:spPr/>
      <dgm:t>
        <a:bodyPr/>
        <a:lstStyle/>
        <a:p>
          <a:endParaRPr lang="tr-TR"/>
        </a:p>
      </dgm:t>
    </dgm:pt>
    <dgm:pt modelId="{DD7577EE-F99B-48A6-B0C4-01ED8B86134E}" type="pres">
      <dgm:prSet presAssocID="{61C6C8B8-3DB6-49DA-BA1A-F6926D6A076F}" presName="rootText" presStyleLbl="node0" presStyleIdx="0" presStyleCnt="1" custLinFactNeighborX="-310" custLinFactNeighborY="-8512">
        <dgm:presLayoutVars>
          <dgm:chMax/>
          <dgm:chPref val="4"/>
        </dgm:presLayoutVars>
      </dgm:prSet>
      <dgm:spPr/>
      <dgm:t>
        <a:bodyPr/>
        <a:lstStyle/>
        <a:p>
          <a:endParaRPr lang="tr-TR"/>
        </a:p>
      </dgm:t>
    </dgm:pt>
    <dgm:pt modelId="{CF6BDD53-A172-49C7-B08C-033C02BDF53C}" type="pres">
      <dgm:prSet presAssocID="{61C6C8B8-3DB6-49DA-BA1A-F6926D6A076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EFFE6F6-47CE-4CC6-9D0B-70A51DA0C09E}" type="pres">
      <dgm:prSet presAssocID="{91ECD037-58A5-4FEE-B045-6E41D4728AF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4086683-C4F6-48D8-9810-C7B2C66C00DB}" type="pres">
      <dgm:prSet presAssocID="{91ECD037-58A5-4FEE-B045-6E41D4728AF4}" presName="Image" presStyleLbl="node1" presStyleIdx="0" presStyleCnt="3"/>
      <dgm:spPr>
        <a:prstGeom prst="smileyFace">
          <a:avLst/>
        </a:prstGeom>
        <a:ln w="25400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4E0C72E2-DC78-40D0-B862-38EAE571AD90}" type="pres">
      <dgm:prSet presAssocID="{91ECD037-58A5-4FEE-B045-6E41D4728AF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9F5C59-D88D-494E-BC0A-778D95204CED}" type="pres">
      <dgm:prSet presAssocID="{147B1DC3-84DA-4DBA-AB31-153442EB561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EF06091-2513-4A01-B513-C9FA9EB7691E}" type="pres">
      <dgm:prSet presAssocID="{147B1DC3-84DA-4DBA-AB31-153442EB561E}" presName="Image" presStyleLbl="node1" presStyleIdx="1" presStyleCnt="3"/>
      <dgm:spPr>
        <a:prstGeom prst="smileyFace">
          <a:avLst/>
        </a:prstGeom>
        <a:ln w="25400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0E1F0A7C-F505-4CEC-84FE-EF59D5522B0D}" type="pres">
      <dgm:prSet presAssocID="{147B1DC3-84DA-4DBA-AB31-153442EB561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DE5137-B81F-420B-848C-693B526E3187}" type="pres">
      <dgm:prSet presAssocID="{5B67C20A-210B-47CA-969C-4B7CC1FAAF9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A8B891D-4291-4949-85AF-5F4434E63E70}" type="pres">
      <dgm:prSet presAssocID="{5B67C20A-210B-47CA-969C-4B7CC1FAAF9D}" presName="Image" presStyleLbl="node1" presStyleIdx="2" presStyleCnt="3"/>
      <dgm:spPr>
        <a:prstGeom prst="smileyFace">
          <a:avLst/>
        </a:prstGeom>
        <a:ln w="25400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B8AA804A-8716-4D9C-B95B-325AE0EAEDD1}" type="pres">
      <dgm:prSet presAssocID="{5B67C20A-210B-47CA-969C-4B7CC1FAAF9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B470F9-43C1-4BFF-A9FF-491D8D32756C}" type="presOf" srcId="{1705EC8A-BADC-4B6D-8AF3-EDA4DBE0EEC7}" destId="{62BA1AE6-E750-4451-B3A0-3569E6741E21}" srcOrd="0" destOrd="0" presId="urn:microsoft.com/office/officeart/2008/layout/PictureAccentList"/>
    <dgm:cxn modelId="{3B0FA4BC-268C-4D11-A75C-0B6687C38207}" srcId="{61C6C8B8-3DB6-49DA-BA1A-F6926D6A076F}" destId="{91ECD037-58A5-4FEE-B045-6E41D4728AF4}" srcOrd="0" destOrd="0" parTransId="{F2ED273E-921F-4156-8B95-7CACC152E419}" sibTransId="{6972F608-75FA-42CF-BF0E-C278C4D7302A}"/>
    <dgm:cxn modelId="{23FF1122-72A5-4238-A5F6-2ADBF7D397FC}" srcId="{1705EC8A-BADC-4B6D-8AF3-EDA4DBE0EEC7}" destId="{61C6C8B8-3DB6-49DA-BA1A-F6926D6A076F}" srcOrd="0" destOrd="0" parTransId="{A5957E36-0527-42CD-A322-D7BE65D31218}" sibTransId="{40744373-FC5F-4577-ABAB-3780814AFE16}"/>
    <dgm:cxn modelId="{8851CB12-7BED-4C3B-8FA5-5F25381797FA}" type="presOf" srcId="{147B1DC3-84DA-4DBA-AB31-153442EB561E}" destId="{0E1F0A7C-F505-4CEC-84FE-EF59D5522B0D}" srcOrd="0" destOrd="0" presId="urn:microsoft.com/office/officeart/2008/layout/PictureAccentList"/>
    <dgm:cxn modelId="{708C4642-A4FA-469D-A140-DFB36D8AE988}" srcId="{61C6C8B8-3DB6-49DA-BA1A-F6926D6A076F}" destId="{5B67C20A-210B-47CA-969C-4B7CC1FAAF9D}" srcOrd="2" destOrd="0" parTransId="{5074DD52-3F3D-4D74-8879-34324F1E703D}" sibTransId="{7EFC45CC-5056-4D09-9933-1A0003DC05BA}"/>
    <dgm:cxn modelId="{421B2353-3AD4-461C-AD92-08CD831A2C8D}" type="presOf" srcId="{91ECD037-58A5-4FEE-B045-6E41D4728AF4}" destId="{4E0C72E2-DC78-40D0-B862-38EAE571AD90}" srcOrd="0" destOrd="0" presId="urn:microsoft.com/office/officeart/2008/layout/PictureAccentList"/>
    <dgm:cxn modelId="{0C0F6765-94AE-45FD-9FC9-269B9C4D9E72}" type="presOf" srcId="{5B67C20A-210B-47CA-969C-4B7CC1FAAF9D}" destId="{B8AA804A-8716-4D9C-B95B-325AE0EAEDD1}" srcOrd="0" destOrd="0" presId="urn:microsoft.com/office/officeart/2008/layout/PictureAccentList"/>
    <dgm:cxn modelId="{BCE92148-4B71-4098-9ADF-B34682162747}" srcId="{61C6C8B8-3DB6-49DA-BA1A-F6926D6A076F}" destId="{147B1DC3-84DA-4DBA-AB31-153442EB561E}" srcOrd="1" destOrd="0" parTransId="{21E4091A-E5E8-4371-93C2-E9F62EDA3F74}" sibTransId="{327D21B6-B3ED-468F-83AE-F2CD4DF63AE1}"/>
    <dgm:cxn modelId="{D3CB53E0-5711-4286-8F22-309FE940CE0D}" type="presOf" srcId="{61C6C8B8-3DB6-49DA-BA1A-F6926D6A076F}" destId="{DD7577EE-F99B-48A6-B0C4-01ED8B86134E}" srcOrd="0" destOrd="0" presId="urn:microsoft.com/office/officeart/2008/layout/PictureAccentList"/>
    <dgm:cxn modelId="{2E5AA286-8526-4C48-A129-72C2CF4A69E2}" type="presParOf" srcId="{62BA1AE6-E750-4451-B3A0-3569E6741E21}" destId="{017EEA9C-E239-4512-A6ED-0519E393CA7B}" srcOrd="0" destOrd="0" presId="urn:microsoft.com/office/officeart/2008/layout/PictureAccentList"/>
    <dgm:cxn modelId="{08402F1A-5A14-4AC3-B83C-6779898A8FAD}" type="presParOf" srcId="{017EEA9C-E239-4512-A6ED-0519E393CA7B}" destId="{937EF9AA-25C2-4AC7-8B93-9724BC8DBB7E}" srcOrd="0" destOrd="0" presId="urn:microsoft.com/office/officeart/2008/layout/PictureAccentList"/>
    <dgm:cxn modelId="{A6C82163-C52F-4506-80F0-52558DED1333}" type="presParOf" srcId="{937EF9AA-25C2-4AC7-8B93-9724BC8DBB7E}" destId="{DD7577EE-F99B-48A6-B0C4-01ED8B86134E}" srcOrd="0" destOrd="0" presId="urn:microsoft.com/office/officeart/2008/layout/PictureAccentList"/>
    <dgm:cxn modelId="{A695A3FB-597C-4825-AD7F-374E10FF2281}" type="presParOf" srcId="{017EEA9C-E239-4512-A6ED-0519E393CA7B}" destId="{CF6BDD53-A172-49C7-B08C-033C02BDF53C}" srcOrd="1" destOrd="0" presId="urn:microsoft.com/office/officeart/2008/layout/PictureAccentList"/>
    <dgm:cxn modelId="{A522BB15-A80D-44C0-8861-DED2C0A1425B}" type="presParOf" srcId="{CF6BDD53-A172-49C7-B08C-033C02BDF53C}" destId="{1EFFE6F6-47CE-4CC6-9D0B-70A51DA0C09E}" srcOrd="0" destOrd="0" presId="urn:microsoft.com/office/officeart/2008/layout/PictureAccentList"/>
    <dgm:cxn modelId="{5F4379FE-9FF9-4438-B017-B29D0318163D}" type="presParOf" srcId="{1EFFE6F6-47CE-4CC6-9D0B-70A51DA0C09E}" destId="{D4086683-C4F6-48D8-9810-C7B2C66C00DB}" srcOrd="0" destOrd="0" presId="urn:microsoft.com/office/officeart/2008/layout/PictureAccentList"/>
    <dgm:cxn modelId="{661AFA31-4623-4BE4-B25C-805A3924DB86}" type="presParOf" srcId="{1EFFE6F6-47CE-4CC6-9D0B-70A51DA0C09E}" destId="{4E0C72E2-DC78-40D0-B862-38EAE571AD90}" srcOrd="1" destOrd="0" presId="urn:microsoft.com/office/officeart/2008/layout/PictureAccentList"/>
    <dgm:cxn modelId="{0E1412BB-B8D9-4A0F-8526-B3E3EF19F5D2}" type="presParOf" srcId="{CF6BDD53-A172-49C7-B08C-033C02BDF53C}" destId="{A29F5C59-D88D-494E-BC0A-778D95204CED}" srcOrd="1" destOrd="0" presId="urn:microsoft.com/office/officeart/2008/layout/PictureAccentList"/>
    <dgm:cxn modelId="{E68C4CC3-1241-479A-BF21-A8982F544F64}" type="presParOf" srcId="{A29F5C59-D88D-494E-BC0A-778D95204CED}" destId="{BEF06091-2513-4A01-B513-C9FA9EB7691E}" srcOrd="0" destOrd="0" presId="urn:microsoft.com/office/officeart/2008/layout/PictureAccentList"/>
    <dgm:cxn modelId="{C2D8226A-431C-4625-B578-0FA611C090C8}" type="presParOf" srcId="{A29F5C59-D88D-494E-BC0A-778D95204CED}" destId="{0E1F0A7C-F505-4CEC-84FE-EF59D5522B0D}" srcOrd="1" destOrd="0" presId="urn:microsoft.com/office/officeart/2008/layout/PictureAccentList"/>
    <dgm:cxn modelId="{BFE377ED-C871-4556-8A99-C3AEB7D084C3}" type="presParOf" srcId="{CF6BDD53-A172-49C7-B08C-033C02BDF53C}" destId="{96DE5137-B81F-420B-848C-693B526E3187}" srcOrd="2" destOrd="0" presId="urn:microsoft.com/office/officeart/2008/layout/PictureAccentList"/>
    <dgm:cxn modelId="{882A7B65-6BE1-4FB8-988E-3DC208F4843B}" type="presParOf" srcId="{96DE5137-B81F-420B-848C-693B526E3187}" destId="{8A8B891D-4291-4949-85AF-5F4434E63E70}" srcOrd="0" destOrd="0" presId="urn:microsoft.com/office/officeart/2008/layout/PictureAccentList"/>
    <dgm:cxn modelId="{7E01D390-46EB-40E7-A390-EB6986D28F2D}" type="presParOf" srcId="{96DE5137-B81F-420B-848C-693B526E3187}" destId="{B8AA804A-8716-4D9C-B95B-325AE0EAEDD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88132-404D-42B8-81E6-49251FA07102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4F19D62-1C02-4F10-8F6E-DCE205EAA610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ihtiyaçlarına göre sınıflandırma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CDF6666-97BE-4A6E-BBBA-2A6AC5A3071E}" type="parTrans" cxnId="{B07BE09C-E319-4D38-9E9C-E58703A6F501}">
      <dgm:prSet/>
      <dgm:spPr/>
      <dgm:t>
        <a:bodyPr/>
        <a:lstStyle/>
        <a:p>
          <a:endParaRPr lang="tr-TR"/>
        </a:p>
      </dgm:t>
    </dgm:pt>
    <dgm:pt modelId="{C5D1EB3A-4C4D-42C4-8F87-9C660F95B3C3}" type="sibTrans" cxnId="{B07BE09C-E319-4D38-9E9C-E58703A6F501}">
      <dgm:prSet/>
      <dgm:spPr/>
      <dgm:t>
        <a:bodyPr/>
        <a:lstStyle/>
        <a:p>
          <a:endParaRPr lang="tr-TR"/>
        </a:p>
      </dgm:t>
    </dgm:pt>
    <dgm:pt modelId="{651904C7-1775-4316-B8C7-4E353BAB4B7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4A872F-C739-4EDC-8DE9-2775FA3BFAAB}" type="parTrans" cxnId="{864E5812-3895-4376-B3A3-C90F0971FDD8}">
      <dgm:prSet/>
      <dgm:spPr/>
      <dgm:t>
        <a:bodyPr/>
        <a:lstStyle/>
        <a:p>
          <a:endParaRPr lang="tr-TR"/>
        </a:p>
      </dgm:t>
    </dgm:pt>
    <dgm:pt modelId="{864AFD54-7CED-4E4F-AE59-A0CCCAB4651F}" type="sibTrans" cxnId="{864E5812-3895-4376-B3A3-C90F0971FDD8}">
      <dgm:prSet/>
      <dgm:spPr/>
      <dgm:t>
        <a:bodyPr/>
        <a:lstStyle/>
        <a:p>
          <a:endParaRPr lang="tr-TR"/>
        </a:p>
      </dgm:t>
    </dgm:pt>
    <dgm:pt modelId="{267C4CE8-8CFA-4739-BAA4-247F4D30C9BF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Ağırlık derecesine göre sınıflandırma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3101B96-9FCB-47B9-A618-CC54BD4EED64}" type="parTrans" cxnId="{0565368C-DBB9-4E52-8E05-17B01DE7AF49}">
      <dgm:prSet/>
      <dgm:spPr/>
      <dgm:t>
        <a:bodyPr/>
        <a:lstStyle/>
        <a:p>
          <a:endParaRPr lang="tr-TR"/>
        </a:p>
      </dgm:t>
    </dgm:pt>
    <dgm:pt modelId="{4EB59A19-DDE5-48C3-B86F-AED496EE2F24}" type="sibTrans" cxnId="{0565368C-DBB9-4E52-8E05-17B01DE7AF49}">
      <dgm:prSet/>
      <dgm:spPr/>
      <dgm:t>
        <a:bodyPr/>
        <a:lstStyle/>
        <a:p>
          <a:endParaRPr lang="tr-TR"/>
        </a:p>
      </dgm:t>
    </dgm:pt>
    <dgm:pt modelId="{45FDDF85-3716-4551-AF59-48550593635C}" type="pres">
      <dgm:prSet presAssocID="{A9288132-404D-42B8-81E6-49251FA0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A751550-75D2-42E3-95EF-74D8815ECE6B}" type="pres">
      <dgm:prSet presAssocID="{A9288132-404D-42B8-81E6-49251FA07102}" presName="dot1" presStyleLbl="alignNode1" presStyleIdx="0" presStyleCnt="12"/>
      <dgm:spPr/>
    </dgm:pt>
    <dgm:pt modelId="{620A8590-F7CE-412F-8A91-12F14135F8B0}" type="pres">
      <dgm:prSet presAssocID="{A9288132-404D-42B8-81E6-49251FA07102}" presName="dot2" presStyleLbl="alignNode1" presStyleIdx="1" presStyleCnt="12"/>
      <dgm:spPr/>
    </dgm:pt>
    <dgm:pt modelId="{03745367-1743-44D0-8396-DBFC59B181A2}" type="pres">
      <dgm:prSet presAssocID="{A9288132-404D-42B8-81E6-49251FA07102}" presName="dot3" presStyleLbl="alignNode1" presStyleIdx="2" presStyleCnt="12"/>
      <dgm:spPr/>
    </dgm:pt>
    <dgm:pt modelId="{2A843BFE-5C98-411C-89EA-C48A6A7F32D8}" type="pres">
      <dgm:prSet presAssocID="{A9288132-404D-42B8-81E6-49251FA07102}" presName="dot4" presStyleLbl="alignNode1" presStyleIdx="3" presStyleCnt="12"/>
      <dgm:spPr/>
    </dgm:pt>
    <dgm:pt modelId="{9A143AAB-993B-4CEC-B436-C40055071169}" type="pres">
      <dgm:prSet presAssocID="{A9288132-404D-42B8-81E6-49251FA07102}" presName="dot5" presStyleLbl="alignNode1" presStyleIdx="4" presStyleCnt="12"/>
      <dgm:spPr/>
    </dgm:pt>
    <dgm:pt modelId="{721EF087-C1A4-4B4A-8938-9E419A379349}" type="pres">
      <dgm:prSet presAssocID="{A9288132-404D-42B8-81E6-49251FA07102}" presName="dotArrow1" presStyleLbl="alignNode1" presStyleIdx="5" presStyleCnt="12"/>
      <dgm:spPr/>
    </dgm:pt>
    <dgm:pt modelId="{7D766B0B-F78E-443F-993A-3E12BE03DE34}" type="pres">
      <dgm:prSet presAssocID="{A9288132-404D-42B8-81E6-49251FA07102}" presName="dotArrow2" presStyleLbl="alignNode1" presStyleIdx="6" presStyleCnt="12"/>
      <dgm:spPr/>
    </dgm:pt>
    <dgm:pt modelId="{9190DFF0-8854-471B-85C2-149164757A6A}" type="pres">
      <dgm:prSet presAssocID="{A9288132-404D-42B8-81E6-49251FA07102}" presName="dotArrow3" presStyleLbl="alignNode1" presStyleIdx="7" presStyleCnt="12"/>
      <dgm:spPr/>
    </dgm:pt>
    <dgm:pt modelId="{DD3D44AB-5706-47DD-9D75-FAA976B967CE}" type="pres">
      <dgm:prSet presAssocID="{A9288132-404D-42B8-81E6-49251FA07102}" presName="dotArrow4" presStyleLbl="alignNode1" presStyleIdx="8" presStyleCnt="12"/>
      <dgm:spPr/>
    </dgm:pt>
    <dgm:pt modelId="{6B133089-8113-4422-9A92-EC29AAFF74A9}" type="pres">
      <dgm:prSet presAssocID="{A9288132-404D-42B8-81E6-49251FA07102}" presName="dotArrow5" presStyleLbl="alignNode1" presStyleIdx="9" presStyleCnt="12"/>
      <dgm:spPr/>
    </dgm:pt>
    <dgm:pt modelId="{B1F3BCE1-17C2-4639-B24B-CE137573D0EC}" type="pres">
      <dgm:prSet presAssocID="{A9288132-404D-42B8-81E6-49251FA07102}" presName="dotArrow6" presStyleLbl="alignNode1" presStyleIdx="10" presStyleCnt="12"/>
      <dgm:spPr/>
    </dgm:pt>
    <dgm:pt modelId="{6ADFFE7D-C6C3-41B2-956E-B22582AE3ADB}" type="pres">
      <dgm:prSet presAssocID="{A9288132-404D-42B8-81E6-49251FA07102}" presName="dotArrow7" presStyleLbl="alignNode1" presStyleIdx="11" presStyleCnt="12"/>
      <dgm:spPr/>
    </dgm:pt>
    <dgm:pt modelId="{A71C9674-4466-479A-B724-50AD1F114DD0}" type="pres">
      <dgm:prSet presAssocID="{24F19D62-1C02-4F10-8F6E-DCE205EAA610}" presName="parTx1" presStyleLbl="node1" presStyleIdx="0" presStyleCnt="3"/>
      <dgm:spPr/>
      <dgm:t>
        <a:bodyPr/>
        <a:lstStyle/>
        <a:p>
          <a:endParaRPr lang="tr-TR"/>
        </a:p>
      </dgm:t>
    </dgm:pt>
    <dgm:pt modelId="{DDE45C2C-62FD-40C6-AE5E-276F89A3B12A}" type="pres">
      <dgm:prSet presAssocID="{C5D1EB3A-4C4D-42C4-8F87-9C660F95B3C3}" presName="picture1" presStyleCnt="0"/>
      <dgm:spPr/>
    </dgm:pt>
    <dgm:pt modelId="{2112D420-E30A-4E1C-8B7C-75ECB179B3F4}" type="pres">
      <dgm:prSet presAssocID="{C5D1EB3A-4C4D-42C4-8F87-9C660F95B3C3}" presName="imageRepeatNode" presStyleLbl="fgImgPlace1" presStyleIdx="0" presStyleCnt="3"/>
      <dgm:spPr>
        <a:prstGeom prst="sun">
          <a:avLst/>
        </a:prstGeom>
      </dgm:spPr>
      <dgm:t>
        <a:bodyPr/>
        <a:lstStyle/>
        <a:p>
          <a:endParaRPr lang="tr-TR"/>
        </a:p>
      </dgm:t>
    </dgm:pt>
    <dgm:pt modelId="{806E49AA-CF44-4D92-893A-F4CB6C577C8A}" type="pres">
      <dgm:prSet presAssocID="{267C4CE8-8CFA-4739-BAA4-247F4D30C9BF}" presName="parTx2" presStyleLbl="node1" presStyleIdx="1" presStyleCnt="3"/>
      <dgm:spPr/>
      <dgm:t>
        <a:bodyPr/>
        <a:lstStyle/>
        <a:p>
          <a:endParaRPr lang="tr-TR"/>
        </a:p>
      </dgm:t>
    </dgm:pt>
    <dgm:pt modelId="{D5734D87-C0C4-4C42-B62D-949435BB87AE}" type="pres">
      <dgm:prSet presAssocID="{4EB59A19-DDE5-48C3-B86F-AED496EE2F24}" presName="picture2" presStyleCnt="0"/>
      <dgm:spPr/>
    </dgm:pt>
    <dgm:pt modelId="{44502362-9189-4876-A466-0081DF2188FE}" type="pres">
      <dgm:prSet presAssocID="{4EB59A19-DDE5-48C3-B86F-AED496EE2F24}" presName="imageRepeatNode" presStyleLbl="fgImgPlace1" presStyleIdx="1" presStyleCnt="3"/>
      <dgm:spPr>
        <a:prstGeom prst="sun">
          <a:avLst/>
        </a:prstGeom>
      </dgm:spPr>
      <dgm:t>
        <a:bodyPr/>
        <a:lstStyle/>
        <a:p>
          <a:endParaRPr lang="tr-TR"/>
        </a:p>
      </dgm:t>
    </dgm:pt>
    <dgm:pt modelId="{3BB6471C-7E23-4C73-96AE-8AAD4EB663C0}" type="pres">
      <dgm:prSet presAssocID="{651904C7-1775-4316-B8C7-4E353BAB4B77}" presName="parTx3" presStyleLbl="node1" presStyleIdx="2" presStyleCnt="3"/>
      <dgm:spPr/>
      <dgm:t>
        <a:bodyPr/>
        <a:lstStyle/>
        <a:p>
          <a:endParaRPr lang="tr-TR"/>
        </a:p>
      </dgm:t>
    </dgm:pt>
    <dgm:pt modelId="{37DD9CAE-FFCF-41C1-8928-2C9258FFB351}" type="pres">
      <dgm:prSet presAssocID="{864AFD54-7CED-4E4F-AE59-A0CCCAB4651F}" presName="picture3" presStyleCnt="0"/>
      <dgm:spPr/>
    </dgm:pt>
    <dgm:pt modelId="{958D709C-D8A7-406C-BBEF-3DFAD7A9B20F}" type="pres">
      <dgm:prSet presAssocID="{864AFD54-7CED-4E4F-AE59-A0CCCAB4651F}" presName="imageRepeatNode" presStyleLbl="fgImgPlace1" presStyleIdx="2" presStyleCnt="3"/>
      <dgm:spPr>
        <a:prstGeom prst="sun">
          <a:avLst/>
        </a:prstGeom>
      </dgm:spPr>
      <dgm:t>
        <a:bodyPr/>
        <a:lstStyle/>
        <a:p>
          <a:endParaRPr lang="tr-TR"/>
        </a:p>
      </dgm:t>
    </dgm:pt>
  </dgm:ptLst>
  <dgm:cxnLst>
    <dgm:cxn modelId="{0565368C-DBB9-4E52-8E05-17B01DE7AF49}" srcId="{A9288132-404D-42B8-81E6-49251FA07102}" destId="{267C4CE8-8CFA-4739-BAA4-247F4D30C9BF}" srcOrd="1" destOrd="0" parTransId="{13101B96-9FCB-47B9-A618-CC54BD4EED64}" sibTransId="{4EB59A19-DDE5-48C3-B86F-AED496EE2F24}"/>
    <dgm:cxn modelId="{C87376B5-D683-4ECC-B5F2-D09AF18FD99E}" type="presOf" srcId="{A9288132-404D-42B8-81E6-49251FA07102}" destId="{45FDDF85-3716-4551-AF59-48550593635C}" srcOrd="0" destOrd="0" presId="urn:microsoft.com/office/officeart/2008/layout/AscendingPictureAccentProcess"/>
    <dgm:cxn modelId="{423409DA-E35B-48AF-8AE7-CE01DCF84DD7}" type="presOf" srcId="{4EB59A19-DDE5-48C3-B86F-AED496EE2F24}" destId="{44502362-9189-4876-A466-0081DF2188FE}" srcOrd="0" destOrd="0" presId="urn:microsoft.com/office/officeart/2008/layout/AscendingPictureAccentProcess"/>
    <dgm:cxn modelId="{EC683859-20AA-4F73-95C9-EFD0B48B72F3}" type="presOf" srcId="{C5D1EB3A-4C4D-42C4-8F87-9C660F95B3C3}" destId="{2112D420-E30A-4E1C-8B7C-75ECB179B3F4}" srcOrd="0" destOrd="0" presId="urn:microsoft.com/office/officeart/2008/layout/AscendingPictureAccentProcess"/>
    <dgm:cxn modelId="{340A1B6E-CAF9-4619-8D26-A787D34FDC4B}" type="presOf" srcId="{267C4CE8-8CFA-4739-BAA4-247F4D30C9BF}" destId="{806E49AA-CF44-4D92-893A-F4CB6C577C8A}" srcOrd="0" destOrd="0" presId="urn:microsoft.com/office/officeart/2008/layout/AscendingPictureAccentProcess"/>
    <dgm:cxn modelId="{864E5812-3895-4376-B3A3-C90F0971FDD8}" srcId="{A9288132-404D-42B8-81E6-49251FA07102}" destId="{651904C7-1775-4316-B8C7-4E353BAB4B77}" srcOrd="2" destOrd="0" parTransId="{5D4A872F-C739-4EDC-8DE9-2775FA3BFAAB}" sibTransId="{864AFD54-7CED-4E4F-AE59-A0CCCAB4651F}"/>
    <dgm:cxn modelId="{5E44C685-4A2B-4620-8284-738DC4067790}" type="presOf" srcId="{651904C7-1775-4316-B8C7-4E353BAB4B77}" destId="{3BB6471C-7E23-4C73-96AE-8AAD4EB663C0}" srcOrd="0" destOrd="0" presId="urn:microsoft.com/office/officeart/2008/layout/AscendingPictureAccentProcess"/>
    <dgm:cxn modelId="{CC65D387-1714-4E65-A44F-6E04FA7F4D7A}" type="presOf" srcId="{864AFD54-7CED-4E4F-AE59-A0CCCAB4651F}" destId="{958D709C-D8A7-406C-BBEF-3DFAD7A9B20F}" srcOrd="0" destOrd="0" presId="urn:microsoft.com/office/officeart/2008/layout/AscendingPictureAccentProcess"/>
    <dgm:cxn modelId="{96831CD1-23D1-44AC-AD26-2E7D47E78DD0}" type="presOf" srcId="{24F19D62-1C02-4F10-8F6E-DCE205EAA610}" destId="{A71C9674-4466-479A-B724-50AD1F114DD0}" srcOrd="0" destOrd="0" presId="urn:microsoft.com/office/officeart/2008/layout/AscendingPictureAccentProcess"/>
    <dgm:cxn modelId="{B07BE09C-E319-4D38-9E9C-E58703A6F501}" srcId="{A9288132-404D-42B8-81E6-49251FA07102}" destId="{24F19D62-1C02-4F10-8F6E-DCE205EAA610}" srcOrd="0" destOrd="0" parTransId="{DCDF6666-97BE-4A6E-BBBA-2A6AC5A3071E}" sibTransId="{C5D1EB3A-4C4D-42C4-8F87-9C660F95B3C3}"/>
    <dgm:cxn modelId="{D4CAE2E3-0403-4047-B42C-270EE183CDDC}" type="presParOf" srcId="{45FDDF85-3716-4551-AF59-48550593635C}" destId="{CA751550-75D2-42E3-95EF-74D8815ECE6B}" srcOrd="0" destOrd="0" presId="urn:microsoft.com/office/officeart/2008/layout/AscendingPictureAccentProcess"/>
    <dgm:cxn modelId="{A31E7795-DDC1-4924-B0A8-83CDE1199542}" type="presParOf" srcId="{45FDDF85-3716-4551-AF59-48550593635C}" destId="{620A8590-F7CE-412F-8A91-12F14135F8B0}" srcOrd="1" destOrd="0" presId="urn:microsoft.com/office/officeart/2008/layout/AscendingPictureAccentProcess"/>
    <dgm:cxn modelId="{49E43A8B-4C8D-43E0-ACF9-254C7B16C31B}" type="presParOf" srcId="{45FDDF85-3716-4551-AF59-48550593635C}" destId="{03745367-1743-44D0-8396-DBFC59B181A2}" srcOrd="2" destOrd="0" presId="urn:microsoft.com/office/officeart/2008/layout/AscendingPictureAccentProcess"/>
    <dgm:cxn modelId="{7E6E3E5D-64FB-47E1-8391-613C421B1638}" type="presParOf" srcId="{45FDDF85-3716-4551-AF59-48550593635C}" destId="{2A843BFE-5C98-411C-89EA-C48A6A7F32D8}" srcOrd="3" destOrd="0" presId="urn:microsoft.com/office/officeart/2008/layout/AscendingPictureAccentProcess"/>
    <dgm:cxn modelId="{29A9A047-D5B1-48AA-B87A-B2CE91ECAAAF}" type="presParOf" srcId="{45FDDF85-3716-4551-AF59-48550593635C}" destId="{9A143AAB-993B-4CEC-B436-C40055071169}" srcOrd="4" destOrd="0" presId="urn:microsoft.com/office/officeart/2008/layout/AscendingPictureAccentProcess"/>
    <dgm:cxn modelId="{C061B765-D86E-4F4A-9562-2B07E2299236}" type="presParOf" srcId="{45FDDF85-3716-4551-AF59-48550593635C}" destId="{721EF087-C1A4-4B4A-8938-9E419A379349}" srcOrd="5" destOrd="0" presId="urn:microsoft.com/office/officeart/2008/layout/AscendingPictureAccentProcess"/>
    <dgm:cxn modelId="{E5CEADFE-BF49-4B87-9E5F-B844E4FB00AA}" type="presParOf" srcId="{45FDDF85-3716-4551-AF59-48550593635C}" destId="{7D766B0B-F78E-443F-993A-3E12BE03DE34}" srcOrd="6" destOrd="0" presId="urn:microsoft.com/office/officeart/2008/layout/AscendingPictureAccentProcess"/>
    <dgm:cxn modelId="{BD318D08-859D-4DD5-A691-69A2C9C761C9}" type="presParOf" srcId="{45FDDF85-3716-4551-AF59-48550593635C}" destId="{9190DFF0-8854-471B-85C2-149164757A6A}" srcOrd="7" destOrd="0" presId="urn:microsoft.com/office/officeart/2008/layout/AscendingPictureAccentProcess"/>
    <dgm:cxn modelId="{76163637-D789-418E-B563-68F20BEB62A3}" type="presParOf" srcId="{45FDDF85-3716-4551-AF59-48550593635C}" destId="{DD3D44AB-5706-47DD-9D75-FAA976B967CE}" srcOrd="8" destOrd="0" presId="urn:microsoft.com/office/officeart/2008/layout/AscendingPictureAccentProcess"/>
    <dgm:cxn modelId="{4D8A1224-AD69-4C6C-A33C-7B6D670F898C}" type="presParOf" srcId="{45FDDF85-3716-4551-AF59-48550593635C}" destId="{6B133089-8113-4422-9A92-EC29AAFF74A9}" srcOrd="9" destOrd="0" presId="urn:microsoft.com/office/officeart/2008/layout/AscendingPictureAccentProcess"/>
    <dgm:cxn modelId="{495D5698-7B6B-4E08-92C9-88B2459CCA0C}" type="presParOf" srcId="{45FDDF85-3716-4551-AF59-48550593635C}" destId="{B1F3BCE1-17C2-4639-B24B-CE137573D0EC}" srcOrd="10" destOrd="0" presId="urn:microsoft.com/office/officeart/2008/layout/AscendingPictureAccentProcess"/>
    <dgm:cxn modelId="{60487EB9-CCB9-427A-95D4-6E45EEC0F7C5}" type="presParOf" srcId="{45FDDF85-3716-4551-AF59-48550593635C}" destId="{6ADFFE7D-C6C3-41B2-956E-B22582AE3ADB}" srcOrd="11" destOrd="0" presId="urn:microsoft.com/office/officeart/2008/layout/AscendingPictureAccentProcess"/>
    <dgm:cxn modelId="{E0D9309E-08F9-4B81-AD2B-F2A1A1A05F4B}" type="presParOf" srcId="{45FDDF85-3716-4551-AF59-48550593635C}" destId="{A71C9674-4466-479A-B724-50AD1F114DD0}" srcOrd="12" destOrd="0" presId="urn:microsoft.com/office/officeart/2008/layout/AscendingPictureAccentProcess"/>
    <dgm:cxn modelId="{3BE3ACA8-B83E-45D7-8813-066CAF15FB9D}" type="presParOf" srcId="{45FDDF85-3716-4551-AF59-48550593635C}" destId="{DDE45C2C-62FD-40C6-AE5E-276F89A3B12A}" srcOrd="13" destOrd="0" presId="urn:microsoft.com/office/officeart/2008/layout/AscendingPictureAccentProcess"/>
    <dgm:cxn modelId="{DA4E658F-6898-4D73-97E5-3BCD10214C95}" type="presParOf" srcId="{DDE45C2C-62FD-40C6-AE5E-276F89A3B12A}" destId="{2112D420-E30A-4E1C-8B7C-75ECB179B3F4}" srcOrd="0" destOrd="0" presId="urn:microsoft.com/office/officeart/2008/layout/AscendingPictureAccentProcess"/>
    <dgm:cxn modelId="{74A866CB-0A6E-4C5A-9A5F-8C525025FC99}" type="presParOf" srcId="{45FDDF85-3716-4551-AF59-48550593635C}" destId="{806E49AA-CF44-4D92-893A-F4CB6C577C8A}" srcOrd="14" destOrd="0" presId="urn:microsoft.com/office/officeart/2008/layout/AscendingPictureAccentProcess"/>
    <dgm:cxn modelId="{3F772375-9D8B-4854-9223-E92D34FCE1E2}" type="presParOf" srcId="{45FDDF85-3716-4551-AF59-48550593635C}" destId="{D5734D87-C0C4-4C42-B62D-949435BB87AE}" srcOrd="15" destOrd="0" presId="urn:microsoft.com/office/officeart/2008/layout/AscendingPictureAccentProcess"/>
    <dgm:cxn modelId="{313BEB8E-6F9C-446B-A4D5-23AA99DBDDBF}" type="presParOf" srcId="{D5734D87-C0C4-4C42-B62D-949435BB87AE}" destId="{44502362-9189-4876-A466-0081DF2188FE}" srcOrd="0" destOrd="0" presId="urn:microsoft.com/office/officeart/2008/layout/AscendingPictureAccentProcess"/>
    <dgm:cxn modelId="{17477C4E-6B27-4537-B388-069FD7A2BE6C}" type="presParOf" srcId="{45FDDF85-3716-4551-AF59-48550593635C}" destId="{3BB6471C-7E23-4C73-96AE-8AAD4EB663C0}" srcOrd="16" destOrd="0" presId="urn:microsoft.com/office/officeart/2008/layout/AscendingPictureAccentProcess"/>
    <dgm:cxn modelId="{1047076C-E9B2-4426-B879-3B22274B6E29}" type="presParOf" srcId="{45FDDF85-3716-4551-AF59-48550593635C}" destId="{37DD9CAE-FFCF-41C1-8928-2C9258FFB351}" srcOrd="17" destOrd="0" presId="urn:microsoft.com/office/officeart/2008/layout/AscendingPictureAccentProcess"/>
    <dgm:cxn modelId="{1087188E-D84F-48D3-95F2-96128999C6F8}" type="presParOf" srcId="{37DD9CAE-FFCF-41C1-8928-2C9258FFB351}" destId="{958D709C-D8A7-406C-BBEF-3DFAD7A9B2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DB0585-20FC-4F5C-8A09-FACECCA7DCF7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59D5C92-5AA4-4D09-8C66-8A8F0577CFD8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ve öğrenme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2D38004-4891-4588-9232-9EF823CA59A3}" type="sibTrans" cxnId="{8F0BC332-98C5-4E36-A987-49006D383CD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9593EA-4EDC-4B67-BDA5-126FF79D5F42}" type="parTrans" cxnId="{8F0BC332-98C5-4E36-A987-49006D383CD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730CC5E-7AC6-43AD-AA97-DF493529AD0B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sağlık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838B53E-2F84-4E69-AE9C-2C43EBD8436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1A311C0-26AF-4710-B8BF-F94169FAB694}" type="sibTrans" cxnId="{3541866E-F307-4B1C-9435-37C8D0A9F56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4FB21C-B7C6-4FAF-B6F7-9EDC09100ADB}" type="parTrans" cxnId="{3541866E-F307-4B1C-9435-37C8D0A9F56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D0BB11-0843-4E6E-801A-4C4831BCD37A}" type="sibTrans" cxnId="{89AF34B8-F234-4080-B69E-375AE013B9B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D92286D-4E83-41F5-AFC2-748A464A341C}" type="parTrans" cxnId="{89AF34B8-F234-4080-B69E-375AE013B9B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CCE823-7E0D-4C9C-B24C-18171B3179C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sosyal, davranışsal ve duygusal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B6E56F-7E75-4142-9CC6-A4BA658D4937}" type="sibTrans" cxnId="{2AF1E09B-F019-4414-A493-F7393BC90A6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847F3D-6DF0-4852-B969-4A56647CD7EE}" type="parTrans" cxnId="{2AF1E09B-F019-4414-A493-F7393BC90A6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2F70680-A7FC-483C-BB41-DE43D591B243}" type="pres">
      <dgm:prSet presAssocID="{2EDB0585-20FC-4F5C-8A09-FACECCA7D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5878C1-5423-40B7-9C90-3740F992F2C4}" type="pres">
      <dgm:prSet presAssocID="{459D5C92-5AA4-4D09-8C66-8A8F0577CF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370DA6-2289-48DF-AAF4-66059F995DE5}" type="pres">
      <dgm:prSet presAssocID="{32D38004-4891-4588-9232-9EF823CA59A3}" presName="sibTrans" presStyleCnt="0"/>
      <dgm:spPr/>
      <dgm:t>
        <a:bodyPr/>
        <a:lstStyle/>
        <a:p>
          <a:endParaRPr lang="tr-TR"/>
        </a:p>
      </dgm:t>
    </dgm:pt>
    <dgm:pt modelId="{A6BFB89C-3EFB-4F41-A119-45B6F77A124E}" type="pres">
      <dgm:prSet presAssocID="{0FCCE823-7E0D-4C9C-B24C-18171B3179CF}" presName="node" presStyleLbl="node1" presStyleIdx="1" presStyleCnt="4" custLinFactNeighborX="2520" custLinFactNeighborY="-2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AAFF7C-3554-49B4-BCC1-84BEE3052415}" type="pres">
      <dgm:prSet presAssocID="{49B6E56F-7E75-4142-9CC6-A4BA658D4937}" presName="sibTrans" presStyleCnt="0"/>
      <dgm:spPr/>
      <dgm:t>
        <a:bodyPr/>
        <a:lstStyle/>
        <a:p>
          <a:endParaRPr lang="tr-TR"/>
        </a:p>
      </dgm:t>
    </dgm:pt>
    <dgm:pt modelId="{1DFA05C7-F9CA-4CAB-A9B5-9D628A3F7192}" type="pres">
      <dgm:prSet presAssocID="{F838B53E-2F84-4E69-AE9C-2C43EBD843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1134B-5512-4643-86F5-551025D69FFF}" type="pres">
      <dgm:prSet presAssocID="{D1A311C0-26AF-4710-B8BF-F94169FAB694}" presName="sibTrans" presStyleCnt="0"/>
      <dgm:spPr/>
      <dgm:t>
        <a:bodyPr/>
        <a:lstStyle/>
        <a:p>
          <a:endParaRPr lang="tr-TR"/>
        </a:p>
      </dgm:t>
    </dgm:pt>
    <dgm:pt modelId="{8D1FC6FA-D24A-49B4-B9A2-551AC92DC683}" type="pres">
      <dgm:prSet presAssocID="{6730CC5E-7AC6-43AD-AA97-DF493529AD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444B6F-4126-4219-BCE5-561FFD6279FC}" type="presOf" srcId="{459D5C92-5AA4-4D09-8C66-8A8F0577CFD8}" destId="{E25878C1-5423-40B7-9C90-3740F992F2C4}" srcOrd="0" destOrd="0" presId="urn:microsoft.com/office/officeart/2005/8/layout/hList6"/>
    <dgm:cxn modelId="{8F0BC332-98C5-4E36-A987-49006D383CDC}" srcId="{2EDB0585-20FC-4F5C-8A09-FACECCA7DCF7}" destId="{459D5C92-5AA4-4D09-8C66-8A8F0577CFD8}" srcOrd="0" destOrd="0" parTransId="{449593EA-4EDC-4B67-BDA5-126FF79D5F42}" sibTransId="{32D38004-4891-4588-9232-9EF823CA59A3}"/>
    <dgm:cxn modelId="{3541866E-F307-4B1C-9435-37C8D0A9F561}" srcId="{2EDB0585-20FC-4F5C-8A09-FACECCA7DCF7}" destId="{F838B53E-2F84-4E69-AE9C-2C43EBD84365}" srcOrd="2" destOrd="0" parTransId="{2C4FB21C-B7C6-4FAF-B6F7-9EDC09100ADB}" sibTransId="{D1A311C0-26AF-4710-B8BF-F94169FAB694}"/>
    <dgm:cxn modelId="{1B5FDE3D-452E-45EE-AB3B-8A384F4AD1E2}" type="presOf" srcId="{0FCCE823-7E0D-4C9C-B24C-18171B3179CF}" destId="{A6BFB89C-3EFB-4F41-A119-45B6F77A124E}" srcOrd="0" destOrd="0" presId="urn:microsoft.com/office/officeart/2005/8/layout/hList6"/>
    <dgm:cxn modelId="{EDE0B05D-DE16-42DF-9DD4-8B6405FA51C5}" type="presOf" srcId="{6730CC5E-7AC6-43AD-AA97-DF493529AD0B}" destId="{8D1FC6FA-D24A-49B4-B9A2-551AC92DC683}" srcOrd="0" destOrd="0" presId="urn:microsoft.com/office/officeart/2005/8/layout/hList6"/>
    <dgm:cxn modelId="{2AF1E09B-F019-4414-A493-F7393BC90A6A}" srcId="{2EDB0585-20FC-4F5C-8A09-FACECCA7DCF7}" destId="{0FCCE823-7E0D-4C9C-B24C-18171B3179CF}" srcOrd="1" destOrd="0" parTransId="{19847F3D-6DF0-4852-B969-4A56647CD7EE}" sibTransId="{49B6E56F-7E75-4142-9CC6-A4BA658D4937}"/>
    <dgm:cxn modelId="{1C5967ED-2B08-4859-99EA-0EFB6E550392}" type="presOf" srcId="{F838B53E-2F84-4E69-AE9C-2C43EBD84365}" destId="{1DFA05C7-F9CA-4CAB-A9B5-9D628A3F7192}" srcOrd="0" destOrd="0" presId="urn:microsoft.com/office/officeart/2005/8/layout/hList6"/>
    <dgm:cxn modelId="{89AF34B8-F234-4080-B69E-375AE013B9BD}" srcId="{2EDB0585-20FC-4F5C-8A09-FACECCA7DCF7}" destId="{6730CC5E-7AC6-43AD-AA97-DF493529AD0B}" srcOrd="3" destOrd="0" parTransId="{BD92286D-4E83-41F5-AFC2-748A464A341C}" sibTransId="{FDD0BB11-0843-4E6E-801A-4C4831BCD37A}"/>
    <dgm:cxn modelId="{592BD663-B276-4FA6-B490-73E655FA3644}" type="presOf" srcId="{2EDB0585-20FC-4F5C-8A09-FACECCA7DCF7}" destId="{C2F70680-A7FC-483C-BB41-DE43D591B243}" srcOrd="0" destOrd="0" presId="urn:microsoft.com/office/officeart/2005/8/layout/hList6"/>
    <dgm:cxn modelId="{F405E0D7-FFD5-4EA7-9A29-F49AD9E0F285}" type="presParOf" srcId="{C2F70680-A7FC-483C-BB41-DE43D591B243}" destId="{E25878C1-5423-40B7-9C90-3740F992F2C4}" srcOrd="0" destOrd="0" presId="urn:microsoft.com/office/officeart/2005/8/layout/hList6"/>
    <dgm:cxn modelId="{8144341C-55BB-4410-BCD4-EBADC12EB7A9}" type="presParOf" srcId="{C2F70680-A7FC-483C-BB41-DE43D591B243}" destId="{39370DA6-2289-48DF-AAF4-66059F995DE5}" srcOrd="1" destOrd="0" presId="urn:microsoft.com/office/officeart/2005/8/layout/hList6"/>
    <dgm:cxn modelId="{49AC6F42-1888-4B26-8037-54EBEA283F2A}" type="presParOf" srcId="{C2F70680-A7FC-483C-BB41-DE43D591B243}" destId="{A6BFB89C-3EFB-4F41-A119-45B6F77A124E}" srcOrd="2" destOrd="0" presId="urn:microsoft.com/office/officeart/2005/8/layout/hList6"/>
    <dgm:cxn modelId="{855F495A-39B9-45B1-802A-F71FF8EA980C}" type="presParOf" srcId="{C2F70680-A7FC-483C-BB41-DE43D591B243}" destId="{8EAAFF7C-3554-49B4-BCC1-84BEE3052415}" srcOrd="3" destOrd="0" presId="urn:microsoft.com/office/officeart/2005/8/layout/hList6"/>
    <dgm:cxn modelId="{159D888A-8106-4B5A-89AE-2561DB46CCF0}" type="presParOf" srcId="{C2F70680-A7FC-483C-BB41-DE43D591B243}" destId="{1DFA05C7-F9CA-4CAB-A9B5-9D628A3F7192}" srcOrd="4" destOrd="0" presId="urn:microsoft.com/office/officeart/2005/8/layout/hList6"/>
    <dgm:cxn modelId="{6827758B-B74D-4333-979F-3501345C8DD1}" type="presParOf" srcId="{C2F70680-A7FC-483C-BB41-DE43D591B243}" destId="{8831134B-5512-4643-86F5-551025D69FFF}" srcOrd="5" destOrd="0" presId="urn:microsoft.com/office/officeart/2005/8/layout/hList6"/>
    <dgm:cxn modelId="{FFE791AA-0428-46C7-85BD-632D0151E9DD}" type="presParOf" srcId="{C2F70680-A7FC-483C-BB41-DE43D591B243}" destId="{8D1FC6FA-D24A-49B4-B9A2-551AC92DC68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956842-F6CC-47C7-B1EA-BF86C4CFC1C6}" type="doc">
      <dgm:prSet loTypeId="urn:microsoft.com/office/officeart/2005/8/layout/hProcess7#1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52CC88CF-EAA3-4447-85C4-98809EEB0CB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205CB9-5B58-4DE9-A05B-63895B5B97C1}" type="parTrans" cxnId="{2999852D-1BFD-4222-B6F8-A3893D5D145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6B51A1-A33C-4BDD-92A4-C2044D4DF114}" type="sibTrans" cxnId="{2999852D-1BFD-4222-B6F8-A3893D5D145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0E8615-BB4B-43C7-B44E-20DE55984DF7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 süreleri kısa ve dağınıktır.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BD0765-41D2-4D1D-877F-6F88973D6C4B}" type="parTrans" cxnId="{155A45CC-5B19-4649-AB6D-4D8420925DE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C29C45-1EA2-42A7-832A-8455F13984C2}" type="sibTrans" cxnId="{155A45CC-5B19-4649-AB6D-4D8420925DE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1C311D-B738-4210-9846-CD39C55F286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72FFB9-0A31-4D70-AB9C-075566012B53}" type="parTrans" cxnId="{2C072E72-6865-4FB6-8C61-C4159C30A8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DC3833-4103-4C9F-9105-E00C43F7CEF5}" type="sibTrans" cxnId="{2C072E72-6865-4FB6-8C61-C4159C30A8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1807C68-F042-4F47-B3B9-359230AEE53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Gelişim gösteren akranlarına göre daha geç ve yavaş öğrenirler.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D1F12B5-06AA-4D11-801F-5B709C11C79C}" type="parTrans" cxnId="{6AA69590-492E-448C-A849-C097B821FBE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B161B8-6702-4960-9F95-F419677B9C85}" type="sibTrans" cxnId="{6AA69590-492E-448C-A849-C097B821FBE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4EC69E-1192-40D8-8229-6CB2A161B48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kısa sureli bellek hem de uzun süreli bellek görevlerini yerine getirmede zorluk yaşarlar.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88020BA-68B1-45F5-9AE6-49FC03A05EB4}" type="parTrans" cxnId="{15986DBF-2A83-44C3-A5FC-FCA9FD0AEDA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27162D-3191-4080-B36D-63249FD35FB1}" type="sibTrans" cxnId="{15986DBF-2A83-44C3-A5FC-FCA9FD0AEDA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FFDEB09-089B-4172-8AF7-D2ED0DEF4F1D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7288310-3DCB-45E6-A716-2F45D52A625C}" type="sibTrans" cxnId="{DFB0AD12-82CE-4DCF-B9CD-EB5CE038CFD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BC893C-1718-43C3-A669-1162005C6260}" type="parTrans" cxnId="{DFB0AD12-82CE-4DCF-B9CD-EB5CE038CFD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D48339F-6607-4030-BDBB-4398A81D8144}" type="pres">
      <dgm:prSet presAssocID="{AE956842-F6CC-47C7-B1EA-BF86C4CFC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475AC2-1D47-4304-B528-3BF762B9354B}" type="pres">
      <dgm:prSet presAssocID="{52CC88CF-EAA3-4447-85C4-98809EEB0CB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C51320-F231-45BD-A4A7-60155115B2BC}" type="pres">
      <dgm:prSet presAssocID="{52CC88CF-EAA3-4447-85C4-98809EEB0CB4}" presName="bgRect" presStyleLbl="node1" presStyleIdx="0" presStyleCnt="3"/>
      <dgm:spPr/>
      <dgm:t>
        <a:bodyPr/>
        <a:lstStyle/>
        <a:p>
          <a:endParaRPr lang="tr-TR"/>
        </a:p>
      </dgm:t>
    </dgm:pt>
    <dgm:pt modelId="{11C3012F-FE27-4937-B8D7-DA832C3BD1CE}" type="pres">
      <dgm:prSet presAssocID="{52CC88CF-EAA3-4447-85C4-98809EEB0CB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ADBB7-7592-4B7C-BB0A-7B3C416B5D38}" type="pres">
      <dgm:prSet presAssocID="{52CC88CF-EAA3-4447-85C4-98809EEB0CB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96798D-F666-4428-92A6-2C1A8AF05C0E}" type="pres">
      <dgm:prSet presAssocID="{286B51A1-A33C-4BDD-92A4-C2044D4DF114}" presName="hSp" presStyleCnt="0"/>
      <dgm:spPr/>
      <dgm:t>
        <a:bodyPr/>
        <a:lstStyle/>
        <a:p>
          <a:endParaRPr lang="tr-TR"/>
        </a:p>
      </dgm:t>
    </dgm:pt>
    <dgm:pt modelId="{693BE6AF-8CAD-4EE1-9ECE-4A5A6EE65B17}" type="pres">
      <dgm:prSet presAssocID="{286B51A1-A33C-4BDD-92A4-C2044D4DF114}" presName="vProcSp" presStyleCnt="0"/>
      <dgm:spPr/>
      <dgm:t>
        <a:bodyPr/>
        <a:lstStyle/>
        <a:p>
          <a:endParaRPr lang="tr-TR"/>
        </a:p>
      </dgm:t>
    </dgm:pt>
    <dgm:pt modelId="{AF1EEBA6-679C-4D48-9CA9-0EC56AF6EF43}" type="pres">
      <dgm:prSet presAssocID="{286B51A1-A33C-4BDD-92A4-C2044D4DF114}" presName="vSp1" presStyleCnt="0"/>
      <dgm:spPr/>
      <dgm:t>
        <a:bodyPr/>
        <a:lstStyle/>
        <a:p>
          <a:endParaRPr lang="tr-TR"/>
        </a:p>
      </dgm:t>
    </dgm:pt>
    <dgm:pt modelId="{3A516D8E-334A-4B91-98A1-1E31A4912D4F}" type="pres">
      <dgm:prSet presAssocID="{286B51A1-A33C-4BDD-92A4-C2044D4DF114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51C08572-57AC-4598-A079-3BE4438ACB12}" type="pres">
      <dgm:prSet presAssocID="{286B51A1-A33C-4BDD-92A4-C2044D4DF114}" presName="vSp2" presStyleCnt="0"/>
      <dgm:spPr/>
      <dgm:t>
        <a:bodyPr/>
        <a:lstStyle/>
        <a:p>
          <a:endParaRPr lang="tr-TR"/>
        </a:p>
      </dgm:t>
    </dgm:pt>
    <dgm:pt modelId="{8266C81F-5595-4637-9D6A-653AF8702190}" type="pres">
      <dgm:prSet presAssocID="{286B51A1-A33C-4BDD-92A4-C2044D4DF114}" presName="sibTrans" presStyleCnt="0"/>
      <dgm:spPr/>
      <dgm:t>
        <a:bodyPr/>
        <a:lstStyle/>
        <a:p>
          <a:endParaRPr lang="tr-TR"/>
        </a:p>
      </dgm:t>
    </dgm:pt>
    <dgm:pt modelId="{F297955D-3E3B-41D4-B3EC-49E87A95B161}" type="pres">
      <dgm:prSet presAssocID="{AD1C311D-B738-4210-9846-CD39C55F286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FFC3D5-FCC0-4917-9863-92E08FBFB765}" type="pres">
      <dgm:prSet presAssocID="{AD1C311D-B738-4210-9846-CD39C55F2860}" presName="bgRect" presStyleLbl="node1" presStyleIdx="1" presStyleCnt="3"/>
      <dgm:spPr/>
      <dgm:t>
        <a:bodyPr/>
        <a:lstStyle/>
        <a:p>
          <a:endParaRPr lang="tr-TR"/>
        </a:p>
      </dgm:t>
    </dgm:pt>
    <dgm:pt modelId="{5E9486F7-798B-4508-8EC6-512B4EBF4736}" type="pres">
      <dgm:prSet presAssocID="{AD1C311D-B738-4210-9846-CD39C55F28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BD255A-0F65-4D61-9BBC-5F844A30FB46}" type="pres">
      <dgm:prSet presAssocID="{AD1C311D-B738-4210-9846-CD39C55F28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1DC8CF-2028-4EB1-B5A2-FF9FBAF59643}" type="pres">
      <dgm:prSet presAssocID="{19DC3833-4103-4C9F-9105-E00C43F7CEF5}" presName="hSp" presStyleCnt="0"/>
      <dgm:spPr/>
      <dgm:t>
        <a:bodyPr/>
        <a:lstStyle/>
        <a:p>
          <a:endParaRPr lang="tr-TR"/>
        </a:p>
      </dgm:t>
    </dgm:pt>
    <dgm:pt modelId="{17BD59AA-D5F8-4B82-9586-F7D7F50D3977}" type="pres">
      <dgm:prSet presAssocID="{19DC3833-4103-4C9F-9105-E00C43F7CEF5}" presName="vProcSp" presStyleCnt="0"/>
      <dgm:spPr/>
      <dgm:t>
        <a:bodyPr/>
        <a:lstStyle/>
        <a:p>
          <a:endParaRPr lang="tr-TR"/>
        </a:p>
      </dgm:t>
    </dgm:pt>
    <dgm:pt modelId="{E8DCD0C2-451F-485E-A47D-D10295A21340}" type="pres">
      <dgm:prSet presAssocID="{19DC3833-4103-4C9F-9105-E00C43F7CEF5}" presName="vSp1" presStyleCnt="0"/>
      <dgm:spPr/>
      <dgm:t>
        <a:bodyPr/>
        <a:lstStyle/>
        <a:p>
          <a:endParaRPr lang="tr-TR"/>
        </a:p>
      </dgm:t>
    </dgm:pt>
    <dgm:pt modelId="{165C23F1-0BA7-40A5-BF68-BE27F84903A8}" type="pres">
      <dgm:prSet presAssocID="{19DC3833-4103-4C9F-9105-E00C43F7CEF5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71CC58FE-2126-4A43-B3DD-E4FBD4DB23A9}" type="pres">
      <dgm:prSet presAssocID="{19DC3833-4103-4C9F-9105-E00C43F7CEF5}" presName="vSp2" presStyleCnt="0"/>
      <dgm:spPr/>
      <dgm:t>
        <a:bodyPr/>
        <a:lstStyle/>
        <a:p>
          <a:endParaRPr lang="tr-TR"/>
        </a:p>
      </dgm:t>
    </dgm:pt>
    <dgm:pt modelId="{C94EB561-C967-4909-90B4-6D00D6C954D6}" type="pres">
      <dgm:prSet presAssocID="{19DC3833-4103-4C9F-9105-E00C43F7CEF5}" presName="sibTrans" presStyleCnt="0"/>
      <dgm:spPr/>
      <dgm:t>
        <a:bodyPr/>
        <a:lstStyle/>
        <a:p>
          <a:endParaRPr lang="tr-TR"/>
        </a:p>
      </dgm:t>
    </dgm:pt>
    <dgm:pt modelId="{836B8290-9067-444A-8B17-E0BE2C1A746E}" type="pres">
      <dgm:prSet presAssocID="{7FFDEB09-089B-4172-8AF7-D2ED0DEF4F1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12E8C-6AAB-4A01-B7CC-3E562D5A4BDD}" type="pres">
      <dgm:prSet presAssocID="{7FFDEB09-089B-4172-8AF7-D2ED0DEF4F1D}" presName="bgRect" presStyleLbl="node1" presStyleIdx="2" presStyleCnt="3"/>
      <dgm:spPr/>
      <dgm:t>
        <a:bodyPr/>
        <a:lstStyle/>
        <a:p>
          <a:endParaRPr lang="tr-TR"/>
        </a:p>
      </dgm:t>
    </dgm:pt>
    <dgm:pt modelId="{BED3A2CE-4B56-4C77-BE36-FDB7AA331E6C}" type="pres">
      <dgm:prSet presAssocID="{7FFDEB09-089B-4172-8AF7-D2ED0DEF4F1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BF556-954F-4B56-BFAE-23645B617BDF}" type="pres">
      <dgm:prSet presAssocID="{7FFDEB09-089B-4172-8AF7-D2ED0DEF4F1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5A45CC-5B19-4649-AB6D-4D8420925DE2}" srcId="{52CC88CF-EAA3-4447-85C4-98809EEB0CB4}" destId="{A00E8615-BB4B-43C7-B44E-20DE55984DF7}" srcOrd="0" destOrd="0" parTransId="{FABD0765-41D2-4D1D-877F-6F88973D6C4B}" sibTransId="{F4C29C45-1EA2-42A7-832A-8455F13984C2}"/>
    <dgm:cxn modelId="{6AA69590-492E-448C-A849-C097B821FBEA}" srcId="{AD1C311D-B738-4210-9846-CD39C55F2860}" destId="{C1807C68-F042-4F47-B3B9-359230AEE535}" srcOrd="0" destOrd="0" parTransId="{BD1F12B5-06AA-4D11-801F-5B709C11C79C}" sibTransId="{2CB161B8-6702-4960-9F95-F419677B9C85}"/>
    <dgm:cxn modelId="{DFB0AD12-82CE-4DCF-B9CD-EB5CE038CFD8}" srcId="{AE956842-F6CC-47C7-B1EA-BF86C4CFC1C6}" destId="{7FFDEB09-089B-4172-8AF7-D2ED0DEF4F1D}" srcOrd="2" destOrd="0" parTransId="{07BC893C-1718-43C3-A669-1162005C6260}" sibTransId="{57288310-3DCB-45E6-A716-2F45D52A625C}"/>
    <dgm:cxn modelId="{75092C0D-59B7-4A9E-B533-670DF93DFAAE}" type="presOf" srcId="{C1807C68-F042-4F47-B3B9-359230AEE535}" destId="{A6BD255A-0F65-4D61-9BBC-5F844A30FB46}" srcOrd="0" destOrd="0" presId="urn:microsoft.com/office/officeart/2005/8/layout/hProcess7#1"/>
    <dgm:cxn modelId="{434DF98C-D3F8-4EE5-8D26-4DCD9D83551F}" type="presOf" srcId="{AE956842-F6CC-47C7-B1EA-BF86C4CFC1C6}" destId="{7D48339F-6607-4030-BDBB-4398A81D8144}" srcOrd="0" destOrd="0" presId="urn:microsoft.com/office/officeart/2005/8/layout/hProcess7#1"/>
    <dgm:cxn modelId="{3DFC0747-A38E-4268-82F5-2DC23D0AEF17}" type="presOf" srcId="{52CC88CF-EAA3-4447-85C4-98809EEB0CB4}" destId="{81C51320-F231-45BD-A4A7-60155115B2BC}" srcOrd="0" destOrd="0" presId="urn:microsoft.com/office/officeart/2005/8/layout/hProcess7#1"/>
    <dgm:cxn modelId="{CBC3A928-E381-4499-90D1-ECA187EEDA92}" type="presOf" srcId="{AD1C311D-B738-4210-9846-CD39C55F2860}" destId="{EFFFC3D5-FCC0-4917-9863-92E08FBFB765}" srcOrd="0" destOrd="0" presId="urn:microsoft.com/office/officeart/2005/8/layout/hProcess7#1"/>
    <dgm:cxn modelId="{2999852D-1BFD-4222-B6F8-A3893D5D1453}" srcId="{AE956842-F6CC-47C7-B1EA-BF86C4CFC1C6}" destId="{52CC88CF-EAA3-4447-85C4-98809EEB0CB4}" srcOrd="0" destOrd="0" parTransId="{D6205CB9-5B58-4DE9-A05B-63895B5B97C1}" sibTransId="{286B51A1-A33C-4BDD-92A4-C2044D4DF114}"/>
    <dgm:cxn modelId="{BD713647-BC67-4C15-8324-40F045CEBB6E}" type="presOf" srcId="{A24EC69E-1192-40D8-8229-6CB2A161B48C}" destId="{597BF556-954F-4B56-BFAE-23645B617BDF}" srcOrd="0" destOrd="0" presId="urn:microsoft.com/office/officeart/2005/8/layout/hProcess7#1"/>
    <dgm:cxn modelId="{15986DBF-2A83-44C3-A5FC-FCA9FD0AEDA1}" srcId="{7FFDEB09-089B-4172-8AF7-D2ED0DEF4F1D}" destId="{A24EC69E-1192-40D8-8229-6CB2A161B48C}" srcOrd="0" destOrd="0" parTransId="{388020BA-68B1-45F5-9AE6-49FC03A05EB4}" sibTransId="{AC27162D-3191-4080-B36D-63249FD35FB1}"/>
    <dgm:cxn modelId="{C84F2DEF-3B55-4925-9EA0-CD2F426A7DE6}" type="presOf" srcId="{A00E8615-BB4B-43C7-B44E-20DE55984DF7}" destId="{47FADBB7-7592-4B7C-BB0A-7B3C416B5D38}" srcOrd="0" destOrd="0" presId="urn:microsoft.com/office/officeart/2005/8/layout/hProcess7#1"/>
    <dgm:cxn modelId="{D03E9CA6-EF74-4788-BECB-F010DDD6AA0E}" type="presOf" srcId="{AD1C311D-B738-4210-9846-CD39C55F2860}" destId="{5E9486F7-798B-4508-8EC6-512B4EBF4736}" srcOrd="1" destOrd="0" presId="urn:microsoft.com/office/officeart/2005/8/layout/hProcess7#1"/>
    <dgm:cxn modelId="{EA5BB8BB-F4A5-4F72-A0C8-ED6CCF2434C4}" type="presOf" srcId="{52CC88CF-EAA3-4447-85C4-98809EEB0CB4}" destId="{11C3012F-FE27-4937-B8D7-DA832C3BD1CE}" srcOrd="1" destOrd="0" presId="urn:microsoft.com/office/officeart/2005/8/layout/hProcess7#1"/>
    <dgm:cxn modelId="{04C775EC-5B46-481F-BEA3-707CBF1EAE93}" type="presOf" srcId="{7FFDEB09-089B-4172-8AF7-D2ED0DEF4F1D}" destId="{42312E8C-6AAB-4A01-B7CC-3E562D5A4BDD}" srcOrd="0" destOrd="0" presId="urn:microsoft.com/office/officeart/2005/8/layout/hProcess7#1"/>
    <dgm:cxn modelId="{A409B5D9-00EF-4E40-A805-2A2044401191}" type="presOf" srcId="{7FFDEB09-089B-4172-8AF7-D2ED0DEF4F1D}" destId="{BED3A2CE-4B56-4C77-BE36-FDB7AA331E6C}" srcOrd="1" destOrd="0" presId="urn:microsoft.com/office/officeart/2005/8/layout/hProcess7#1"/>
    <dgm:cxn modelId="{2C072E72-6865-4FB6-8C61-C4159C30A89E}" srcId="{AE956842-F6CC-47C7-B1EA-BF86C4CFC1C6}" destId="{AD1C311D-B738-4210-9846-CD39C55F2860}" srcOrd="1" destOrd="0" parTransId="{8572FFB9-0A31-4D70-AB9C-075566012B53}" sibTransId="{19DC3833-4103-4C9F-9105-E00C43F7CEF5}"/>
    <dgm:cxn modelId="{8C3E0413-D728-467B-BE93-E460FA373231}" type="presParOf" srcId="{7D48339F-6607-4030-BDBB-4398A81D8144}" destId="{BE475AC2-1D47-4304-B528-3BF762B9354B}" srcOrd="0" destOrd="0" presId="urn:microsoft.com/office/officeart/2005/8/layout/hProcess7#1"/>
    <dgm:cxn modelId="{F81D3B6E-5BDC-4848-BD0E-3176020E6EE9}" type="presParOf" srcId="{BE475AC2-1D47-4304-B528-3BF762B9354B}" destId="{81C51320-F231-45BD-A4A7-60155115B2BC}" srcOrd="0" destOrd="0" presId="urn:microsoft.com/office/officeart/2005/8/layout/hProcess7#1"/>
    <dgm:cxn modelId="{BA08107D-CDA9-4D4F-B8B4-72659874CDE8}" type="presParOf" srcId="{BE475AC2-1D47-4304-B528-3BF762B9354B}" destId="{11C3012F-FE27-4937-B8D7-DA832C3BD1CE}" srcOrd="1" destOrd="0" presId="urn:microsoft.com/office/officeart/2005/8/layout/hProcess7#1"/>
    <dgm:cxn modelId="{ACB1DA73-E44F-48DA-97A4-28F05869E16E}" type="presParOf" srcId="{BE475AC2-1D47-4304-B528-3BF762B9354B}" destId="{47FADBB7-7592-4B7C-BB0A-7B3C416B5D38}" srcOrd="2" destOrd="0" presId="urn:microsoft.com/office/officeart/2005/8/layout/hProcess7#1"/>
    <dgm:cxn modelId="{488F5B06-9F32-4922-9FD4-B5E53AF1EB2F}" type="presParOf" srcId="{7D48339F-6607-4030-BDBB-4398A81D8144}" destId="{9A96798D-F666-4428-92A6-2C1A8AF05C0E}" srcOrd="1" destOrd="0" presId="urn:microsoft.com/office/officeart/2005/8/layout/hProcess7#1"/>
    <dgm:cxn modelId="{8B6FA471-BE05-4E9C-9DE6-B30F7A14FEBA}" type="presParOf" srcId="{7D48339F-6607-4030-BDBB-4398A81D8144}" destId="{693BE6AF-8CAD-4EE1-9ECE-4A5A6EE65B17}" srcOrd="2" destOrd="0" presId="urn:microsoft.com/office/officeart/2005/8/layout/hProcess7#1"/>
    <dgm:cxn modelId="{47578C50-B98F-40D0-A9EC-82842D95A2D1}" type="presParOf" srcId="{693BE6AF-8CAD-4EE1-9ECE-4A5A6EE65B17}" destId="{AF1EEBA6-679C-4D48-9CA9-0EC56AF6EF43}" srcOrd="0" destOrd="0" presId="urn:microsoft.com/office/officeart/2005/8/layout/hProcess7#1"/>
    <dgm:cxn modelId="{1267D52C-4EB8-4E84-9001-0DF8E6E81D3D}" type="presParOf" srcId="{693BE6AF-8CAD-4EE1-9ECE-4A5A6EE65B17}" destId="{3A516D8E-334A-4B91-98A1-1E31A4912D4F}" srcOrd="1" destOrd="0" presId="urn:microsoft.com/office/officeart/2005/8/layout/hProcess7#1"/>
    <dgm:cxn modelId="{B8B64E9A-0C8A-439B-A2A7-1221446ED3E0}" type="presParOf" srcId="{693BE6AF-8CAD-4EE1-9ECE-4A5A6EE65B17}" destId="{51C08572-57AC-4598-A079-3BE4438ACB12}" srcOrd="2" destOrd="0" presId="urn:microsoft.com/office/officeart/2005/8/layout/hProcess7#1"/>
    <dgm:cxn modelId="{81C22F4B-4BC5-4FC7-8C92-5188F99FC214}" type="presParOf" srcId="{7D48339F-6607-4030-BDBB-4398A81D8144}" destId="{8266C81F-5595-4637-9D6A-653AF8702190}" srcOrd="3" destOrd="0" presId="urn:microsoft.com/office/officeart/2005/8/layout/hProcess7#1"/>
    <dgm:cxn modelId="{6668FAC5-35E1-40BA-9478-6D127266EA1A}" type="presParOf" srcId="{7D48339F-6607-4030-BDBB-4398A81D8144}" destId="{F297955D-3E3B-41D4-B3EC-49E87A95B161}" srcOrd="4" destOrd="0" presId="urn:microsoft.com/office/officeart/2005/8/layout/hProcess7#1"/>
    <dgm:cxn modelId="{73907F04-6070-443A-827B-294466BB6457}" type="presParOf" srcId="{F297955D-3E3B-41D4-B3EC-49E87A95B161}" destId="{EFFFC3D5-FCC0-4917-9863-92E08FBFB765}" srcOrd="0" destOrd="0" presId="urn:microsoft.com/office/officeart/2005/8/layout/hProcess7#1"/>
    <dgm:cxn modelId="{8800B168-6833-4E30-8C37-6FF67A7E2490}" type="presParOf" srcId="{F297955D-3E3B-41D4-B3EC-49E87A95B161}" destId="{5E9486F7-798B-4508-8EC6-512B4EBF4736}" srcOrd="1" destOrd="0" presId="urn:microsoft.com/office/officeart/2005/8/layout/hProcess7#1"/>
    <dgm:cxn modelId="{C692F127-2F56-4CA3-A507-75AAF731BD9E}" type="presParOf" srcId="{F297955D-3E3B-41D4-B3EC-49E87A95B161}" destId="{A6BD255A-0F65-4D61-9BBC-5F844A30FB46}" srcOrd="2" destOrd="0" presId="urn:microsoft.com/office/officeart/2005/8/layout/hProcess7#1"/>
    <dgm:cxn modelId="{3AD9CC40-4AA8-43BB-99EE-ED1C17DDBE97}" type="presParOf" srcId="{7D48339F-6607-4030-BDBB-4398A81D8144}" destId="{971DC8CF-2028-4EB1-B5A2-FF9FBAF59643}" srcOrd="5" destOrd="0" presId="urn:microsoft.com/office/officeart/2005/8/layout/hProcess7#1"/>
    <dgm:cxn modelId="{A32EFF27-DADB-4253-A8AA-3C213DC2B92C}" type="presParOf" srcId="{7D48339F-6607-4030-BDBB-4398A81D8144}" destId="{17BD59AA-D5F8-4B82-9586-F7D7F50D3977}" srcOrd="6" destOrd="0" presId="urn:microsoft.com/office/officeart/2005/8/layout/hProcess7#1"/>
    <dgm:cxn modelId="{10AA0C8C-15CA-43C2-8125-FC8B3DA86702}" type="presParOf" srcId="{17BD59AA-D5F8-4B82-9586-F7D7F50D3977}" destId="{E8DCD0C2-451F-485E-A47D-D10295A21340}" srcOrd="0" destOrd="0" presId="urn:microsoft.com/office/officeart/2005/8/layout/hProcess7#1"/>
    <dgm:cxn modelId="{FC67776F-198C-41AF-94BA-242DCA9FD0A3}" type="presParOf" srcId="{17BD59AA-D5F8-4B82-9586-F7D7F50D3977}" destId="{165C23F1-0BA7-40A5-BF68-BE27F84903A8}" srcOrd="1" destOrd="0" presId="urn:microsoft.com/office/officeart/2005/8/layout/hProcess7#1"/>
    <dgm:cxn modelId="{683F46B4-1C37-4638-B418-D2243EA8E735}" type="presParOf" srcId="{17BD59AA-D5F8-4B82-9586-F7D7F50D3977}" destId="{71CC58FE-2126-4A43-B3DD-E4FBD4DB23A9}" srcOrd="2" destOrd="0" presId="urn:microsoft.com/office/officeart/2005/8/layout/hProcess7#1"/>
    <dgm:cxn modelId="{9BF011F0-3087-4656-93CA-8E667B2C6A82}" type="presParOf" srcId="{7D48339F-6607-4030-BDBB-4398A81D8144}" destId="{C94EB561-C967-4909-90B4-6D00D6C954D6}" srcOrd="7" destOrd="0" presId="urn:microsoft.com/office/officeart/2005/8/layout/hProcess7#1"/>
    <dgm:cxn modelId="{978B1CB3-2098-4FBE-81B0-824B5B60CDCF}" type="presParOf" srcId="{7D48339F-6607-4030-BDBB-4398A81D8144}" destId="{836B8290-9067-444A-8B17-E0BE2C1A746E}" srcOrd="8" destOrd="0" presId="urn:microsoft.com/office/officeart/2005/8/layout/hProcess7#1"/>
    <dgm:cxn modelId="{96C30757-699D-4E20-8ECD-9521060A8EA5}" type="presParOf" srcId="{836B8290-9067-444A-8B17-E0BE2C1A746E}" destId="{42312E8C-6AAB-4A01-B7CC-3E562D5A4BDD}" srcOrd="0" destOrd="0" presId="urn:microsoft.com/office/officeart/2005/8/layout/hProcess7#1"/>
    <dgm:cxn modelId="{6244021C-31B7-4C0E-A043-C9BA11F48BB0}" type="presParOf" srcId="{836B8290-9067-444A-8B17-E0BE2C1A746E}" destId="{BED3A2CE-4B56-4C77-BE36-FDB7AA331E6C}" srcOrd="1" destOrd="0" presId="urn:microsoft.com/office/officeart/2005/8/layout/hProcess7#1"/>
    <dgm:cxn modelId="{25FAA859-D397-4B28-97CB-83182826A25C}" type="presParOf" srcId="{836B8290-9067-444A-8B17-E0BE2C1A746E}" destId="{597BF556-954F-4B56-BFAE-23645B617BD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D95F47-7966-42E1-992E-AC60248CEBD7}" type="doc">
      <dgm:prSet loTypeId="urn:microsoft.com/office/officeart/2005/8/layout/hProcess7#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1ED9F2B8-29BA-40AE-B723-869E2733BA7D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A26458-3818-4BA7-812E-963CCAD139C1}" type="parTrans" cxnId="{2AB53D3B-FE25-4160-95E0-1CCF2F9883D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C0F97A-E779-4B37-BE0D-E6DD80700C8F}" type="sibTrans" cxnId="{2AB53D3B-FE25-4160-95E0-1CCF2F9883D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3A34CC-2450-481C-9EB4-1E12BEAAA7B1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soyut kavramları çok geç ve güç öğrenirler.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905E069-7B6F-49A5-A1B2-287758E00AF5}" type="parTrans" cxnId="{59B2C7BC-46A0-483E-94D9-8E16605F564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CBB6255-9EA4-4070-9802-B82BADC92ECB}" type="sibTrans" cxnId="{59B2C7BC-46A0-483E-94D9-8E16605F564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96D280-E321-46DA-9C9B-D4ECCFB6DB2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8C15FC-39F5-4BDD-A992-8617656A3744}" type="parTrans" cxnId="{020A120A-9E2B-4357-BC65-5AA8E719660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778C15-3F2B-4F7E-AB0D-1B5E9B65DF09}" type="sibTrans" cxnId="{020A120A-9E2B-4357-BC65-5AA8E719660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5835B7-48F7-42CA-A94D-A142B298E208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çoğu zaman soyut işlemler evresine ulaşamadığı belirtilmektedir.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5E3ECB-07A9-440E-B1DB-CA979305F9E2}" type="parTrans" cxnId="{D2545D3F-CB0C-4409-9463-7D08499ABA5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36BE9F0-F709-4442-8521-331584990FC6}" type="sibTrans" cxnId="{D2545D3F-CB0C-4409-9463-7D08499ABA58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EE35298-B5B1-427C-BA8C-A149DB146B3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4D6C427-7BEC-4511-975F-D0DA05D708D4}" type="parTrans" cxnId="{AC30FB2C-1400-412F-A496-CA4F98F998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E476F33-08EC-4470-ACA0-D19870EC2559}" type="sibTrans" cxnId="{AC30FB2C-1400-412F-A496-CA4F98F998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3C58F9B-B415-42B6-97AA-95DC793F08EB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özellikleri nedeniyle olayları ayırt etme, çözüm üretme gibi becerileri öğrenmede yetersizlik göstermektedirler.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E3FC99A-47AC-46F2-B409-27F06FF56BE0}" type="parTrans" cxnId="{7DC0FECA-5E25-486A-AD06-B04CA5B56EC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20915A-B095-4390-BEA1-92B957440123}" type="sibTrans" cxnId="{7DC0FECA-5E25-486A-AD06-B04CA5B56EC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C1D5E9-40C0-444E-AC88-0D2F207CCC0A}">
      <dgm:prSet/>
      <dgm:spPr/>
      <dgm:t>
        <a:bodyPr/>
        <a:lstStyle/>
        <a:p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39EFF8-5BE2-4DEB-8A93-2E102CD09C1E}" type="parTrans" cxnId="{76A98C80-2714-4209-B64B-9834F771FDC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97138A-C020-48E9-B376-8D93816525A0}" type="sibTrans" cxnId="{76A98C80-2714-4209-B64B-9834F771FDC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578C3A-12A5-4674-8197-51246BB8EC69}" type="pres">
      <dgm:prSet presAssocID="{71D95F47-7966-42E1-992E-AC60248CEB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6BBD26-F92A-456E-9F34-EE2C5D9EA16B}" type="pres">
      <dgm:prSet presAssocID="{1ED9F2B8-29BA-40AE-B723-869E2733BA7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C8E783-7113-48B2-AB15-91590D57585B}" type="pres">
      <dgm:prSet presAssocID="{1ED9F2B8-29BA-40AE-B723-869E2733BA7D}" presName="bgRect" presStyleLbl="node1" presStyleIdx="0" presStyleCnt="3"/>
      <dgm:spPr/>
      <dgm:t>
        <a:bodyPr/>
        <a:lstStyle/>
        <a:p>
          <a:endParaRPr lang="tr-TR"/>
        </a:p>
      </dgm:t>
    </dgm:pt>
    <dgm:pt modelId="{1CF5056A-FF40-408E-A91C-99B6EE0D28F3}" type="pres">
      <dgm:prSet presAssocID="{1ED9F2B8-29BA-40AE-B723-869E2733BA7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DC4651-2314-4417-A17C-CD1EC51AD493}" type="pres">
      <dgm:prSet presAssocID="{1ED9F2B8-29BA-40AE-B723-869E2733BA7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F1580-83BA-4BAD-8CBE-886BF9845592}" type="pres">
      <dgm:prSet presAssocID="{E5C0F97A-E779-4B37-BE0D-E6DD80700C8F}" presName="hSp" presStyleCnt="0"/>
      <dgm:spPr/>
      <dgm:t>
        <a:bodyPr/>
        <a:lstStyle/>
        <a:p>
          <a:endParaRPr lang="tr-TR"/>
        </a:p>
      </dgm:t>
    </dgm:pt>
    <dgm:pt modelId="{4B86EFA7-1D43-4231-A861-C7670DAB0645}" type="pres">
      <dgm:prSet presAssocID="{E5C0F97A-E779-4B37-BE0D-E6DD80700C8F}" presName="vProcSp" presStyleCnt="0"/>
      <dgm:spPr/>
      <dgm:t>
        <a:bodyPr/>
        <a:lstStyle/>
        <a:p>
          <a:endParaRPr lang="tr-TR"/>
        </a:p>
      </dgm:t>
    </dgm:pt>
    <dgm:pt modelId="{D98C686F-41A4-44D9-BA24-5525B8A5BEB7}" type="pres">
      <dgm:prSet presAssocID="{E5C0F97A-E779-4B37-BE0D-E6DD80700C8F}" presName="vSp1" presStyleCnt="0"/>
      <dgm:spPr/>
      <dgm:t>
        <a:bodyPr/>
        <a:lstStyle/>
        <a:p>
          <a:endParaRPr lang="tr-TR"/>
        </a:p>
      </dgm:t>
    </dgm:pt>
    <dgm:pt modelId="{BDA9E7C0-36EF-4451-B965-329A1A15B34A}" type="pres">
      <dgm:prSet presAssocID="{E5C0F97A-E779-4B37-BE0D-E6DD80700C8F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D5C1B738-DCE9-4897-9D72-432BD72522B1}" type="pres">
      <dgm:prSet presAssocID="{E5C0F97A-E779-4B37-BE0D-E6DD80700C8F}" presName="vSp2" presStyleCnt="0"/>
      <dgm:spPr/>
      <dgm:t>
        <a:bodyPr/>
        <a:lstStyle/>
        <a:p>
          <a:endParaRPr lang="tr-TR"/>
        </a:p>
      </dgm:t>
    </dgm:pt>
    <dgm:pt modelId="{701BF38C-4775-4FE8-A466-2FFD29C5CA54}" type="pres">
      <dgm:prSet presAssocID="{E5C0F97A-E779-4B37-BE0D-E6DD80700C8F}" presName="sibTrans" presStyleCnt="0"/>
      <dgm:spPr/>
      <dgm:t>
        <a:bodyPr/>
        <a:lstStyle/>
        <a:p>
          <a:endParaRPr lang="tr-TR"/>
        </a:p>
      </dgm:t>
    </dgm:pt>
    <dgm:pt modelId="{14254DFF-E25A-4E7F-A56E-6A07AC036B6B}" type="pres">
      <dgm:prSet presAssocID="{FA96D280-E321-46DA-9C9B-D4ECCFB6DB2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F00C4E-88D5-49FB-B75E-7B1DFECA91E4}" type="pres">
      <dgm:prSet presAssocID="{FA96D280-E321-46DA-9C9B-D4ECCFB6DB2C}" presName="bgRect" presStyleLbl="node1" presStyleIdx="1" presStyleCnt="3"/>
      <dgm:spPr/>
      <dgm:t>
        <a:bodyPr/>
        <a:lstStyle/>
        <a:p>
          <a:endParaRPr lang="tr-TR"/>
        </a:p>
      </dgm:t>
    </dgm:pt>
    <dgm:pt modelId="{49BCC7DA-F656-4BB9-9129-B76BE0680B04}" type="pres">
      <dgm:prSet presAssocID="{FA96D280-E321-46DA-9C9B-D4ECCFB6DB2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325D9E-7B15-4930-9240-9DA73CDA549E}" type="pres">
      <dgm:prSet presAssocID="{FA96D280-E321-46DA-9C9B-D4ECCFB6DB2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6E7A78-44A7-47DA-B506-434C8A71F3E9}" type="pres">
      <dgm:prSet presAssocID="{78778C15-3F2B-4F7E-AB0D-1B5E9B65DF09}" presName="hSp" presStyleCnt="0"/>
      <dgm:spPr/>
      <dgm:t>
        <a:bodyPr/>
        <a:lstStyle/>
        <a:p>
          <a:endParaRPr lang="tr-TR"/>
        </a:p>
      </dgm:t>
    </dgm:pt>
    <dgm:pt modelId="{C9FDB35B-392A-480F-8FCF-32C6B3E76448}" type="pres">
      <dgm:prSet presAssocID="{78778C15-3F2B-4F7E-AB0D-1B5E9B65DF09}" presName="vProcSp" presStyleCnt="0"/>
      <dgm:spPr/>
      <dgm:t>
        <a:bodyPr/>
        <a:lstStyle/>
        <a:p>
          <a:endParaRPr lang="tr-TR"/>
        </a:p>
      </dgm:t>
    </dgm:pt>
    <dgm:pt modelId="{A7B98608-5231-4287-98CA-66043097ED1B}" type="pres">
      <dgm:prSet presAssocID="{78778C15-3F2B-4F7E-AB0D-1B5E9B65DF09}" presName="vSp1" presStyleCnt="0"/>
      <dgm:spPr/>
      <dgm:t>
        <a:bodyPr/>
        <a:lstStyle/>
        <a:p>
          <a:endParaRPr lang="tr-TR"/>
        </a:p>
      </dgm:t>
    </dgm:pt>
    <dgm:pt modelId="{D7FD1307-D076-4FFE-BA70-A124332DB2B9}" type="pres">
      <dgm:prSet presAssocID="{78778C15-3F2B-4F7E-AB0D-1B5E9B65DF09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FBAD491B-93AA-4B87-9C23-799643835154}" type="pres">
      <dgm:prSet presAssocID="{78778C15-3F2B-4F7E-AB0D-1B5E9B65DF09}" presName="vSp2" presStyleCnt="0"/>
      <dgm:spPr/>
      <dgm:t>
        <a:bodyPr/>
        <a:lstStyle/>
        <a:p>
          <a:endParaRPr lang="tr-TR"/>
        </a:p>
      </dgm:t>
    </dgm:pt>
    <dgm:pt modelId="{F7061B9F-256F-4522-A03A-75B125E0D64D}" type="pres">
      <dgm:prSet presAssocID="{78778C15-3F2B-4F7E-AB0D-1B5E9B65DF09}" presName="sibTrans" presStyleCnt="0"/>
      <dgm:spPr/>
      <dgm:t>
        <a:bodyPr/>
        <a:lstStyle/>
        <a:p>
          <a:endParaRPr lang="tr-TR"/>
        </a:p>
      </dgm:t>
    </dgm:pt>
    <dgm:pt modelId="{9DB04212-80BA-4FF4-ABE6-328EED6134B8}" type="pres">
      <dgm:prSet presAssocID="{BEE35298-B5B1-427C-BA8C-A149DB146B3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9AA3FF-BB26-46F6-BDDA-8356C3A20229}" type="pres">
      <dgm:prSet presAssocID="{BEE35298-B5B1-427C-BA8C-A149DB146B30}" presName="bgRect" presStyleLbl="node1" presStyleIdx="2" presStyleCnt="3"/>
      <dgm:spPr/>
      <dgm:t>
        <a:bodyPr/>
        <a:lstStyle/>
        <a:p>
          <a:endParaRPr lang="tr-TR"/>
        </a:p>
      </dgm:t>
    </dgm:pt>
    <dgm:pt modelId="{A5909869-DA08-4448-BB33-AA4E4FF7ECBC}" type="pres">
      <dgm:prSet presAssocID="{BEE35298-B5B1-427C-BA8C-A149DB146B3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F7CE7C-8A7E-4E2D-BCC9-14545A499EA7}" type="pres">
      <dgm:prSet presAssocID="{BEE35298-B5B1-427C-BA8C-A149DB146B3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73A6F5-56F0-4E92-93ED-245BC53F744E}" type="presOf" srcId="{BEE35298-B5B1-427C-BA8C-A149DB146B30}" destId="{3B9AA3FF-BB26-46F6-BDDA-8356C3A20229}" srcOrd="0" destOrd="0" presId="urn:microsoft.com/office/officeart/2005/8/layout/hProcess7#2"/>
    <dgm:cxn modelId="{59B2C7BC-46A0-483E-94D9-8E16605F5644}" srcId="{1ED9F2B8-29BA-40AE-B723-869E2733BA7D}" destId="{173A34CC-2450-481C-9EB4-1E12BEAAA7B1}" srcOrd="0" destOrd="0" parTransId="{F905E069-7B6F-49A5-A1B2-287758E00AF5}" sibTransId="{FCBB6255-9EA4-4070-9802-B82BADC92ECB}"/>
    <dgm:cxn modelId="{B58E2085-B2F3-4A0A-A477-7F5AF1F593F7}" type="presOf" srcId="{4FC1D5E9-40C0-444E-AC88-0D2F207CCC0A}" destId="{A4DC4651-2314-4417-A17C-CD1EC51AD493}" srcOrd="0" destOrd="1" presId="urn:microsoft.com/office/officeart/2005/8/layout/hProcess7#2"/>
    <dgm:cxn modelId="{76A98C80-2714-4209-B64B-9834F771FDC7}" srcId="{1ED9F2B8-29BA-40AE-B723-869E2733BA7D}" destId="{4FC1D5E9-40C0-444E-AC88-0D2F207CCC0A}" srcOrd="1" destOrd="0" parTransId="{0D39EFF8-5BE2-4DEB-8A93-2E102CD09C1E}" sibTransId="{EC97138A-C020-48E9-B376-8D93816525A0}"/>
    <dgm:cxn modelId="{3E54B740-0844-456B-A431-A48E776B1B6F}" type="presOf" srcId="{173A34CC-2450-481C-9EB4-1E12BEAAA7B1}" destId="{A4DC4651-2314-4417-A17C-CD1EC51AD493}" srcOrd="0" destOrd="0" presId="urn:microsoft.com/office/officeart/2005/8/layout/hProcess7#2"/>
    <dgm:cxn modelId="{BF20D851-966B-4241-849F-7D56D6A03D90}" type="presOf" srcId="{1ED9F2B8-29BA-40AE-B723-869E2733BA7D}" destId="{1CF5056A-FF40-408E-A91C-99B6EE0D28F3}" srcOrd="1" destOrd="0" presId="urn:microsoft.com/office/officeart/2005/8/layout/hProcess7#2"/>
    <dgm:cxn modelId="{88E6A601-34A9-4432-8225-95568579592A}" type="presOf" srcId="{FA96D280-E321-46DA-9C9B-D4ECCFB6DB2C}" destId="{49BCC7DA-F656-4BB9-9129-B76BE0680B04}" srcOrd="1" destOrd="0" presId="urn:microsoft.com/office/officeart/2005/8/layout/hProcess7#2"/>
    <dgm:cxn modelId="{31026328-9164-4D31-948B-7D96237F618E}" type="presOf" srcId="{FA96D280-E321-46DA-9C9B-D4ECCFB6DB2C}" destId="{E5F00C4E-88D5-49FB-B75E-7B1DFECA91E4}" srcOrd="0" destOrd="0" presId="urn:microsoft.com/office/officeart/2005/8/layout/hProcess7#2"/>
    <dgm:cxn modelId="{F876ECC5-FAE7-48C3-BB1A-32CDBE693DF4}" type="presOf" srcId="{1ED9F2B8-29BA-40AE-B723-869E2733BA7D}" destId="{AEC8E783-7113-48B2-AB15-91590D57585B}" srcOrd="0" destOrd="0" presId="urn:microsoft.com/office/officeart/2005/8/layout/hProcess7#2"/>
    <dgm:cxn modelId="{7DC0FECA-5E25-486A-AD06-B04CA5B56ECB}" srcId="{BEE35298-B5B1-427C-BA8C-A149DB146B30}" destId="{E3C58F9B-B415-42B6-97AA-95DC793F08EB}" srcOrd="0" destOrd="0" parTransId="{9E3FC99A-47AC-46F2-B409-27F06FF56BE0}" sibTransId="{C920915A-B095-4390-BEA1-92B957440123}"/>
    <dgm:cxn modelId="{04333C8E-D68F-41A9-AFAC-5E86C50CC477}" type="presOf" srcId="{095835B7-48F7-42CA-A94D-A142B298E208}" destId="{4A325D9E-7B15-4930-9240-9DA73CDA549E}" srcOrd="0" destOrd="0" presId="urn:microsoft.com/office/officeart/2005/8/layout/hProcess7#2"/>
    <dgm:cxn modelId="{571E9F3A-5770-4A29-9C2D-8DE148117217}" type="presOf" srcId="{E3C58F9B-B415-42B6-97AA-95DC793F08EB}" destId="{C9F7CE7C-8A7E-4E2D-BCC9-14545A499EA7}" srcOrd="0" destOrd="0" presId="urn:microsoft.com/office/officeart/2005/8/layout/hProcess7#2"/>
    <dgm:cxn modelId="{2AB53D3B-FE25-4160-95E0-1CCF2F9883DE}" srcId="{71D95F47-7966-42E1-992E-AC60248CEBD7}" destId="{1ED9F2B8-29BA-40AE-B723-869E2733BA7D}" srcOrd="0" destOrd="0" parTransId="{09A26458-3818-4BA7-812E-963CCAD139C1}" sibTransId="{E5C0F97A-E779-4B37-BE0D-E6DD80700C8F}"/>
    <dgm:cxn modelId="{AC30FB2C-1400-412F-A496-CA4F98F998E4}" srcId="{71D95F47-7966-42E1-992E-AC60248CEBD7}" destId="{BEE35298-B5B1-427C-BA8C-A149DB146B30}" srcOrd="2" destOrd="0" parTransId="{B4D6C427-7BEC-4511-975F-D0DA05D708D4}" sibTransId="{EE476F33-08EC-4470-ACA0-D19870EC2559}"/>
    <dgm:cxn modelId="{FB8CB805-6E60-462A-BD47-E2C34A922723}" type="presOf" srcId="{71D95F47-7966-42E1-992E-AC60248CEBD7}" destId="{FD578C3A-12A5-4674-8197-51246BB8EC69}" srcOrd="0" destOrd="0" presId="urn:microsoft.com/office/officeart/2005/8/layout/hProcess7#2"/>
    <dgm:cxn modelId="{D2545D3F-CB0C-4409-9463-7D08499ABA58}" srcId="{FA96D280-E321-46DA-9C9B-D4ECCFB6DB2C}" destId="{095835B7-48F7-42CA-A94D-A142B298E208}" srcOrd="0" destOrd="0" parTransId="{5D5E3ECB-07A9-440E-B1DB-CA979305F9E2}" sibTransId="{036BE9F0-F709-4442-8521-331584990FC6}"/>
    <dgm:cxn modelId="{468EDF04-3FDC-4EBA-9C9E-C3CC01CED0A7}" type="presOf" srcId="{BEE35298-B5B1-427C-BA8C-A149DB146B30}" destId="{A5909869-DA08-4448-BB33-AA4E4FF7ECBC}" srcOrd="1" destOrd="0" presId="urn:microsoft.com/office/officeart/2005/8/layout/hProcess7#2"/>
    <dgm:cxn modelId="{020A120A-9E2B-4357-BC65-5AA8E719660D}" srcId="{71D95F47-7966-42E1-992E-AC60248CEBD7}" destId="{FA96D280-E321-46DA-9C9B-D4ECCFB6DB2C}" srcOrd="1" destOrd="0" parTransId="{CE8C15FC-39F5-4BDD-A992-8617656A3744}" sibTransId="{78778C15-3F2B-4F7E-AB0D-1B5E9B65DF09}"/>
    <dgm:cxn modelId="{41366B33-B968-46B4-95A7-225B9A386E48}" type="presParOf" srcId="{FD578C3A-12A5-4674-8197-51246BB8EC69}" destId="{5D6BBD26-F92A-456E-9F34-EE2C5D9EA16B}" srcOrd="0" destOrd="0" presId="urn:microsoft.com/office/officeart/2005/8/layout/hProcess7#2"/>
    <dgm:cxn modelId="{D3054F77-4AA7-4871-9A8F-B918A9494A3D}" type="presParOf" srcId="{5D6BBD26-F92A-456E-9F34-EE2C5D9EA16B}" destId="{AEC8E783-7113-48B2-AB15-91590D57585B}" srcOrd="0" destOrd="0" presId="urn:microsoft.com/office/officeart/2005/8/layout/hProcess7#2"/>
    <dgm:cxn modelId="{B9150153-B24C-4509-9BC9-1ADF76EFB893}" type="presParOf" srcId="{5D6BBD26-F92A-456E-9F34-EE2C5D9EA16B}" destId="{1CF5056A-FF40-408E-A91C-99B6EE0D28F3}" srcOrd="1" destOrd="0" presId="urn:microsoft.com/office/officeart/2005/8/layout/hProcess7#2"/>
    <dgm:cxn modelId="{91DEBF85-6F18-4D39-913E-3C9C45610F7C}" type="presParOf" srcId="{5D6BBD26-F92A-456E-9F34-EE2C5D9EA16B}" destId="{A4DC4651-2314-4417-A17C-CD1EC51AD493}" srcOrd="2" destOrd="0" presId="urn:microsoft.com/office/officeart/2005/8/layout/hProcess7#2"/>
    <dgm:cxn modelId="{27A96DDA-C4B2-4A9C-805D-A572E3386D91}" type="presParOf" srcId="{FD578C3A-12A5-4674-8197-51246BB8EC69}" destId="{6BFF1580-83BA-4BAD-8CBE-886BF9845592}" srcOrd="1" destOrd="0" presId="urn:microsoft.com/office/officeart/2005/8/layout/hProcess7#2"/>
    <dgm:cxn modelId="{1CFB4B5E-C89F-46DC-AC7A-3330D9E4A615}" type="presParOf" srcId="{FD578C3A-12A5-4674-8197-51246BB8EC69}" destId="{4B86EFA7-1D43-4231-A861-C7670DAB0645}" srcOrd="2" destOrd="0" presId="urn:microsoft.com/office/officeart/2005/8/layout/hProcess7#2"/>
    <dgm:cxn modelId="{8657C2AE-F0C1-4CC1-99E7-25929A8334BD}" type="presParOf" srcId="{4B86EFA7-1D43-4231-A861-C7670DAB0645}" destId="{D98C686F-41A4-44D9-BA24-5525B8A5BEB7}" srcOrd="0" destOrd="0" presId="urn:microsoft.com/office/officeart/2005/8/layout/hProcess7#2"/>
    <dgm:cxn modelId="{568F35BC-9553-48E9-8269-08220424FFBD}" type="presParOf" srcId="{4B86EFA7-1D43-4231-A861-C7670DAB0645}" destId="{BDA9E7C0-36EF-4451-B965-329A1A15B34A}" srcOrd="1" destOrd="0" presId="urn:microsoft.com/office/officeart/2005/8/layout/hProcess7#2"/>
    <dgm:cxn modelId="{98B4CBC9-92FE-484C-8C21-672CEE33F60B}" type="presParOf" srcId="{4B86EFA7-1D43-4231-A861-C7670DAB0645}" destId="{D5C1B738-DCE9-4897-9D72-432BD72522B1}" srcOrd="2" destOrd="0" presId="urn:microsoft.com/office/officeart/2005/8/layout/hProcess7#2"/>
    <dgm:cxn modelId="{028BA632-C360-461A-87DA-FC1C0C317FDE}" type="presParOf" srcId="{FD578C3A-12A5-4674-8197-51246BB8EC69}" destId="{701BF38C-4775-4FE8-A466-2FFD29C5CA54}" srcOrd="3" destOrd="0" presId="urn:microsoft.com/office/officeart/2005/8/layout/hProcess7#2"/>
    <dgm:cxn modelId="{194144D7-EC87-4A0F-8D34-1E25FD8A54DC}" type="presParOf" srcId="{FD578C3A-12A5-4674-8197-51246BB8EC69}" destId="{14254DFF-E25A-4E7F-A56E-6A07AC036B6B}" srcOrd="4" destOrd="0" presId="urn:microsoft.com/office/officeart/2005/8/layout/hProcess7#2"/>
    <dgm:cxn modelId="{704C2DC5-1737-4062-A7DA-9F4E15E27FDE}" type="presParOf" srcId="{14254DFF-E25A-4E7F-A56E-6A07AC036B6B}" destId="{E5F00C4E-88D5-49FB-B75E-7B1DFECA91E4}" srcOrd="0" destOrd="0" presId="urn:microsoft.com/office/officeart/2005/8/layout/hProcess7#2"/>
    <dgm:cxn modelId="{732DD0DD-E66A-43E2-8BBC-085A6409A403}" type="presParOf" srcId="{14254DFF-E25A-4E7F-A56E-6A07AC036B6B}" destId="{49BCC7DA-F656-4BB9-9129-B76BE0680B04}" srcOrd="1" destOrd="0" presId="urn:microsoft.com/office/officeart/2005/8/layout/hProcess7#2"/>
    <dgm:cxn modelId="{0D947C98-3E20-4D34-BFC2-CAF03701A694}" type="presParOf" srcId="{14254DFF-E25A-4E7F-A56E-6A07AC036B6B}" destId="{4A325D9E-7B15-4930-9240-9DA73CDA549E}" srcOrd="2" destOrd="0" presId="urn:microsoft.com/office/officeart/2005/8/layout/hProcess7#2"/>
    <dgm:cxn modelId="{D91998B9-7A57-47E8-AB64-A4086B03E134}" type="presParOf" srcId="{FD578C3A-12A5-4674-8197-51246BB8EC69}" destId="{AE6E7A78-44A7-47DA-B506-434C8A71F3E9}" srcOrd="5" destOrd="0" presId="urn:microsoft.com/office/officeart/2005/8/layout/hProcess7#2"/>
    <dgm:cxn modelId="{93D87F2E-36C3-4DF1-A814-91357D947688}" type="presParOf" srcId="{FD578C3A-12A5-4674-8197-51246BB8EC69}" destId="{C9FDB35B-392A-480F-8FCF-32C6B3E76448}" srcOrd="6" destOrd="0" presId="urn:microsoft.com/office/officeart/2005/8/layout/hProcess7#2"/>
    <dgm:cxn modelId="{018C48C1-FF30-474F-B4CC-F201516207F3}" type="presParOf" srcId="{C9FDB35B-392A-480F-8FCF-32C6B3E76448}" destId="{A7B98608-5231-4287-98CA-66043097ED1B}" srcOrd="0" destOrd="0" presId="urn:microsoft.com/office/officeart/2005/8/layout/hProcess7#2"/>
    <dgm:cxn modelId="{66306902-45FC-4A26-8235-DC4F1D0E7515}" type="presParOf" srcId="{C9FDB35B-392A-480F-8FCF-32C6B3E76448}" destId="{D7FD1307-D076-4FFE-BA70-A124332DB2B9}" srcOrd="1" destOrd="0" presId="urn:microsoft.com/office/officeart/2005/8/layout/hProcess7#2"/>
    <dgm:cxn modelId="{06A66FE1-1F88-4E42-A586-095F12BD3386}" type="presParOf" srcId="{C9FDB35B-392A-480F-8FCF-32C6B3E76448}" destId="{FBAD491B-93AA-4B87-9C23-799643835154}" srcOrd="2" destOrd="0" presId="urn:microsoft.com/office/officeart/2005/8/layout/hProcess7#2"/>
    <dgm:cxn modelId="{B8B8D3B0-FD18-43AA-8D7E-13FC254F55D2}" type="presParOf" srcId="{FD578C3A-12A5-4674-8197-51246BB8EC69}" destId="{F7061B9F-256F-4522-A03A-75B125E0D64D}" srcOrd="7" destOrd="0" presId="urn:microsoft.com/office/officeart/2005/8/layout/hProcess7#2"/>
    <dgm:cxn modelId="{ADC59078-AEAD-4465-9A79-6B3FD16AC324}" type="presParOf" srcId="{FD578C3A-12A5-4674-8197-51246BB8EC69}" destId="{9DB04212-80BA-4FF4-ABE6-328EED6134B8}" srcOrd="8" destOrd="0" presId="urn:microsoft.com/office/officeart/2005/8/layout/hProcess7#2"/>
    <dgm:cxn modelId="{20AA0A5A-6C16-423E-BE24-CA5B015EFC11}" type="presParOf" srcId="{9DB04212-80BA-4FF4-ABE6-328EED6134B8}" destId="{3B9AA3FF-BB26-46F6-BDDA-8356C3A20229}" srcOrd="0" destOrd="0" presId="urn:microsoft.com/office/officeart/2005/8/layout/hProcess7#2"/>
    <dgm:cxn modelId="{532B803F-26D7-48E2-9CD3-B98E50D952D2}" type="presParOf" srcId="{9DB04212-80BA-4FF4-ABE6-328EED6134B8}" destId="{A5909869-DA08-4448-BB33-AA4E4FF7ECBC}" srcOrd="1" destOrd="0" presId="urn:microsoft.com/office/officeart/2005/8/layout/hProcess7#2"/>
    <dgm:cxn modelId="{8B815058-7753-4058-90AF-577A9A34A239}" type="presParOf" srcId="{9DB04212-80BA-4FF4-ABE6-328EED6134B8}" destId="{C9F7CE7C-8A7E-4E2D-BCC9-14545A499EA7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3EA4494-E000-4240-90DB-DF2F313C5129}" type="doc">
      <dgm:prSet loTypeId="urn:microsoft.com/office/officeart/2005/8/layout/hProcess7#3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C3E6810-35FC-4C86-A8E7-FF01CD314153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06715DB-69B0-48AE-9429-D6090A6D4379}" type="parTrans" cxnId="{40AE1124-47FB-4120-9161-DB219A45C2BF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D4E806-22DA-46B5-A0F5-5197879E27E8}" type="sibTrans" cxnId="{40AE1124-47FB-4120-9161-DB219A45C2BF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AF93811-82C6-4F0B-9AB1-5C4A9C82A21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öğrenme ortamlarındaki motivasyonları düşüktür.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B343A15-6FF5-44C5-A0C1-9D95F39F5B40}" type="parTrans" cxnId="{303BB621-31A2-4F4B-96DC-554B25F5D1F5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0BFE738-9A9C-41A5-B7A0-81B2718FCF7B}" type="sibTrans" cxnId="{303BB621-31A2-4F4B-96DC-554B25F5D1F5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694A49-AF53-4C5B-99C0-17E2984A58A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D6D6E2-9413-4632-9962-8DDEB6A4E294}" type="parTrans" cxnId="{433E31CD-746B-468A-B652-B954782A882C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7566C0B-4B74-4707-B461-044E035C8281}" type="sibTrans" cxnId="{433E31CD-746B-468A-B652-B954782A882C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AC268B-3EE5-4544-AEDC-D9CF87E42E5F}">
      <dgm:prSet phldrT="[Metin]" custT="1"/>
      <dgm:spPr/>
      <dgm:t>
        <a:bodyPr/>
        <a:lstStyle/>
        <a:p>
          <a:pPr algn="l"/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ortamlarında önemli kaygılar yaşamaktadırlar. 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14CCA1-8DD8-4B11-ABF0-5FE06AEA7DBD}" type="parTrans" cxnId="{4BD3E38A-0861-461D-B6C3-F229E8F6AADA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1757C03-7B24-43CC-993F-F5CC22412DF4}" type="sibTrans" cxnId="{4BD3E38A-0861-461D-B6C3-F229E8F6AADA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83EB99A-B361-4E19-AA25-31D14A70973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E90B02E-57F9-4418-9C1C-B9C75B99D117}" type="parTrans" cxnId="{FE04DE19-0A7C-466D-BE44-352F22FB31BE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8E42D11-658A-4DAD-9377-E87D1AE8D9F6}" type="sibTrans" cxnId="{FE04DE19-0A7C-466D-BE44-352F22FB31BE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A92EF2-511D-4874-B79A-B2A8F06456EA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Geçmişteki başarısızlıkları ve kaygıları bir amaca ulaşmak için daha az çaba göstermelerine neden olmakta, motivasyonlarını azaltmaktadır.</a:t>
          </a:r>
          <a:endParaRPr lang="tr-T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70A9E84-C6B7-410D-9340-613ACD400302}" type="parTrans" cxnId="{9BC637E7-F029-4346-8040-5174E5F1506D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80F606-EACE-48DF-AFC3-D93474E3E2FE}" type="sibTrans" cxnId="{9BC637E7-F029-4346-8040-5174E5F1506D}">
      <dgm:prSet/>
      <dgm:spPr/>
      <dgm:t>
        <a:bodyPr/>
        <a:lstStyle/>
        <a:p>
          <a:endParaRPr lang="tr-TR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CB3D66-CA4B-40B6-B020-B60EC3956600}" type="pres">
      <dgm:prSet presAssocID="{13EA4494-E000-4240-90DB-DF2F313C5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6A45A87-F29B-4777-A9CF-5F97E722D458}" type="pres">
      <dgm:prSet presAssocID="{FC3E6810-35FC-4C86-A8E7-FF01CD31415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1C7783-4641-4AC0-B6E0-7BADF0E294F8}" type="pres">
      <dgm:prSet presAssocID="{FC3E6810-35FC-4C86-A8E7-FF01CD314153}" presName="bgRect" presStyleLbl="node1" presStyleIdx="0" presStyleCnt="3"/>
      <dgm:spPr/>
      <dgm:t>
        <a:bodyPr/>
        <a:lstStyle/>
        <a:p>
          <a:endParaRPr lang="tr-TR"/>
        </a:p>
      </dgm:t>
    </dgm:pt>
    <dgm:pt modelId="{ADF7C047-DD19-4DAB-9A66-63DC91286D8B}" type="pres">
      <dgm:prSet presAssocID="{FC3E6810-35FC-4C86-A8E7-FF01CD3141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C0ACBB-4D8B-477D-8ABF-6E91CA396EC5}" type="pres">
      <dgm:prSet presAssocID="{FC3E6810-35FC-4C86-A8E7-FF01CD3141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8111FF-1DC1-406C-8191-478259F7E361}" type="pres">
      <dgm:prSet presAssocID="{D4D4E806-22DA-46B5-A0F5-5197879E27E8}" presName="hSp" presStyleCnt="0"/>
      <dgm:spPr/>
      <dgm:t>
        <a:bodyPr/>
        <a:lstStyle/>
        <a:p>
          <a:endParaRPr lang="tr-TR"/>
        </a:p>
      </dgm:t>
    </dgm:pt>
    <dgm:pt modelId="{CB42810F-4DA1-4A5A-BD6C-5E10AA218969}" type="pres">
      <dgm:prSet presAssocID="{D4D4E806-22DA-46B5-A0F5-5197879E27E8}" presName="vProcSp" presStyleCnt="0"/>
      <dgm:spPr/>
      <dgm:t>
        <a:bodyPr/>
        <a:lstStyle/>
        <a:p>
          <a:endParaRPr lang="tr-TR"/>
        </a:p>
      </dgm:t>
    </dgm:pt>
    <dgm:pt modelId="{283F86C9-EFF3-435A-9858-14C3F1E3E24D}" type="pres">
      <dgm:prSet presAssocID="{D4D4E806-22DA-46B5-A0F5-5197879E27E8}" presName="vSp1" presStyleCnt="0"/>
      <dgm:spPr/>
      <dgm:t>
        <a:bodyPr/>
        <a:lstStyle/>
        <a:p>
          <a:endParaRPr lang="tr-TR"/>
        </a:p>
      </dgm:t>
    </dgm:pt>
    <dgm:pt modelId="{CF650064-1AF6-4EF1-9C08-0A99AA233E32}" type="pres">
      <dgm:prSet presAssocID="{D4D4E806-22DA-46B5-A0F5-5197879E27E8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C381F0D4-BD02-4D88-A543-2F5AD21A7E11}" type="pres">
      <dgm:prSet presAssocID="{D4D4E806-22DA-46B5-A0F5-5197879E27E8}" presName="vSp2" presStyleCnt="0"/>
      <dgm:spPr/>
      <dgm:t>
        <a:bodyPr/>
        <a:lstStyle/>
        <a:p>
          <a:endParaRPr lang="tr-TR"/>
        </a:p>
      </dgm:t>
    </dgm:pt>
    <dgm:pt modelId="{3A50E5FD-863C-4969-8E80-C09371515EDF}" type="pres">
      <dgm:prSet presAssocID="{D4D4E806-22DA-46B5-A0F5-5197879E27E8}" presName="sibTrans" presStyleCnt="0"/>
      <dgm:spPr/>
      <dgm:t>
        <a:bodyPr/>
        <a:lstStyle/>
        <a:p>
          <a:endParaRPr lang="tr-TR"/>
        </a:p>
      </dgm:t>
    </dgm:pt>
    <dgm:pt modelId="{B8456B19-BB6B-460A-965F-523B77A763FE}" type="pres">
      <dgm:prSet presAssocID="{6B694A49-AF53-4C5B-99C0-17E2984A58A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0C631A-D2B1-40EB-86A1-638999F4200B}" type="pres">
      <dgm:prSet presAssocID="{6B694A49-AF53-4C5B-99C0-17E2984A58A8}" presName="bgRect" presStyleLbl="node1" presStyleIdx="1" presStyleCnt="3"/>
      <dgm:spPr/>
      <dgm:t>
        <a:bodyPr/>
        <a:lstStyle/>
        <a:p>
          <a:endParaRPr lang="tr-TR"/>
        </a:p>
      </dgm:t>
    </dgm:pt>
    <dgm:pt modelId="{D316CA1A-0C9A-4445-90C6-CE56666000A9}" type="pres">
      <dgm:prSet presAssocID="{6B694A49-AF53-4C5B-99C0-17E2984A58A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5C07AD-46D0-40F6-A4C5-B84F794EBE92}" type="pres">
      <dgm:prSet presAssocID="{6B694A49-AF53-4C5B-99C0-17E2984A58A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F6E759-3445-4433-9705-79797AE99527}" type="pres">
      <dgm:prSet presAssocID="{67566C0B-4B74-4707-B461-044E035C8281}" presName="hSp" presStyleCnt="0"/>
      <dgm:spPr/>
      <dgm:t>
        <a:bodyPr/>
        <a:lstStyle/>
        <a:p>
          <a:endParaRPr lang="tr-TR"/>
        </a:p>
      </dgm:t>
    </dgm:pt>
    <dgm:pt modelId="{E5D142E9-E583-46C7-8839-107429CC0F92}" type="pres">
      <dgm:prSet presAssocID="{67566C0B-4B74-4707-B461-044E035C8281}" presName="vProcSp" presStyleCnt="0"/>
      <dgm:spPr/>
      <dgm:t>
        <a:bodyPr/>
        <a:lstStyle/>
        <a:p>
          <a:endParaRPr lang="tr-TR"/>
        </a:p>
      </dgm:t>
    </dgm:pt>
    <dgm:pt modelId="{4B5FC443-F6EB-4388-A309-772CF561DF0D}" type="pres">
      <dgm:prSet presAssocID="{67566C0B-4B74-4707-B461-044E035C8281}" presName="vSp1" presStyleCnt="0"/>
      <dgm:spPr/>
      <dgm:t>
        <a:bodyPr/>
        <a:lstStyle/>
        <a:p>
          <a:endParaRPr lang="tr-TR"/>
        </a:p>
      </dgm:t>
    </dgm:pt>
    <dgm:pt modelId="{B51B090D-CBF0-4F94-AEDD-0E3D2CED5F9B}" type="pres">
      <dgm:prSet presAssocID="{67566C0B-4B74-4707-B461-044E035C8281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9A37C89C-B4DB-4A5A-9422-247059621B85}" type="pres">
      <dgm:prSet presAssocID="{67566C0B-4B74-4707-B461-044E035C8281}" presName="vSp2" presStyleCnt="0"/>
      <dgm:spPr/>
      <dgm:t>
        <a:bodyPr/>
        <a:lstStyle/>
        <a:p>
          <a:endParaRPr lang="tr-TR"/>
        </a:p>
      </dgm:t>
    </dgm:pt>
    <dgm:pt modelId="{9A92ED5F-6581-45D8-8806-6A9FBDD960BB}" type="pres">
      <dgm:prSet presAssocID="{67566C0B-4B74-4707-B461-044E035C8281}" presName="sibTrans" presStyleCnt="0"/>
      <dgm:spPr/>
      <dgm:t>
        <a:bodyPr/>
        <a:lstStyle/>
        <a:p>
          <a:endParaRPr lang="tr-TR"/>
        </a:p>
      </dgm:t>
    </dgm:pt>
    <dgm:pt modelId="{88962FC1-067E-4462-A3CF-F718327EF5B9}" type="pres">
      <dgm:prSet presAssocID="{E83EB99A-B361-4E19-AA25-31D14A70973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A8943-6275-464E-BB1D-E51ED7F0A4F1}" type="pres">
      <dgm:prSet presAssocID="{E83EB99A-B361-4E19-AA25-31D14A70973B}" presName="bgRect" presStyleLbl="node1" presStyleIdx="2" presStyleCnt="3" custScaleY="107077"/>
      <dgm:spPr/>
      <dgm:t>
        <a:bodyPr/>
        <a:lstStyle/>
        <a:p>
          <a:endParaRPr lang="tr-TR"/>
        </a:p>
      </dgm:t>
    </dgm:pt>
    <dgm:pt modelId="{28AFCD10-FA87-4E3B-AE1E-1822103845E4}" type="pres">
      <dgm:prSet presAssocID="{E83EB99A-B361-4E19-AA25-31D14A70973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00B0A0-EEC2-42C6-9D6B-68F60D94C198}" type="pres">
      <dgm:prSet presAssocID="{E83EB99A-B361-4E19-AA25-31D14A70973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244F94-FB56-4D39-A5E3-4CE127CACE7A}" type="presOf" srcId="{A2AC268B-3EE5-4544-AEDC-D9CF87E42E5F}" destId="{905C07AD-46D0-40F6-A4C5-B84F794EBE92}" srcOrd="0" destOrd="0" presId="urn:microsoft.com/office/officeart/2005/8/layout/hProcess7#3"/>
    <dgm:cxn modelId="{B4498A63-F460-408F-997E-63355352B355}" type="presOf" srcId="{E83EB99A-B361-4E19-AA25-31D14A70973B}" destId="{28AFCD10-FA87-4E3B-AE1E-1822103845E4}" srcOrd="1" destOrd="0" presId="urn:microsoft.com/office/officeart/2005/8/layout/hProcess7#3"/>
    <dgm:cxn modelId="{FE04DE19-0A7C-466D-BE44-352F22FB31BE}" srcId="{13EA4494-E000-4240-90DB-DF2F313C5129}" destId="{E83EB99A-B361-4E19-AA25-31D14A70973B}" srcOrd="2" destOrd="0" parTransId="{6E90B02E-57F9-4418-9C1C-B9C75B99D117}" sibTransId="{28E42D11-658A-4DAD-9377-E87D1AE8D9F6}"/>
    <dgm:cxn modelId="{F0C74DE3-CBCC-4EBF-B298-55BF40844AC5}" type="presOf" srcId="{7AF93811-82C6-4F0B-9AB1-5C4A9C82A21B}" destId="{4EC0ACBB-4D8B-477D-8ABF-6E91CA396EC5}" srcOrd="0" destOrd="0" presId="urn:microsoft.com/office/officeart/2005/8/layout/hProcess7#3"/>
    <dgm:cxn modelId="{6040C7F8-7C23-49FE-B65E-8D5196E39268}" type="presOf" srcId="{FC3E6810-35FC-4C86-A8E7-FF01CD314153}" destId="{441C7783-4641-4AC0-B6E0-7BADF0E294F8}" srcOrd="0" destOrd="0" presId="urn:microsoft.com/office/officeart/2005/8/layout/hProcess7#3"/>
    <dgm:cxn modelId="{FD44357C-B803-49A1-9B17-4B9C79F55C9E}" type="presOf" srcId="{6B694A49-AF53-4C5B-99C0-17E2984A58A8}" destId="{D316CA1A-0C9A-4445-90C6-CE56666000A9}" srcOrd="1" destOrd="0" presId="urn:microsoft.com/office/officeart/2005/8/layout/hProcess7#3"/>
    <dgm:cxn modelId="{9E62C158-3E5D-47E8-82EA-BC7F5553A911}" type="presOf" srcId="{6B694A49-AF53-4C5B-99C0-17E2984A58A8}" destId="{FF0C631A-D2B1-40EB-86A1-638999F4200B}" srcOrd="0" destOrd="0" presId="urn:microsoft.com/office/officeart/2005/8/layout/hProcess7#3"/>
    <dgm:cxn modelId="{40AE1124-47FB-4120-9161-DB219A45C2BF}" srcId="{13EA4494-E000-4240-90DB-DF2F313C5129}" destId="{FC3E6810-35FC-4C86-A8E7-FF01CD314153}" srcOrd="0" destOrd="0" parTransId="{106715DB-69B0-48AE-9429-D6090A6D4379}" sibTransId="{D4D4E806-22DA-46B5-A0F5-5197879E27E8}"/>
    <dgm:cxn modelId="{AC9F9E05-1710-4BA0-804B-EEEBB3A26B90}" type="presOf" srcId="{29A92EF2-511D-4874-B79A-B2A8F06456EA}" destId="{C400B0A0-EEC2-42C6-9D6B-68F60D94C198}" srcOrd="0" destOrd="0" presId="urn:microsoft.com/office/officeart/2005/8/layout/hProcess7#3"/>
    <dgm:cxn modelId="{F82E7D26-A4A6-4F6D-B208-E0BB77B2C9F6}" type="presOf" srcId="{FC3E6810-35FC-4C86-A8E7-FF01CD314153}" destId="{ADF7C047-DD19-4DAB-9A66-63DC91286D8B}" srcOrd="1" destOrd="0" presId="urn:microsoft.com/office/officeart/2005/8/layout/hProcess7#3"/>
    <dgm:cxn modelId="{9BC637E7-F029-4346-8040-5174E5F1506D}" srcId="{E83EB99A-B361-4E19-AA25-31D14A70973B}" destId="{29A92EF2-511D-4874-B79A-B2A8F06456EA}" srcOrd="0" destOrd="0" parTransId="{770A9E84-C6B7-410D-9340-613ACD400302}" sibTransId="{E280F606-EACE-48DF-AFC3-D93474E3E2FE}"/>
    <dgm:cxn modelId="{303BB621-31A2-4F4B-96DC-554B25F5D1F5}" srcId="{FC3E6810-35FC-4C86-A8E7-FF01CD314153}" destId="{7AF93811-82C6-4F0B-9AB1-5C4A9C82A21B}" srcOrd="0" destOrd="0" parTransId="{4B343A15-6FF5-44C5-A0C1-9D95F39F5B40}" sibTransId="{F0BFE738-9A9C-41A5-B7A0-81B2718FCF7B}"/>
    <dgm:cxn modelId="{C498FB68-3322-43D9-AA8D-155793EF1819}" type="presOf" srcId="{13EA4494-E000-4240-90DB-DF2F313C5129}" destId="{83CB3D66-CA4B-40B6-B020-B60EC3956600}" srcOrd="0" destOrd="0" presId="urn:microsoft.com/office/officeart/2005/8/layout/hProcess7#3"/>
    <dgm:cxn modelId="{433E31CD-746B-468A-B652-B954782A882C}" srcId="{13EA4494-E000-4240-90DB-DF2F313C5129}" destId="{6B694A49-AF53-4C5B-99C0-17E2984A58A8}" srcOrd="1" destOrd="0" parTransId="{78D6D6E2-9413-4632-9962-8DDEB6A4E294}" sibTransId="{67566C0B-4B74-4707-B461-044E035C8281}"/>
    <dgm:cxn modelId="{72BA1C4B-8785-461C-9A94-20CB12C6AD7C}" type="presOf" srcId="{E83EB99A-B361-4E19-AA25-31D14A70973B}" destId="{55CA8943-6275-464E-BB1D-E51ED7F0A4F1}" srcOrd="0" destOrd="0" presId="urn:microsoft.com/office/officeart/2005/8/layout/hProcess7#3"/>
    <dgm:cxn modelId="{4BD3E38A-0861-461D-B6C3-F229E8F6AADA}" srcId="{6B694A49-AF53-4C5B-99C0-17E2984A58A8}" destId="{A2AC268B-3EE5-4544-AEDC-D9CF87E42E5F}" srcOrd="0" destOrd="0" parTransId="{5814CCA1-8DD8-4B11-ABF0-5FE06AEA7DBD}" sibTransId="{61757C03-7B24-43CC-993F-F5CC22412DF4}"/>
    <dgm:cxn modelId="{B2A7A96A-1CBA-486B-B571-57CDBC01F4B9}" type="presParOf" srcId="{83CB3D66-CA4B-40B6-B020-B60EC3956600}" destId="{16A45A87-F29B-4777-A9CF-5F97E722D458}" srcOrd="0" destOrd="0" presId="urn:microsoft.com/office/officeart/2005/8/layout/hProcess7#3"/>
    <dgm:cxn modelId="{36A4F11F-BACA-4577-BD70-D3968D5AD27D}" type="presParOf" srcId="{16A45A87-F29B-4777-A9CF-5F97E722D458}" destId="{441C7783-4641-4AC0-B6E0-7BADF0E294F8}" srcOrd="0" destOrd="0" presId="urn:microsoft.com/office/officeart/2005/8/layout/hProcess7#3"/>
    <dgm:cxn modelId="{0775C4F1-199B-43E3-A0FA-9200CD889B9B}" type="presParOf" srcId="{16A45A87-F29B-4777-A9CF-5F97E722D458}" destId="{ADF7C047-DD19-4DAB-9A66-63DC91286D8B}" srcOrd="1" destOrd="0" presId="urn:microsoft.com/office/officeart/2005/8/layout/hProcess7#3"/>
    <dgm:cxn modelId="{BEF3965D-48A3-4E06-A9E4-9CFF435CC428}" type="presParOf" srcId="{16A45A87-F29B-4777-A9CF-5F97E722D458}" destId="{4EC0ACBB-4D8B-477D-8ABF-6E91CA396EC5}" srcOrd="2" destOrd="0" presId="urn:microsoft.com/office/officeart/2005/8/layout/hProcess7#3"/>
    <dgm:cxn modelId="{318A5A2B-1610-4B38-8BE5-17868A74644E}" type="presParOf" srcId="{83CB3D66-CA4B-40B6-B020-B60EC3956600}" destId="{218111FF-1DC1-406C-8191-478259F7E361}" srcOrd="1" destOrd="0" presId="urn:microsoft.com/office/officeart/2005/8/layout/hProcess7#3"/>
    <dgm:cxn modelId="{6E6990DA-4E3F-4634-8A67-1879A1C55745}" type="presParOf" srcId="{83CB3D66-CA4B-40B6-B020-B60EC3956600}" destId="{CB42810F-4DA1-4A5A-BD6C-5E10AA218969}" srcOrd="2" destOrd="0" presId="urn:microsoft.com/office/officeart/2005/8/layout/hProcess7#3"/>
    <dgm:cxn modelId="{04E070AA-487F-422E-BC74-B10CA9424343}" type="presParOf" srcId="{CB42810F-4DA1-4A5A-BD6C-5E10AA218969}" destId="{283F86C9-EFF3-435A-9858-14C3F1E3E24D}" srcOrd="0" destOrd="0" presId="urn:microsoft.com/office/officeart/2005/8/layout/hProcess7#3"/>
    <dgm:cxn modelId="{20935529-F6CC-4F09-92FA-EA1A5B4287BC}" type="presParOf" srcId="{CB42810F-4DA1-4A5A-BD6C-5E10AA218969}" destId="{CF650064-1AF6-4EF1-9C08-0A99AA233E32}" srcOrd="1" destOrd="0" presId="urn:microsoft.com/office/officeart/2005/8/layout/hProcess7#3"/>
    <dgm:cxn modelId="{22887F37-AB9B-46D1-ADAF-3D945BB6D4A9}" type="presParOf" srcId="{CB42810F-4DA1-4A5A-BD6C-5E10AA218969}" destId="{C381F0D4-BD02-4D88-A543-2F5AD21A7E11}" srcOrd="2" destOrd="0" presId="urn:microsoft.com/office/officeart/2005/8/layout/hProcess7#3"/>
    <dgm:cxn modelId="{D00089DA-CFB3-4062-A58D-8D4C1F9812C8}" type="presParOf" srcId="{83CB3D66-CA4B-40B6-B020-B60EC3956600}" destId="{3A50E5FD-863C-4969-8E80-C09371515EDF}" srcOrd="3" destOrd="0" presId="urn:microsoft.com/office/officeart/2005/8/layout/hProcess7#3"/>
    <dgm:cxn modelId="{44185534-0201-442B-8862-8A535B778EE9}" type="presParOf" srcId="{83CB3D66-CA4B-40B6-B020-B60EC3956600}" destId="{B8456B19-BB6B-460A-965F-523B77A763FE}" srcOrd="4" destOrd="0" presId="urn:microsoft.com/office/officeart/2005/8/layout/hProcess7#3"/>
    <dgm:cxn modelId="{41B0C026-6F3A-4213-86C0-C042F9AE7ABE}" type="presParOf" srcId="{B8456B19-BB6B-460A-965F-523B77A763FE}" destId="{FF0C631A-D2B1-40EB-86A1-638999F4200B}" srcOrd="0" destOrd="0" presId="urn:microsoft.com/office/officeart/2005/8/layout/hProcess7#3"/>
    <dgm:cxn modelId="{BDE4244F-4125-4668-A2A5-716C375ECF69}" type="presParOf" srcId="{B8456B19-BB6B-460A-965F-523B77A763FE}" destId="{D316CA1A-0C9A-4445-90C6-CE56666000A9}" srcOrd="1" destOrd="0" presId="urn:microsoft.com/office/officeart/2005/8/layout/hProcess7#3"/>
    <dgm:cxn modelId="{4A5053AD-5029-4BE6-9805-251F1E4246E3}" type="presParOf" srcId="{B8456B19-BB6B-460A-965F-523B77A763FE}" destId="{905C07AD-46D0-40F6-A4C5-B84F794EBE92}" srcOrd="2" destOrd="0" presId="urn:microsoft.com/office/officeart/2005/8/layout/hProcess7#3"/>
    <dgm:cxn modelId="{D6943C7C-6324-4E8A-9596-866D00497193}" type="presParOf" srcId="{83CB3D66-CA4B-40B6-B020-B60EC3956600}" destId="{C5F6E759-3445-4433-9705-79797AE99527}" srcOrd="5" destOrd="0" presId="urn:microsoft.com/office/officeart/2005/8/layout/hProcess7#3"/>
    <dgm:cxn modelId="{948BC2BE-9EB3-46B6-9E23-9077A1F7C5AE}" type="presParOf" srcId="{83CB3D66-CA4B-40B6-B020-B60EC3956600}" destId="{E5D142E9-E583-46C7-8839-107429CC0F92}" srcOrd="6" destOrd="0" presId="urn:microsoft.com/office/officeart/2005/8/layout/hProcess7#3"/>
    <dgm:cxn modelId="{46F5DE03-CC7D-4892-81D5-16AF7B9F14C1}" type="presParOf" srcId="{E5D142E9-E583-46C7-8839-107429CC0F92}" destId="{4B5FC443-F6EB-4388-A309-772CF561DF0D}" srcOrd="0" destOrd="0" presId="urn:microsoft.com/office/officeart/2005/8/layout/hProcess7#3"/>
    <dgm:cxn modelId="{E6523003-254D-4EA3-81CC-8FD5FBDD42DE}" type="presParOf" srcId="{E5D142E9-E583-46C7-8839-107429CC0F92}" destId="{B51B090D-CBF0-4F94-AEDD-0E3D2CED5F9B}" srcOrd="1" destOrd="0" presId="urn:microsoft.com/office/officeart/2005/8/layout/hProcess7#3"/>
    <dgm:cxn modelId="{5F2E5358-70C2-45AB-849D-CFB4CDE8B541}" type="presParOf" srcId="{E5D142E9-E583-46C7-8839-107429CC0F92}" destId="{9A37C89C-B4DB-4A5A-9422-247059621B85}" srcOrd="2" destOrd="0" presId="urn:microsoft.com/office/officeart/2005/8/layout/hProcess7#3"/>
    <dgm:cxn modelId="{660BCDCA-7348-4EBF-BF5F-2060B016255A}" type="presParOf" srcId="{83CB3D66-CA4B-40B6-B020-B60EC3956600}" destId="{9A92ED5F-6581-45D8-8806-6A9FBDD960BB}" srcOrd="7" destOrd="0" presId="urn:microsoft.com/office/officeart/2005/8/layout/hProcess7#3"/>
    <dgm:cxn modelId="{B05F4F45-A2D6-4573-8A08-D334D22693DF}" type="presParOf" srcId="{83CB3D66-CA4B-40B6-B020-B60EC3956600}" destId="{88962FC1-067E-4462-A3CF-F718327EF5B9}" srcOrd="8" destOrd="0" presId="urn:microsoft.com/office/officeart/2005/8/layout/hProcess7#3"/>
    <dgm:cxn modelId="{C4810CFC-1192-40F3-8D6A-606B99BCE371}" type="presParOf" srcId="{88962FC1-067E-4462-A3CF-F718327EF5B9}" destId="{55CA8943-6275-464E-BB1D-E51ED7F0A4F1}" srcOrd="0" destOrd="0" presId="urn:microsoft.com/office/officeart/2005/8/layout/hProcess7#3"/>
    <dgm:cxn modelId="{630E157D-7D52-4EAE-933B-7A84BD7AEAC2}" type="presParOf" srcId="{88962FC1-067E-4462-A3CF-F718327EF5B9}" destId="{28AFCD10-FA87-4E3B-AE1E-1822103845E4}" srcOrd="1" destOrd="0" presId="urn:microsoft.com/office/officeart/2005/8/layout/hProcess7#3"/>
    <dgm:cxn modelId="{B84123CC-9C7C-4498-831F-2267FE3276FC}" type="presParOf" srcId="{88962FC1-067E-4462-A3CF-F718327EF5B9}" destId="{C400B0A0-EEC2-42C6-9D6B-68F60D94C198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8ABE31D-10A4-4D8E-96BA-2E04FF2C0B37}" type="doc">
      <dgm:prSet loTypeId="urn:microsoft.com/office/officeart/2005/8/layout/hProcess7#4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tr-TR"/>
        </a:p>
      </dgm:t>
    </dgm:pt>
    <dgm:pt modelId="{6B80ED5E-EC1C-41D4-A8BA-B3A0D0F5A956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077B99-A8AC-4207-8848-CA810E766EDB}" type="parTrans" cxnId="{1C214FCD-E80E-4120-A380-B8D1F0E477E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DB49D4-1227-44C8-BC2B-9E04072AA28B}" type="sibTrans" cxnId="{1C214FCD-E80E-4120-A380-B8D1F0E477E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D904B2D-B331-43A8-A978-366D12385D5A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edindikleri bilgi ve becerileri korumada ve genellemede güçlük çekerler.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7BA682-268C-41EE-B5E0-42EB7A4BD844}" type="parTrans" cxnId="{EB57B7DE-2E94-451B-A555-B37743ABFD6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AA52B50-739E-4C20-A977-C26148B2C0EC}" type="sibTrans" cxnId="{EB57B7DE-2E94-451B-A555-B37743ABFD6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05C9191-8351-435E-BF3E-B7DF78961428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F475538-745E-48CD-9126-BBBFAA2E2289}" type="parTrans" cxnId="{ED048BDC-85CF-4B7B-B6AC-061A680BE993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300375C-29F6-4E19-BE9C-12FBBDC8FD7F}" type="sibTrans" cxnId="{ED048BDC-85CF-4B7B-B6AC-061A680BE993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0FFA401-DFF5-4AF4-858A-710377038485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Edindikleri bilgi ve becerileri öğretim sona erdikten sonra hatırlamakta güçlük çekebilirler.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93908C-9492-4F1C-8C37-29F3FC038207}" type="parTrans" cxnId="{C0DB4F41-25C7-47B0-871F-CF511F9A3092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07EE285-9F81-4A0E-A3FE-701BC6D412D9}" type="sibTrans" cxnId="{C0DB4F41-25C7-47B0-871F-CF511F9A3092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554319-5BC5-44B8-8C35-76976C00432D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AD235B7-5451-40A1-9C03-100E8F86D217}" type="parTrans" cxnId="{2F6B9E04-A72B-4AD8-9FFB-FE3CC9DEEE44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5EFD3E2-A4CD-4786-A96D-6BDD7610A9E4}" type="sibTrans" cxnId="{2F6B9E04-A72B-4AD8-9FFB-FE3CC9DEEE44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2C4DB6-EA35-48C8-91A6-E0240742C35B}">
      <dgm:prSet phldrT="[Metin]" custT="1"/>
      <dgm:spPr/>
      <dgm:t>
        <a:bodyPr/>
        <a:lstStyle/>
        <a:p>
          <a:r>
            <a: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Edindikleri becerileri korumak ve genellemek için öğretim ve desteğe ihtiyaç duyarlar.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FE910D-2CC2-4F91-8FFE-D57985842249}" type="parTrans" cxnId="{5EA147E7-6E8B-452F-BAE3-3B8EDE6583BB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237D0F4-7A77-4A7F-B340-DC08F181DC76}" type="sibTrans" cxnId="{5EA147E7-6E8B-452F-BAE3-3B8EDE6583BB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8514576-810E-48C1-A9DC-AD4B60CB2286}" type="pres">
      <dgm:prSet presAssocID="{A8ABE31D-10A4-4D8E-96BA-2E04FF2C0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279289-8E4F-454F-AFBA-CB01949186F3}" type="pres">
      <dgm:prSet presAssocID="{6B80ED5E-EC1C-41D4-A8BA-B3A0D0F5A95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07168F-F547-4977-9F95-ECFE9B249923}" type="pres">
      <dgm:prSet presAssocID="{6B80ED5E-EC1C-41D4-A8BA-B3A0D0F5A956}" presName="bgRect" presStyleLbl="node1" presStyleIdx="0" presStyleCnt="3"/>
      <dgm:spPr/>
      <dgm:t>
        <a:bodyPr/>
        <a:lstStyle/>
        <a:p>
          <a:endParaRPr lang="tr-TR"/>
        </a:p>
      </dgm:t>
    </dgm:pt>
    <dgm:pt modelId="{941B9B13-656B-41AB-92B4-50DF6A8F6D6D}" type="pres">
      <dgm:prSet presAssocID="{6B80ED5E-EC1C-41D4-A8BA-B3A0D0F5A95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61C8F8-633C-4AF0-BDAD-7E300AEB32BE}" type="pres">
      <dgm:prSet presAssocID="{6B80ED5E-EC1C-41D4-A8BA-B3A0D0F5A95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647958-DD11-41E5-A669-AF85E64497ED}" type="pres">
      <dgm:prSet presAssocID="{A2DB49D4-1227-44C8-BC2B-9E04072AA28B}" presName="hSp" presStyleCnt="0"/>
      <dgm:spPr/>
      <dgm:t>
        <a:bodyPr/>
        <a:lstStyle/>
        <a:p>
          <a:endParaRPr lang="tr-TR"/>
        </a:p>
      </dgm:t>
    </dgm:pt>
    <dgm:pt modelId="{5E36A493-E6EC-48A5-B9EB-ABF4928F3F78}" type="pres">
      <dgm:prSet presAssocID="{A2DB49D4-1227-44C8-BC2B-9E04072AA28B}" presName="vProcSp" presStyleCnt="0"/>
      <dgm:spPr/>
      <dgm:t>
        <a:bodyPr/>
        <a:lstStyle/>
        <a:p>
          <a:endParaRPr lang="tr-TR"/>
        </a:p>
      </dgm:t>
    </dgm:pt>
    <dgm:pt modelId="{7D4F1A8B-2CE3-4B9B-8DF1-5811BE72FEEF}" type="pres">
      <dgm:prSet presAssocID="{A2DB49D4-1227-44C8-BC2B-9E04072AA28B}" presName="vSp1" presStyleCnt="0"/>
      <dgm:spPr/>
      <dgm:t>
        <a:bodyPr/>
        <a:lstStyle/>
        <a:p>
          <a:endParaRPr lang="tr-TR"/>
        </a:p>
      </dgm:t>
    </dgm:pt>
    <dgm:pt modelId="{DBAB8DF9-7BBB-46D0-9B67-6A107C63FAD9}" type="pres">
      <dgm:prSet presAssocID="{A2DB49D4-1227-44C8-BC2B-9E04072AA28B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38351BA0-2474-432B-919B-B677A747698B}" type="pres">
      <dgm:prSet presAssocID="{A2DB49D4-1227-44C8-BC2B-9E04072AA28B}" presName="vSp2" presStyleCnt="0"/>
      <dgm:spPr/>
      <dgm:t>
        <a:bodyPr/>
        <a:lstStyle/>
        <a:p>
          <a:endParaRPr lang="tr-TR"/>
        </a:p>
      </dgm:t>
    </dgm:pt>
    <dgm:pt modelId="{A48C06DA-B07D-4849-95F3-FE1941A387CD}" type="pres">
      <dgm:prSet presAssocID="{A2DB49D4-1227-44C8-BC2B-9E04072AA28B}" presName="sibTrans" presStyleCnt="0"/>
      <dgm:spPr/>
      <dgm:t>
        <a:bodyPr/>
        <a:lstStyle/>
        <a:p>
          <a:endParaRPr lang="tr-TR"/>
        </a:p>
      </dgm:t>
    </dgm:pt>
    <dgm:pt modelId="{E27F7ECA-38F2-439A-9B3E-8C34346CC60C}" type="pres">
      <dgm:prSet presAssocID="{A05C9191-8351-435E-BF3E-B7DF7896142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C950DE-F3F6-4A41-ABB3-D54BF617A8EF}" type="pres">
      <dgm:prSet presAssocID="{A05C9191-8351-435E-BF3E-B7DF78961428}" presName="bgRect" presStyleLbl="node1" presStyleIdx="1" presStyleCnt="3"/>
      <dgm:spPr/>
      <dgm:t>
        <a:bodyPr/>
        <a:lstStyle/>
        <a:p>
          <a:endParaRPr lang="tr-TR"/>
        </a:p>
      </dgm:t>
    </dgm:pt>
    <dgm:pt modelId="{8BB3FE30-A064-4599-8C69-B8B00BC6F4EA}" type="pres">
      <dgm:prSet presAssocID="{A05C9191-8351-435E-BF3E-B7DF7896142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3B25AE-2F16-44F1-8026-6C3A2608BDFD}" type="pres">
      <dgm:prSet presAssocID="{A05C9191-8351-435E-BF3E-B7DF7896142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356018-CF9E-4A6A-B0AE-BDB9D32EA1B6}" type="pres">
      <dgm:prSet presAssocID="{D300375C-29F6-4E19-BE9C-12FBBDC8FD7F}" presName="hSp" presStyleCnt="0"/>
      <dgm:spPr/>
      <dgm:t>
        <a:bodyPr/>
        <a:lstStyle/>
        <a:p>
          <a:endParaRPr lang="tr-TR"/>
        </a:p>
      </dgm:t>
    </dgm:pt>
    <dgm:pt modelId="{703A1DBB-5069-4261-BCF3-353AFFB12E40}" type="pres">
      <dgm:prSet presAssocID="{D300375C-29F6-4E19-BE9C-12FBBDC8FD7F}" presName="vProcSp" presStyleCnt="0"/>
      <dgm:spPr/>
      <dgm:t>
        <a:bodyPr/>
        <a:lstStyle/>
        <a:p>
          <a:endParaRPr lang="tr-TR"/>
        </a:p>
      </dgm:t>
    </dgm:pt>
    <dgm:pt modelId="{187BF799-7D63-4136-BBAC-A46C3E37AD2E}" type="pres">
      <dgm:prSet presAssocID="{D300375C-29F6-4E19-BE9C-12FBBDC8FD7F}" presName="vSp1" presStyleCnt="0"/>
      <dgm:spPr/>
      <dgm:t>
        <a:bodyPr/>
        <a:lstStyle/>
        <a:p>
          <a:endParaRPr lang="tr-TR"/>
        </a:p>
      </dgm:t>
    </dgm:pt>
    <dgm:pt modelId="{D992C01B-4B5B-4019-9F77-FE35F5A43891}" type="pres">
      <dgm:prSet presAssocID="{D300375C-29F6-4E19-BE9C-12FBBDC8FD7F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8BCA4831-BA0E-47E1-90D5-65697E60FE71}" type="pres">
      <dgm:prSet presAssocID="{D300375C-29F6-4E19-BE9C-12FBBDC8FD7F}" presName="vSp2" presStyleCnt="0"/>
      <dgm:spPr/>
      <dgm:t>
        <a:bodyPr/>
        <a:lstStyle/>
        <a:p>
          <a:endParaRPr lang="tr-TR"/>
        </a:p>
      </dgm:t>
    </dgm:pt>
    <dgm:pt modelId="{27BB53D1-1EF3-4B28-9364-B39775F32D04}" type="pres">
      <dgm:prSet presAssocID="{D300375C-29F6-4E19-BE9C-12FBBDC8FD7F}" presName="sibTrans" presStyleCnt="0"/>
      <dgm:spPr/>
      <dgm:t>
        <a:bodyPr/>
        <a:lstStyle/>
        <a:p>
          <a:endParaRPr lang="tr-TR"/>
        </a:p>
      </dgm:t>
    </dgm:pt>
    <dgm:pt modelId="{B045E6B3-3302-4DE0-87DE-7020190C4521}" type="pres">
      <dgm:prSet presAssocID="{A2554319-5BC5-44B8-8C35-76976C00432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75B0AA-ECD9-4FCF-A5D6-F1F0ECA5388A}" type="pres">
      <dgm:prSet presAssocID="{A2554319-5BC5-44B8-8C35-76976C00432D}" presName="bgRect" presStyleLbl="node1" presStyleIdx="2" presStyleCnt="3"/>
      <dgm:spPr/>
      <dgm:t>
        <a:bodyPr/>
        <a:lstStyle/>
        <a:p>
          <a:endParaRPr lang="tr-TR"/>
        </a:p>
      </dgm:t>
    </dgm:pt>
    <dgm:pt modelId="{96516EA6-FE56-4912-AB46-C8A55CC83F9F}" type="pres">
      <dgm:prSet presAssocID="{A2554319-5BC5-44B8-8C35-76976C00432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89C621-0C16-48FF-AC12-91846F26F395}" type="pres">
      <dgm:prSet presAssocID="{A2554319-5BC5-44B8-8C35-76976C00432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DA55A3-B653-4AA6-9E5A-116FF911688F}" type="presOf" srcId="{A2554319-5BC5-44B8-8C35-76976C00432D}" destId="{7375B0AA-ECD9-4FCF-A5D6-F1F0ECA5388A}" srcOrd="0" destOrd="0" presId="urn:microsoft.com/office/officeart/2005/8/layout/hProcess7#4"/>
    <dgm:cxn modelId="{2F6B9E04-A72B-4AD8-9FFB-FE3CC9DEEE44}" srcId="{A8ABE31D-10A4-4D8E-96BA-2E04FF2C0B37}" destId="{A2554319-5BC5-44B8-8C35-76976C00432D}" srcOrd="2" destOrd="0" parTransId="{9AD235B7-5451-40A1-9C03-100E8F86D217}" sibTransId="{95EFD3E2-A4CD-4786-A96D-6BDD7610A9E4}"/>
    <dgm:cxn modelId="{55F79E2C-3DB4-445B-9F4B-9E2B7A154F94}" type="presOf" srcId="{A2554319-5BC5-44B8-8C35-76976C00432D}" destId="{96516EA6-FE56-4912-AB46-C8A55CC83F9F}" srcOrd="1" destOrd="0" presId="urn:microsoft.com/office/officeart/2005/8/layout/hProcess7#4"/>
    <dgm:cxn modelId="{5EA147E7-6E8B-452F-BAE3-3B8EDE6583BB}" srcId="{A2554319-5BC5-44B8-8C35-76976C00432D}" destId="{F32C4DB6-EA35-48C8-91A6-E0240742C35B}" srcOrd="0" destOrd="0" parTransId="{78FE910D-2CC2-4F91-8FFE-D57985842249}" sibTransId="{5237D0F4-7A77-4A7F-B340-DC08F181DC76}"/>
    <dgm:cxn modelId="{79F24E07-F00D-444F-A316-40DF158B8FA6}" type="presOf" srcId="{A05C9191-8351-435E-BF3E-B7DF78961428}" destId="{8BB3FE30-A064-4599-8C69-B8B00BC6F4EA}" srcOrd="1" destOrd="0" presId="urn:microsoft.com/office/officeart/2005/8/layout/hProcess7#4"/>
    <dgm:cxn modelId="{0DF6651F-5D58-4049-9A09-FD4DDEB75FC8}" type="presOf" srcId="{00FFA401-DFF5-4AF4-858A-710377038485}" destId="{AB3B25AE-2F16-44F1-8026-6C3A2608BDFD}" srcOrd="0" destOrd="0" presId="urn:microsoft.com/office/officeart/2005/8/layout/hProcess7#4"/>
    <dgm:cxn modelId="{C0DB4F41-25C7-47B0-871F-CF511F9A3092}" srcId="{A05C9191-8351-435E-BF3E-B7DF78961428}" destId="{00FFA401-DFF5-4AF4-858A-710377038485}" srcOrd="0" destOrd="0" parTransId="{F493908C-9492-4F1C-8C37-29F3FC038207}" sibTransId="{B07EE285-9F81-4A0E-A3FE-701BC6D412D9}"/>
    <dgm:cxn modelId="{460D0306-D6A5-479E-994B-DCFA0B4E2462}" type="presOf" srcId="{F32C4DB6-EA35-48C8-91A6-E0240742C35B}" destId="{6789C621-0C16-48FF-AC12-91846F26F395}" srcOrd="0" destOrd="0" presId="urn:microsoft.com/office/officeart/2005/8/layout/hProcess7#4"/>
    <dgm:cxn modelId="{1A3FADE7-B497-43B3-BAAC-AE77B9114C3E}" type="presOf" srcId="{8D904B2D-B331-43A8-A978-366D12385D5A}" destId="{BE61C8F8-633C-4AF0-BDAD-7E300AEB32BE}" srcOrd="0" destOrd="0" presId="urn:microsoft.com/office/officeart/2005/8/layout/hProcess7#4"/>
    <dgm:cxn modelId="{EB57B7DE-2E94-451B-A555-B37743ABFD68}" srcId="{6B80ED5E-EC1C-41D4-A8BA-B3A0D0F5A956}" destId="{8D904B2D-B331-43A8-A978-366D12385D5A}" srcOrd="0" destOrd="0" parTransId="{A07BA682-268C-41EE-B5E0-42EB7A4BD844}" sibTransId="{7AA52B50-739E-4C20-A977-C26148B2C0EC}"/>
    <dgm:cxn modelId="{47120ABA-4C84-4117-BF57-DF2D97AB8C40}" type="presOf" srcId="{A05C9191-8351-435E-BF3E-B7DF78961428}" destId="{73C950DE-F3F6-4A41-ABB3-D54BF617A8EF}" srcOrd="0" destOrd="0" presId="urn:microsoft.com/office/officeart/2005/8/layout/hProcess7#4"/>
    <dgm:cxn modelId="{1C214FCD-E80E-4120-A380-B8D1F0E477E5}" srcId="{A8ABE31D-10A4-4D8E-96BA-2E04FF2C0B37}" destId="{6B80ED5E-EC1C-41D4-A8BA-B3A0D0F5A956}" srcOrd="0" destOrd="0" parTransId="{3D077B99-A8AC-4207-8848-CA810E766EDB}" sibTransId="{A2DB49D4-1227-44C8-BC2B-9E04072AA28B}"/>
    <dgm:cxn modelId="{ED048BDC-85CF-4B7B-B6AC-061A680BE993}" srcId="{A8ABE31D-10A4-4D8E-96BA-2E04FF2C0B37}" destId="{A05C9191-8351-435E-BF3E-B7DF78961428}" srcOrd="1" destOrd="0" parTransId="{BF475538-745E-48CD-9126-BBBFAA2E2289}" sibTransId="{D300375C-29F6-4E19-BE9C-12FBBDC8FD7F}"/>
    <dgm:cxn modelId="{066C8FC2-ACCB-4093-B0E9-E46B5B87CEB2}" type="presOf" srcId="{A8ABE31D-10A4-4D8E-96BA-2E04FF2C0B37}" destId="{38514576-810E-48C1-A9DC-AD4B60CB2286}" srcOrd="0" destOrd="0" presId="urn:microsoft.com/office/officeart/2005/8/layout/hProcess7#4"/>
    <dgm:cxn modelId="{CA8C039B-3B51-4FCE-ADD9-BFA8705406B3}" type="presOf" srcId="{6B80ED5E-EC1C-41D4-A8BA-B3A0D0F5A956}" destId="{2407168F-F547-4977-9F95-ECFE9B249923}" srcOrd="0" destOrd="0" presId="urn:microsoft.com/office/officeart/2005/8/layout/hProcess7#4"/>
    <dgm:cxn modelId="{3595EFFF-7FB1-4E19-9FAC-EAD4F854E8F7}" type="presOf" srcId="{6B80ED5E-EC1C-41D4-A8BA-B3A0D0F5A956}" destId="{941B9B13-656B-41AB-92B4-50DF6A8F6D6D}" srcOrd="1" destOrd="0" presId="urn:microsoft.com/office/officeart/2005/8/layout/hProcess7#4"/>
    <dgm:cxn modelId="{08607B35-9350-45E5-9F17-6D8BD8D985D7}" type="presParOf" srcId="{38514576-810E-48C1-A9DC-AD4B60CB2286}" destId="{DB279289-8E4F-454F-AFBA-CB01949186F3}" srcOrd="0" destOrd="0" presId="urn:microsoft.com/office/officeart/2005/8/layout/hProcess7#4"/>
    <dgm:cxn modelId="{566C3AC6-9481-4F54-B6D6-A4574CE2564A}" type="presParOf" srcId="{DB279289-8E4F-454F-AFBA-CB01949186F3}" destId="{2407168F-F547-4977-9F95-ECFE9B249923}" srcOrd="0" destOrd="0" presId="urn:microsoft.com/office/officeart/2005/8/layout/hProcess7#4"/>
    <dgm:cxn modelId="{DFA47AC4-3D6E-49B3-980B-641D94678609}" type="presParOf" srcId="{DB279289-8E4F-454F-AFBA-CB01949186F3}" destId="{941B9B13-656B-41AB-92B4-50DF6A8F6D6D}" srcOrd="1" destOrd="0" presId="urn:microsoft.com/office/officeart/2005/8/layout/hProcess7#4"/>
    <dgm:cxn modelId="{3F315A36-179D-46F5-AED6-E218807333CE}" type="presParOf" srcId="{DB279289-8E4F-454F-AFBA-CB01949186F3}" destId="{BE61C8F8-633C-4AF0-BDAD-7E300AEB32BE}" srcOrd="2" destOrd="0" presId="urn:microsoft.com/office/officeart/2005/8/layout/hProcess7#4"/>
    <dgm:cxn modelId="{938D783A-BD0F-4C9B-8F29-8AFC5908B516}" type="presParOf" srcId="{38514576-810E-48C1-A9DC-AD4B60CB2286}" destId="{A5647958-DD11-41E5-A669-AF85E64497ED}" srcOrd="1" destOrd="0" presId="urn:microsoft.com/office/officeart/2005/8/layout/hProcess7#4"/>
    <dgm:cxn modelId="{844767D8-693A-4569-AB14-E4B71D0A33DD}" type="presParOf" srcId="{38514576-810E-48C1-A9DC-AD4B60CB2286}" destId="{5E36A493-E6EC-48A5-B9EB-ABF4928F3F78}" srcOrd="2" destOrd="0" presId="urn:microsoft.com/office/officeart/2005/8/layout/hProcess7#4"/>
    <dgm:cxn modelId="{5628E7CD-2C3C-4920-A807-0524FAE54C2B}" type="presParOf" srcId="{5E36A493-E6EC-48A5-B9EB-ABF4928F3F78}" destId="{7D4F1A8B-2CE3-4B9B-8DF1-5811BE72FEEF}" srcOrd="0" destOrd="0" presId="urn:microsoft.com/office/officeart/2005/8/layout/hProcess7#4"/>
    <dgm:cxn modelId="{03464764-60CB-455B-BEC1-C48FAD6EAD65}" type="presParOf" srcId="{5E36A493-E6EC-48A5-B9EB-ABF4928F3F78}" destId="{DBAB8DF9-7BBB-46D0-9B67-6A107C63FAD9}" srcOrd="1" destOrd="0" presId="urn:microsoft.com/office/officeart/2005/8/layout/hProcess7#4"/>
    <dgm:cxn modelId="{6CCAB4BC-1C0F-4286-94B4-0CF4724E2463}" type="presParOf" srcId="{5E36A493-E6EC-48A5-B9EB-ABF4928F3F78}" destId="{38351BA0-2474-432B-919B-B677A747698B}" srcOrd="2" destOrd="0" presId="urn:microsoft.com/office/officeart/2005/8/layout/hProcess7#4"/>
    <dgm:cxn modelId="{649F0570-8C84-4459-A113-9AACFFDE89B7}" type="presParOf" srcId="{38514576-810E-48C1-A9DC-AD4B60CB2286}" destId="{A48C06DA-B07D-4849-95F3-FE1941A387CD}" srcOrd="3" destOrd="0" presId="urn:microsoft.com/office/officeart/2005/8/layout/hProcess7#4"/>
    <dgm:cxn modelId="{D66F1265-2E9E-49A0-8F81-4D7F70AE2373}" type="presParOf" srcId="{38514576-810E-48C1-A9DC-AD4B60CB2286}" destId="{E27F7ECA-38F2-439A-9B3E-8C34346CC60C}" srcOrd="4" destOrd="0" presId="urn:microsoft.com/office/officeart/2005/8/layout/hProcess7#4"/>
    <dgm:cxn modelId="{F2AE6F15-7629-434D-98E3-760D16241DC3}" type="presParOf" srcId="{E27F7ECA-38F2-439A-9B3E-8C34346CC60C}" destId="{73C950DE-F3F6-4A41-ABB3-D54BF617A8EF}" srcOrd="0" destOrd="0" presId="urn:microsoft.com/office/officeart/2005/8/layout/hProcess7#4"/>
    <dgm:cxn modelId="{4D160CEE-9944-4E18-9C2B-7A20677653CE}" type="presParOf" srcId="{E27F7ECA-38F2-439A-9B3E-8C34346CC60C}" destId="{8BB3FE30-A064-4599-8C69-B8B00BC6F4EA}" srcOrd="1" destOrd="0" presId="urn:microsoft.com/office/officeart/2005/8/layout/hProcess7#4"/>
    <dgm:cxn modelId="{8B63E004-5D98-4AD4-8CEB-634BD239F962}" type="presParOf" srcId="{E27F7ECA-38F2-439A-9B3E-8C34346CC60C}" destId="{AB3B25AE-2F16-44F1-8026-6C3A2608BDFD}" srcOrd="2" destOrd="0" presId="urn:microsoft.com/office/officeart/2005/8/layout/hProcess7#4"/>
    <dgm:cxn modelId="{B3FEEE82-C175-4DBE-8518-8C8FB937B200}" type="presParOf" srcId="{38514576-810E-48C1-A9DC-AD4B60CB2286}" destId="{B5356018-CF9E-4A6A-B0AE-BDB9D32EA1B6}" srcOrd="5" destOrd="0" presId="urn:microsoft.com/office/officeart/2005/8/layout/hProcess7#4"/>
    <dgm:cxn modelId="{568E47BF-B550-42CB-9B4A-17D9238DA8B2}" type="presParOf" srcId="{38514576-810E-48C1-A9DC-AD4B60CB2286}" destId="{703A1DBB-5069-4261-BCF3-353AFFB12E40}" srcOrd="6" destOrd="0" presId="urn:microsoft.com/office/officeart/2005/8/layout/hProcess7#4"/>
    <dgm:cxn modelId="{DDCA50DF-F61E-4504-B76B-11319A99DED6}" type="presParOf" srcId="{703A1DBB-5069-4261-BCF3-353AFFB12E40}" destId="{187BF799-7D63-4136-BBAC-A46C3E37AD2E}" srcOrd="0" destOrd="0" presId="urn:microsoft.com/office/officeart/2005/8/layout/hProcess7#4"/>
    <dgm:cxn modelId="{6E2FA5EB-0ED0-4973-9E52-4ACB8D996605}" type="presParOf" srcId="{703A1DBB-5069-4261-BCF3-353AFFB12E40}" destId="{D992C01B-4B5B-4019-9F77-FE35F5A43891}" srcOrd="1" destOrd="0" presId="urn:microsoft.com/office/officeart/2005/8/layout/hProcess7#4"/>
    <dgm:cxn modelId="{F80E61A5-3F52-4FBA-9BA9-F7AF4FC80168}" type="presParOf" srcId="{703A1DBB-5069-4261-BCF3-353AFFB12E40}" destId="{8BCA4831-BA0E-47E1-90D5-65697E60FE71}" srcOrd="2" destOrd="0" presId="urn:microsoft.com/office/officeart/2005/8/layout/hProcess7#4"/>
    <dgm:cxn modelId="{DC29F7F3-E931-490B-AFB0-040EE5D528A9}" type="presParOf" srcId="{38514576-810E-48C1-A9DC-AD4B60CB2286}" destId="{27BB53D1-1EF3-4B28-9364-B39775F32D04}" srcOrd="7" destOrd="0" presId="urn:microsoft.com/office/officeart/2005/8/layout/hProcess7#4"/>
    <dgm:cxn modelId="{1CE910CE-2C19-4843-BC3D-B3ED5261FC87}" type="presParOf" srcId="{38514576-810E-48C1-A9DC-AD4B60CB2286}" destId="{B045E6B3-3302-4DE0-87DE-7020190C4521}" srcOrd="8" destOrd="0" presId="urn:microsoft.com/office/officeart/2005/8/layout/hProcess7#4"/>
    <dgm:cxn modelId="{E2968F0B-0CB6-490B-9EF7-14F9E74CACA2}" type="presParOf" srcId="{B045E6B3-3302-4DE0-87DE-7020190C4521}" destId="{7375B0AA-ECD9-4FCF-A5D6-F1F0ECA5388A}" srcOrd="0" destOrd="0" presId="urn:microsoft.com/office/officeart/2005/8/layout/hProcess7#4"/>
    <dgm:cxn modelId="{1750C6C2-7F03-47EC-B544-87C862B7EA14}" type="presParOf" srcId="{B045E6B3-3302-4DE0-87DE-7020190C4521}" destId="{96516EA6-FE56-4912-AB46-C8A55CC83F9F}" srcOrd="1" destOrd="0" presId="urn:microsoft.com/office/officeart/2005/8/layout/hProcess7#4"/>
    <dgm:cxn modelId="{27D5B84E-639C-43F0-87D4-3AF22D2F4C47}" type="presParOf" srcId="{B045E6B3-3302-4DE0-87DE-7020190C4521}" destId="{6789C621-0C16-48FF-AC12-91846F26F395}" srcOrd="2" destOrd="0" presId="urn:microsoft.com/office/officeart/2005/8/layout/hProcess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91B6A2-620C-4491-92CA-86C1715875BF}" type="doc">
      <dgm:prSet loTypeId="urn:microsoft.com/office/officeart/2005/8/layout/hProcess7#5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295D39C7-00BD-41B0-A933-037DDB11E54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D0DC68F-48A7-435F-8580-2C34F1A3C8AD}" type="parTrans" cxnId="{2AC2C5D8-1B8F-492A-AE5B-6F7E2094EFE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1530F0E-7C85-441F-B8EC-21CC42E452CC}" type="sibTrans" cxnId="{2AC2C5D8-1B8F-492A-AE5B-6F7E2094EFE7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34E411D-2B8E-4BD3-94F0-BB5399880073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dikkat, bellek, motivasyon, genelleme gibi alanlardaki özellikleri,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BB842AD-A90E-4EEC-B229-3798EF22191C}" type="parTrans" cxnId="{056D8FD2-EABC-4E97-8A69-142DE643D0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35FF80-3E59-4583-BA9B-83E5567D2B3B}" type="sibTrans" cxnId="{056D8FD2-EABC-4E97-8A69-142DE643D0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137493-AA95-43B4-A601-46B96D8B92DA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14E6853-B052-45FF-B3BE-05D16BCB8D0B}" type="parTrans" cxnId="{A0E45869-9390-4D7F-A40A-F012B7DA563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D62E27-1198-43E0-A314-C39B770EED30}" type="sibTrans" cxnId="{A0E45869-9390-4D7F-A40A-F012B7DA563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5C27FF5-9A7D-4AEA-8840-C225277BF2B1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onların yeni bilgi ve becerileri kazanmasında normal gelişim gösteren akranlarına göre zorluk yaşamalarına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DFB30EB-A2FA-452B-AC80-5A7C356B3504}" type="parTrans" cxnId="{DE1D60E0-F3FA-4344-B892-927812FCBF8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133BCAC-7335-4D7E-8D05-3941321EAE70}" type="sibTrans" cxnId="{DE1D60E0-F3FA-4344-B892-927812FCBF8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F22BCF-B790-42FC-BBED-07D2F032825B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5424BF-7A8D-4059-A3CF-A537249FBC03}" type="parTrans" cxnId="{D40A722E-9468-4901-B0E8-E0E43F7721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A95D54-89BF-49ED-BB83-3F0A022D6D59}" type="sibTrans" cxnId="{D40A722E-9468-4901-B0E8-E0E43F7721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E74194-A27E-46F4-BDB9-71331192E40E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almadan doğru tepkide bulunabilmek için daha fazla ve uzun süre öğretime ihtiyaç duymalarına neden olmaktadır.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EF4C1D-8A50-4A35-BE3A-538E0DEC7688}" type="parTrans" cxnId="{DD05D08C-F7A9-4F6B-BB12-FE2D48A968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7BAFA11-DF95-496D-8ABB-D43FEC23B091}" type="sibTrans" cxnId="{DD05D08C-F7A9-4F6B-BB12-FE2D48A9683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9BDEB74-0746-4781-84D2-1BFC3419E616}" type="pres">
      <dgm:prSet presAssocID="{7391B6A2-620C-4491-92CA-86C1715875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05EA90-4CA6-4CC7-B72A-8A6F65AEFCA8}" type="pres">
      <dgm:prSet presAssocID="{295D39C7-00BD-41B0-A933-037DDB11E54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22EE27-1131-4FF7-B2E4-7D665B6E76D4}" type="pres">
      <dgm:prSet presAssocID="{295D39C7-00BD-41B0-A933-037DDB11E54C}" presName="bgRect" presStyleLbl="node1" presStyleIdx="0" presStyleCnt="3"/>
      <dgm:spPr/>
      <dgm:t>
        <a:bodyPr/>
        <a:lstStyle/>
        <a:p>
          <a:endParaRPr lang="tr-TR"/>
        </a:p>
      </dgm:t>
    </dgm:pt>
    <dgm:pt modelId="{466C25F7-D8A2-4DA0-BD75-C4AF999575A5}" type="pres">
      <dgm:prSet presAssocID="{295D39C7-00BD-41B0-A933-037DDB11E54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F295DA-007C-4DB6-BE92-6B894C1E69B7}" type="pres">
      <dgm:prSet presAssocID="{295D39C7-00BD-41B0-A933-037DDB11E54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3925BD-3BB1-4676-B3E9-08483CF12602}" type="pres">
      <dgm:prSet presAssocID="{81530F0E-7C85-441F-B8EC-21CC42E452CC}" presName="hSp" presStyleCnt="0"/>
      <dgm:spPr/>
      <dgm:t>
        <a:bodyPr/>
        <a:lstStyle/>
        <a:p>
          <a:endParaRPr lang="tr-TR"/>
        </a:p>
      </dgm:t>
    </dgm:pt>
    <dgm:pt modelId="{97C61574-EEF7-4576-A132-F3ECF4E69D46}" type="pres">
      <dgm:prSet presAssocID="{81530F0E-7C85-441F-B8EC-21CC42E452CC}" presName="vProcSp" presStyleCnt="0"/>
      <dgm:spPr/>
      <dgm:t>
        <a:bodyPr/>
        <a:lstStyle/>
        <a:p>
          <a:endParaRPr lang="tr-TR"/>
        </a:p>
      </dgm:t>
    </dgm:pt>
    <dgm:pt modelId="{DD7594D1-350F-4455-A607-6DA401DE66D1}" type="pres">
      <dgm:prSet presAssocID="{81530F0E-7C85-441F-B8EC-21CC42E452CC}" presName="vSp1" presStyleCnt="0"/>
      <dgm:spPr/>
      <dgm:t>
        <a:bodyPr/>
        <a:lstStyle/>
        <a:p>
          <a:endParaRPr lang="tr-TR"/>
        </a:p>
      </dgm:t>
    </dgm:pt>
    <dgm:pt modelId="{BDCF5547-BFA0-4F43-9E92-7BC2BFACC943}" type="pres">
      <dgm:prSet presAssocID="{81530F0E-7C85-441F-B8EC-21CC42E452CC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57D41FF4-6472-4664-8E9D-F1A5BD647344}" type="pres">
      <dgm:prSet presAssocID="{81530F0E-7C85-441F-B8EC-21CC42E452CC}" presName="vSp2" presStyleCnt="0"/>
      <dgm:spPr/>
      <dgm:t>
        <a:bodyPr/>
        <a:lstStyle/>
        <a:p>
          <a:endParaRPr lang="tr-TR"/>
        </a:p>
      </dgm:t>
    </dgm:pt>
    <dgm:pt modelId="{CDC8F353-FB95-4F26-97F2-797A9FEE6169}" type="pres">
      <dgm:prSet presAssocID="{81530F0E-7C85-441F-B8EC-21CC42E452CC}" presName="sibTrans" presStyleCnt="0"/>
      <dgm:spPr/>
      <dgm:t>
        <a:bodyPr/>
        <a:lstStyle/>
        <a:p>
          <a:endParaRPr lang="tr-TR"/>
        </a:p>
      </dgm:t>
    </dgm:pt>
    <dgm:pt modelId="{4624F62B-4FD8-4B59-81DC-E371B563BC30}" type="pres">
      <dgm:prSet presAssocID="{53137493-AA95-43B4-A601-46B96D8B92D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C41F13-A45C-42B3-A134-43CD003565C0}" type="pres">
      <dgm:prSet presAssocID="{53137493-AA95-43B4-A601-46B96D8B92DA}" presName="bgRect" presStyleLbl="node1" presStyleIdx="1" presStyleCnt="3"/>
      <dgm:spPr/>
      <dgm:t>
        <a:bodyPr/>
        <a:lstStyle/>
        <a:p>
          <a:endParaRPr lang="tr-TR"/>
        </a:p>
      </dgm:t>
    </dgm:pt>
    <dgm:pt modelId="{33C3C67C-DD5C-47B4-A945-312D319F286F}" type="pres">
      <dgm:prSet presAssocID="{53137493-AA95-43B4-A601-46B96D8B92D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53586E-0F81-476D-814D-FD65EB6E1547}" type="pres">
      <dgm:prSet presAssocID="{53137493-AA95-43B4-A601-46B96D8B92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3319F2-F0B9-47BA-AA30-78FC25E5ED22}" type="pres">
      <dgm:prSet presAssocID="{85D62E27-1198-43E0-A314-C39B770EED30}" presName="hSp" presStyleCnt="0"/>
      <dgm:spPr/>
      <dgm:t>
        <a:bodyPr/>
        <a:lstStyle/>
        <a:p>
          <a:endParaRPr lang="tr-TR"/>
        </a:p>
      </dgm:t>
    </dgm:pt>
    <dgm:pt modelId="{64E5CFE7-53B6-406F-947F-CE44B7BA5227}" type="pres">
      <dgm:prSet presAssocID="{85D62E27-1198-43E0-A314-C39B770EED30}" presName="vProcSp" presStyleCnt="0"/>
      <dgm:spPr/>
      <dgm:t>
        <a:bodyPr/>
        <a:lstStyle/>
        <a:p>
          <a:endParaRPr lang="tr-TR"/>
        </a:p>
      </dgm:t>
    </dgm:pt>
    <dgm:pt modelId="{74966D30-6356-4A51-BD27-11FB18099C1F}" type="pres">
      <dgm:prSet presAssocID="{85D62E27-1198-43E0-A314-C39B770EED30}" presName="vSp1" presStyleCnt="0"/>
      <dgm:spPr/>
      <dgm:t>
        <a:bodyPr/>
        <a:lstStyle/>
        <a:p>
          <a:endParaRPr lang="tr-TR"/>
        </a:p>
      </dgm:t>
    </dgm:pt>
    <dgm:pt modelId="{CC5279C4-1FAF-44FF-B194-A0875ABE1748}" type="pres">
      <dgm:prSet presAssocID="{85D62E27-1198-43E0-A314-C39B770EED30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442F9C36-A6F0-49A0-8460-DB787DDEAEEA}" type="pres">
      <dgm:prSet presAssocID="{85D62E27-1198-43E0-A314-C39B770EED30}" presName="vSp2" presStyleCnt="0"/>
      <dgm:spPr/>
      <dgm:t>
        <a:bodyPr/>
        <a:lstStyle/>
        <a:p>
          <a:endParaRPr lang="tr-TR"/>
        </a:p>
      </dgm:t>
    </dgm:pt>
    <dgm:pt modelId="{D1BB1D80-1D01-433F-9736-76E42EAFBCDA}" type="pres">
      <dgm:prSet presAssocID="{85D62E27-1198-43E0-A314-C39B770EED30}" presName="sibTrans" presStyleCnt="0"/>
      <dgm:spPr/>
      <dgm:t>
        <a:bodyPr/>
        <a:lstStyle/>
        <a:p>
          <a:endParaRPr lang="tr-TR"/>
        </a:p>
      </dgm:t>
    </dgm:pt>
    <dgm:pt modelId="{C098304C-4C54-4DE8-8B1E-EDAF4D9BA160}" type="pres">
      <dgm:prSet presAssocID="{D8F22BCF-B790-42FC-BBED-07D2F032825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B21047-F6CD-4AD8-AC66-EA1C9258946A}" type="pres">
      <dgm:prSet presAssocID="{D8F22BCF-B790-42FC-BBED-07D2F032825B}" presName="bgRect" presStyleLbl="node1" presStyleIdx="2" presStyleCnt="3"/>
      <dgm:spPr/>
      <dgm:t>
        <a:bodyPr/>
        <a:lstStyle/>
        <a:p>
          <a:endParaRPr lang="tr-TR"/>
        </a:p>
      </dgm:t>
    </dgm:pt>
    <dgm:pt modelId="{E13C069B-4F77-4121-83AC-66ACEDECC572}" type="pres">
      <dgm:prSet presAssocID="{D8F22BCF-B790-42FC-BBED-07D2F032825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8138C8-1074-4A70-8E12-466AFF43867C}" type="pres">
      <dgm:prSet presAssocID="{D8F22BCF-B790-42FC-BBED-07D2F032825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E45869-9390-4D7F-A40A-F012B7DA5634}" srcId="{7391B6A2-620C-4491-92CA-86C1715875BF}" destId="{53137493-AA95-43B4-A601-46B96D8B92DA}" srcOrd="1" destOrd="0" parTransId="{514E6853-B052-45FF-B3BE-05D16BCB8D0B}" sibTransId="{85D62E27-1198-43E0-A314-C39B770EED30}"/>
    <dgm:cxn modelId="{6E2F39C6-57E5-41DE-90AC-8AFB6457FA9D}" type="presOf" srcId="{7391B6A2-620C-4491-92CA-86C1715875BF}" destId="{E9BDEB74-0746-4781-84D2-1BFC3419E616}" srcOrd="0" destOrd="0" presId="urn:microsoft.com/office/officeart/2005/8/layout/hProcess7#5"/>
    <dgm:cxn modelId="{8D434E8A-1C85-4552-AE86-40691D4C2FA8}" type="presOf" srcId="{53137493-AA95-43B4-A601-46B96D8B92DA}" destId="{C8C41F13-A45C-42B3-A134-43CD003565C0}" srcOrd="0" destOrd="0" presId="urn:microsoft.com/office/officeart/2005/8/layout/hProcess7#5"/>
    <dgm:cxn modelId="{056D8FD2-EABC-4E97-8A69-142DE643D055}" srcId="{295D39C7-00BD-41B0-A933-037DDB11E54C}" destId="{134E411D-2B8E-4BD3-94F0-BB5399880073}" srcOrd="0" destOrd="0" parTransId="{CBB842AD-A90E-4EEC-B229-3798EF22191C}" sibTransId="{4835FF80-3E59-4583-BA9B-83E5567D2B3B}"/>
    <dgm:cxn modelId="{7947DB7F-61D4-4D15-B44A-870B6D621EE1}" type="presOf" srcId="{D8F22BCF-B790-42FC-BBED-07D2F032825B}" destId="{47B21047-F6CD-4AD8-AC66-EA1C9258946A}" srcOrd="0" destOrd="0" presId="urn:microsoft.com/office/officeart/2005/8/layout/hProcess7#5"/>
    <dgm:cxn modelId="{D40A722E-9468-4901-B0E8-E0E43F7721BB}" srcId="{7391B6A2-620C-4491-92CA-86C1715875BF}" destId="{D8F22BCF-B790-42FC-BBED-07D2F032825B}" srcOrd="2" destOrd="0" parTransId="{FA5424BF-7A8D-4059-A3CF-A537249FBC03}" sibTransId="{79A95D54-89BF-49ED-BB83-3F0A022D6D59}"/>
    <dgm:cxn modelId="{A133E660-AB39-4CC5-A8B9-C9D89FA40ED9}" type="presOf" srcId="{295D39C7-00BD-41B0-A933-037DDB11E54C}" destId="{6B22EE27-1131-4FF7-B2E4-7D665B6E76D4}" srcOrd="0" destOrd="0" presId="urn:microsoft.com/office/officeart/2005/8/layout/hProcess7#5"/>
    <dgm:cxn modelId="{E9D57FDB-B579-4040-933D-69D287E69D01}" type="presOf" srcId="{53137493-AA95-43B4-A601-46B96D8B92DA}" destId="{33C3C67C-DD5C-47B4-A945-312D319F286F}" srcOrd="1" destOrd="0" presId="urn:microsoft.com/office/officeart/2005/8/layout/hProcess7#5"/>
    <dgm:cxn modelId="{16394943-1DB9-461C-A1D9-8761F98DD709}" type="presOf" srcId="{134E411D-2B8E-4BD3-94F0-BB5399880073}" destId="{5AF295DA-007C-4DB6-BE92-6B894C1E69B7}" srcOrd="0" destOrd="0" presId="urn:microsoft.com/office/officeart/2005/8/layout/hProcess7#5"/>
    <dgm:cxn modelId="{4439224A-729D-4B79-8A9F-0CFE6E120521}" type="presOf" srcId="{05C27FF5-9A7D-4AEA-8840-C225277BF2B1}" destId="{9453586E-0F81-476D-814D-FD65EB6E1547}" srcOrd="0" destOrd="0" presId="urn:microsoft.com/office/officeart/2005/8/layout/hProcess7#5"/>
    <dgm:cxn modelId="{DD05D08C-F7A9-4F6B-BB12-FE2D48A9683F}" srcId="{D8F22BCF-B790-42FC-BBED-07D2F032825B}" destId="{0DE74194-A27E-46F4-BDB9-71331192E40E}" srcOrd="0" destOrd="0" parTransId="{E4EF4C1D-8A50-4A35-BE3A-538E0DEC7688}" sibTransId="{47BAFA11-DF95-496D-8ABB-D43FEC23B091}"/>
    <dgm:cxn modelId="{47EFA224-1A6F-4C19-88FA-68886CFF194A}" type="presOf" srcId="{D8F22BCF-B790-42FC-BBED-07D2F032825B}" destId="{E13C069B-4F77-4121-83AC-66ACEDECC572}" srcOrd="1" destOrd="0" presId="urn:microsoft.com/office/officeart/2005/8/layout/hProcess7#5"/>
    <dgm:cxn modelId="{2AC2C5D8-1B8F-492A-AE5B-6F7E2094EFE7}" srcId="{7391B6A2-620C-4491-92CA-86C1715875BF}" destId="{295D39C7-00BD-41B0-A933-037DDB11E54C}" srcOrd="0" destOrd="0" parTransId="{ED0DC68F-48A7-435F-8580-2C34F1A3C8AD}" sibTransId="{81530F0E-7C85-441F-B8EC-21CC42E452CC}"/>
    <dgm:cxn modelId="{DE1D60E0-F3FA-4344-B892-927812FCBF80}" srcId="{53137493-AA95-43B4-A601-46B96D8B92DA}" destId="{05C27FF5-9A7D-4AEA-8840-C225277BF2B1}" srcOrd="0" destOrd="0" parTransId="{9DFB30EB-A2FA-452B-AC80-5A7C356B3504}" sibTransId="{3133BCAC-7335-4D7E-8D05-3941321EAE70}"/>
    <dgm:cxn modelId="{4A0E2F1B-4D60-4848-B389-4F0914B037DA}" type="presOf" srcId="{0DE74194-A27E-46F4-BDB9-71331192E40E}" destId="{ED8138C8-1074-4A70-8E12-466AFF43867C}" srcOrd="0" destOrd="0" presId="urn:microsoft.com/office/officeart/2005/8/layout/hProcess7#5"/>
    <dgm:cxn modelId="{A8367C14-2E68-433E-A7A6-39D538FC2547}" type="presOf" srcId="{295D39C7-00BD-41B0-A933-037DDB11E54C}" destId="{466C25F7-D8A2-4DA0-BD75-C4AF999575A5}" srcOrd="1" destOrd="0" presId="urn:microsoft.com/office/officeart/2005/8/layout/hProcess7#5"/>
    <dgm:cxn modelId="{F415BB1D-11FA-4A5E-A62C-EB6975D1A892}" type="presParOf" srcId="{E9BDEB74-0746-4781-84D2-1BFC3419E616}" destId="{4605EA90-4CA6-4CC7-B72A-8A6F65AEFCA8}" srcOrd="0" destOrd="0" presId="urn:microsoft.com/office/officeart/2005/8/layout/hProcess7#5"/>
    <dgm:cxn modelId="{645E8B0F-D463-4FE0-9709-DB7EAD3DD3C4}" type="presParOf" srcId="{4605EA90-4CA6-4CC7-B72A-8A6F65AEFCA8}" destId="{6B22EE27-1131-4FF7-B2E4-7D665B6E76D4}" srcOrd="0" destOrd="0" presId="urn:microsoft.com/office/officeart/2005/8/layout/hProcess7#5"/>
    <dgm:cxn modelId="{BD3ED62E-950D-4CCE-8483-6460053B8EB1}" type="presParOf" srcId="{4605EA90-4CA6-4CC7-B72A-8A6F65AEFCA8}" destId="{466C25F7-D8A2-4DA0-BD75-C4AF999575A5}" srcOrd="1" destOrd="0" presId="urn:microsoft.com/office/officeart/2005/8/layout/hProcess7#5"/>
    <dgm:cxn modelId="{90283239-F86F-4589-A09A-508A75A7EC18}" type="presParOf" srcId="{4605EA90-4CA6-4CC7-B72A-8A6F65AEFCA8}" destId="{5AF295DA-007C-4DB6-BE92-6B894C1E69B7}" srcOrd="2" destOrd="0" presId="urn:microsoft.com/office/officeart/2005/8/layout/hProcess7#5"/>
    <dgm:cxn modelId="{BBC587A2-F394-4517-B2ED-0082DC1384C1}" type="presParOf" srcId="{E9BDEB74-0746-4781-84D2-1BFC3419E616}" destId="{893925BD-3BB1-4676-B3E9-08483CF12602}" srcOrd="1" destOrd="0" presId="urn:microsoft.com/office/officeart/2005/8/layout/hProcess7#5"/>
    <dgm:cxn modelId="{CA949BC1-6B51-4DED-90AB-FC12E08C4BD4}" type="presParOf" srcId="{E9BDEB74-0746-4781-84D2-1BFC3419E616}" destId="{97C61574-EEF7-4576-A132-F3ECF4E69D46}" srcOrd="2" destOrd="0" presId="urn:microsoft.com/office/officeart/2005/8/layout/hProcess7#5"/>
    <dgm:cxn modelId="{379BA769-A66D-44F3-AF42-D892ADDFC211}" type="presParOf" srcId="{97C61574-EEF7-4576-A132-F3ECF4E69D46}" destId="{DD7594D1-350F-4455-A607-6DA401DE66D1}" srcOrd="0" destOrd="0" presId="urn:microsoft.com/office/officeart/2005/8/layout/hProcess7#5"/>
    <dgm:cxn modelId="{F290A68D-659B-485B-B431-7041431AC3F6}" type="presParOf" srcId="{97C61574-EEF7-4576-A132-F3ECF4E69D46}" destId="{BDCF5547-BFA0-4F43-9E92-7BC2BFACC943}" srcOrd="1" destOrd="0" presId="urn:microsoft.com/office/officeart/2005/8/layout/hProcess7#5"/>
    <dgm:cxn modelId="{4B15A292-64F9-43CF-8522-7A5AA8CCA001}" type="presParOf" srcId="{97C61574-EEF7-4576-A132-F3ECF4E69D46}" destId="{57D41FF4-6472-4664-8E9D-F1A5BD647344}" srcOrd="2" destOrd="0" presId="urn:microsoft.com/office/officeart/2005/8/layout/hProcess7#5"/>
    <dgm:cxn modelId="{7D004438-CB93-41CB-AC6D-6BBC8AC30795}" type="presParOf" srcId="{E9BDEB74-0746-4781-84D2-1BFC3419E616}" destId="{CDC8F353-FB95-4F26-97F2-797A9FEE6169}" srcOrd="3" destOrd="0" presId="urn:microsoft.com/office/officeart/2005/8/layout/hProcess7#5"/>
    <dgm:cxn modelId="{DBE1B981-C852-46E5-8FD2-4E1F1FF478D0}" type="presParOf" srcId="{E9BDEB74-0746-4781-84D2-1BFC3419E616}" destId="{4624F62B-4FD8-4B59-81DC-E371B563BC30}" srcOrd="4" destOrd="0" presId="urn:microsoft.com/office/officeart/2005/8/layout/hProcess7#5"/>
    <dgm:cxn modelId="{17452549-0152-42D1-9CDF-F221F0B20037}" type="presParOf" srcId="{4624F62B-4FD8-4B59-81DC-E371B563BC30}" destId="{C8C41F13-A45C-42B3-A134-43CD003565C0}" srcOrd="0" destOrd="0" presId="urn:microsoft.com/office/officeart/2005/8/layout/hProcess7#5"/>
    <dgm:cxn modelId="{3D509894-3345-46ED-B59E-BCD0407EA3E8}" type="presParOf" srcId="{4624F62B-4FD8-4B59-81DC-E371B563BC30}" destId="{33C3C67C-DD5C-47B4-A945-312D319F286F}" srcOrd="1" destOrd="0" presId="urn:microsoft.com/office/officeart/2005/8/layout/hProcess7#5"/>
    <dgm:cxn modelId="{B30F39D7-9F6B-4A62-BA67-5C9DA7ABAF6A}" type="presParOf" srcId="{4624F62B-4FD8-4B59-81DC-E371B563BC30}" destId="{9453586E-0F81-476D-814D-FD65EB6E1547}" srcOrd="2" destOrd="0" presId="urn:microsoft.com/office/officeart/2005/8/layout/hProcess7#5"/>
    <dgm:cxn modelId="{5FFD47EE-D356-4C50-8B78-DC4C1702CF9B}" type="presParOf" srcId="{E9BDEB74-0746-4781-84D2-1BFC3419E616}" destId="{023319F2-F0B9-47BA-AA30-78FC25E5ED22}" srcOrd="5" destOrd="0" presId="urn:microsoft.com/office/officeart/2005/8/layout/hProcess7#5"/>
    <dgm:cxn modelId="{9931DB20-6B71-4B27-888D-F84A2C74D5C3}" type="presParOf" srcId="{E9BDEB74-0746-4781-84D2-1BFC3419E616}" destId="{64E5CFE7-53B6-406F-947F-CE44B7BA5227}" srcOrd="6" destOrd="0" presId="urn:microsoft.com/office/officeart/2005/8/layout/hProcess7#5"/>
    <dgm:cxn modelId="{731B8F3E-7601-468B-AB8D-FB6F43B592EF}" type="presParOf" srcId="{64E5CFE7-53B6-406F-947F-CE44B7BA5227}" destId="{74966D30-6356-4A51-BD27-11FB18099C1F}" srcOrd="0" destOrd="0" presId="urn:microsoft.com/office/officeart/2005/8/layout/hProcess7#5"/>
    <dgm:cxn modelId="{4101B618-5908-487F-BFDD-25DF812C5929}" type="presParOf" srcId="{64E5CFE7-53B6-406F-947F-CE44B7BA5227}" destId="{CC5279C4-1FAF-44FF-B194-A0875ABE1748}" srcOrd="1" destOrd="0" presId="urn:microsoft.com/office/officeart/2005/8/layout/hProcess7#5"/>
    <dgm:cxn modelId="{54C7230F-6A04-44F1-B9F7-A2B5334E764A}" type="presParOf" srcId="{64E5CFE7-53B6-406F-947F-CE44B7BA5227}" destId="{442F9C36-A6F0-49A0-8460-DB787DDEAEEA}" srcOrd="2" destOrd="0" presId="urn:microsoft.com/office/officeart/2005/8/layout/hProcess7#5"/>
    <dgm:cxn modelId="{1CA45C16-BC4D-4969-A742-749B955CF404}" type="presParOf" srcId="{E9BDEB74-0746-4781-84D2-1BFC3419E616}" destId="{D1BB1D80-1D01-433F-9736-76E42EAFBCDA}" srcOrd="7" destOrd="0" presId="urn:microsoft.com/office/officeart/2005/8/layout/hProcess7#5"/>
    <dgm:cxn modelId="{5152E84E-AE25-45EE-BFDD-FB8C42A9BB31}" type="presParOf" srcId="{E9BDEB74-0746-4781-84D2-1BFC3419E616}" destId="{C098304C-4C54-4DE8-8B1E-EDAF4D9BA160}" srcOrd="8" destOrd="0" presId="urn:microsoft.com/office/officeart/2005/8/layout/hProcess7#5"/>
    <dgm:cxn modelId="{0E86017C-0D1B-425E-BCDE-18D5F36D2DF0}" type="presParOf" srcId="{C098304C-4C54-4DE8-8B1E-EDAF4D9BA160}" destId="{47B21047-F6CD-4AD8-AC66-EA1C9258946A}" srcOrd="0" destOrd="0" presId="urn:microsoft.com/office/officeart/2005/8/layout/hProcess7#5"/>
    <dgm:cxn modelId="{1689B025-C899-44D2-919D-EA6809720025}" type="presParOf" srcId="{C098304C-4C54-4DE8-8B1E-EDAF4D9BA160}" destId="{E13C069B-4F77-4121-83AC-66ACEDECC572}" srcOrd="1" destOrd="0" presId="urn:microsoft.com/office/officeart/2005/8/layout/hProcess7#5"/>
    <dgm:cxn modelId="{57AE48C7-24E0-43CA-BA5D-2775EEB9E7AC}" type="presParOf" srcId="{C098304C-4C54-4DE8-8B1E-EDAF4D9BA160}" destId="{ED8138C8-1074-4A70-8E12-466AFF43867C}" srcOrd="2" destOrd="0" presId="urn:microsoft.com/office/officeart/2005/8/layout/hProcess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77415B6-B6B1-4C92-93F1-AA00F078B231}" type="doc">
      <dgm:prSet loTypeId="urn:microsoft.com/office/officeart/2005/8/layout/hProcess7#6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D31411C5-7C34-4F77-8EDB-DABB7F59DD65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C53549-E632-4DAB-9A0B-516B13A02906}" type="parTrans" cxnId="{DF8039C5-A902-43A1-9CDE-CDA14F0BFC7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3E1CDB6-72F6-40BD-8C9A-387066177C9C}" type="sibTrans" cxnId="{DF8039C5-A902-43A1-9CDE-CDA14F0BFC7A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E07A60A-0DAD-4445-98AD-F5A27BAD732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kavram, okuma-yazma ve matematik gibi akademik becerileri de geç ve güç öğrenirler.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7EF856F-C2B4-451E-B330-744B3C49C596}" type="parTrans" cxnId="{229D6128-DBED-4BBD-BBE3-3BEEB3487C3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C6FCD5-4C12-42DF-AECB-00AB3B87E22B}" type="sibTrans" cxnId="{229D6128-DBED-4BBD-BBE3-3BEEB3487C3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0CAF609-DAEF-4AAF-B8C7-FFE6E88854A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7784ECD-762C-446B-B701-7DA7D35B9D27}" type="parTrans" cxnId="{60126C0D-181A-43C2-92C7-50C5E0F6E2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901A1C-8801-42E1-A91C-8155A9BE47EC}" type="sibTrans" cxnId="{60126C0D-181A-43C2-92C7-50C5E0F6E255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9AD89E-6369-4E22-A5CA-5C60928F8A6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Kavram, okuma-yazma ve matematik gibi akademik becerileri edinme düzeyi zihinsel yetersizliğin düzeyi ve sağlanan desteklerle ilişkilidir.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47A084-B294-48CD-B2AC-3511BAC06E90}" type="parTrans" cxnId="{B3260294-2C2D-412B-9718-3B905613668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A3688E0-51A8-4634-B21D-3C74675C7A27}" type="sibTrans" cxnId="{B3260294-2C2D-412B-9718-3B905613668D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F7953D7-1C4F-4760-B0D0-780BC93DE8C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19B30D8-E0E1-40C0-B33A-271FBE9A66C6}" type="parTrans" cxnId="{2232EBAE-9B06-4BAD-B1D3-F185E06C78A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57B652-F8F0-4288-AED9-7DCC4EF1F073}" type="sibTrans" cxnId="{2232EBAE-9B06-4BAD-B1D3-F185E06C78A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927B52-379B-44F4-827C-DCE37009F697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 ve beceri öğretiminde normal gelişim gösteren akranları için kullanılan yöntem ve ortamlardan farklı özellikte yöntem ve ortamlardan yararlanması gerekmektedir.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6603CF-58C4-4EF5-819E-FDDE2A9C402F}" type="parTrans" cxnId="{5E007096-9A5A-47AA-8860-E34CFE2D2D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C5DDCA-867A-4FAE-B14D-846E8CA810EA}" type="sibTrans" cxnId="{5E007096-9A5A-47AA-8860-E34CFE2D2DB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F59BE7-0999-4613-9C5F-07EE1FD068B7}" type="pres">
      <dgm:prSet presAssocID="{E77415B6-B6B1-4C92-93F1-AA00F078B2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A875D3-F5CF-4C1F-81CD-A292F015F2D1}" type="pres">
      <dgm:prSet presAssocID="{D31411C5-7C34-4F77-8EDB-DABB7F59DD6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870182-7EC7-4EA7-8D49-C6DF915B2E3F}" type="pres">
      <dgm:prSet presAssocID="{D31411C5-7C34-4F77-8EDB-DABB7F59DD65}" presName="bgRect" presStyleLbl="node1" presStyleIdx="0" presStyleCnt="3"/>
      <dgm:spPr/>
      <dgm:t>
        <a:bodyPr/>
        <a:lstStyle/>
        <a:p>
          <a:endParaRPr lang="tr-TR"/>
        </a:p>
      </dgm:t>
    </dgm:pt>
    <dgm:pt modelId="{499FB134-87C6-4116-80A3-6BBCB99ABC95}" type="pres">
      <dgm:prSet presAssocID="{D31411C5-7C34-4F77-8EDB-DABB7F59DD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401584-5807-40ED-B9C1-A6443E64EE7B}" type="pres">
      <dgm:prSet presAssocID="{D31411C5-7C34-4F77-8EDB-DABB7F59DD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652E04-3C28-41BB-B567-37D2A5105199}" type="pres">
      <dgm:prSet presAssocID="{43E1CDB6-72F6-40BD-8C9A-387066177C9C}" presName="hSp" presStyleCnt="0"/>
      <dgm:spPr/>
      <dgm:t>
        <a:bodyPr/>
        <a:lstStyle/>
        <a:p>
          <a:endParaRPr lang="tr-TR"/>
        </a:p>
      </dgm:t>
    </dgm:pt>
    <dgm:pt modelId="{16ECEF11-7B51-4286-AB15-0821F7C9BFC2}" type="pres">
      <dgm:prSet presAssocID="{43E1CDB6-72F6-40BD-8C9A-387066177C9C}" presName="vProcSp" presStyleCnt="0"/>
      <dgm:spPr/>
      <dgm:t>
        <a:bodyPr/>
        <a:lstStyle/>
        <a:p>
          <a:endParaRPr lang="tr-TR"/>
        </a:p>
      </dgm:t>
    </dgm:pt>
    <dgm:pt modelId="{88CFADF4-AD43-4DCD-834A-F2FA4CCC9316}" type="pres">
      <dgm:prSet presAssocID="{43E1CDB6-72F6-40BD-8C9A-387066177C9C}" presName="vSp1" presStyleCnt="0"/>
      <dgm:spPr/>
      <dgm:t>
        <a:bodyPr/>
        <a:lstStyle/>
        <a:p>
          <a:endParaRPr lang="tr-TR"/>
        </a:p>
      </dgm:t>
    </dgm:pt>
    <dgm:pt modelId="{92B8FB9D-D5F9-4ACB-A4DF-C15731085970}" type="pres">
      <dgm:prSet presAssocID="{43E1CDB6-72F6-40BD-8C9A-387066177C9C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B25BE632-C22B-4150-970D-FBB7AE87B256}" type="pres">
      <dgm:prSet presAssocID="{43E1CDB6-72F6-40BD-8C9A-387066177C9C}" presName="vSp2" presStyleCnt="0"/>
      <dgm:spPr/>
      <dgm:t>
        <a:bodyPr/>
        <a:lstStyle/>
        <a:p>
          <a:endParaRPr lang="tr-TR"/>
        </a:p>
      </dgm:t>
    </dgm:pt>
    <dgm:pt modelId="{06BDE292-4647-4BF1-93A9-20FE5715ABCF}" type="pres">
      <dgm:prSet presAssocID="{43E1CDB6-72F6-40BD-8C9A-387066177C9C}" presName="sibTrans" presStyleCnt="0"/>
      <dgm:spPr/>
      <dgm:t>
        <a:bodyPr/>
        <a:lstStyle/>
        <a:p>
          <a:endParaRPr lang="tr-TR"/>
        </a:p>
      </dgm:t>
    </dgm:pt>
    <dgm:pt modelId="{4A1DB342-4E60-4795-914C-B0806E2593AC}" type="pres">
      <dgm:prSet presAssocID="{10CAF609-DAEF-4AAF-B8C7-FFE6E88854A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D216FB-F8BC-4A28-ACBC-4F785CE44015}" type="pres">
      <dgm:prSet presAssocID="{10CAF609-DAEF-4AAF-B8C7-FFE6E88854A2}" presName="bgRect" presStyleLbl="node1" presStyleIdx="1" presStyleCnt="3"/>
      <dgm:spPr/>
      <dgm:t>
        <a:bodyPr/>
        <a:lstStyle/>
        <a:p>
          <a:endParaRPr lang="tr-TR"/>
        </a:p>
      </dgm:t>
    </dgm:pt>
    <dgm:pt modelId="{6423B18F-26F5-41B9-AF25-F708FE617EEE}" type="pres">
      <dgm:prSet presAssocID="{10CAF609-DAEF-4AAF-B8C7-FFE6E88854A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74EA9D-E4A0-4F76-A43B-938753634192}" type="pres">
      <dgm:prSet presAssocID="{10CAF609-DAEF-4AAF-B8C7-FFE6E88854A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0D0B8-66B8-47C8-8808-850F8F08EC45}" type="pres">
      <dgm:prSet presAssocID="{D5901A1C-8801-42E1-A91C-8155A9BE47EC}" presName="hSp" presStyleCnt="0"/>
      <dgm:spPr/>
      <dgm:t>
        <a:bodyPr/>
        <a:lstStyle/>
        <a:p>
          <a:endParaRPr lang="tr-TR"/>
        </a:p>
      </dgm:t>
    </dgm:pt>
    <dgm:pt modelId="{3D4AD6DD-8126-4BE7-A530-32198A589247}" type="pres">
      <dgm:prSet presAssocID="{D5901A1C-8801-42E1-A91C-8155A9BE47EC}" presName="vProcSp" presStyleCnt="0"/>
      <dgm:spPr/>
      <dgm:t>
        <a:bodyPr/>
        <a:lstStyle/>
        <a:p>
          <a:endParaRPr lang="tr-TR"/>
        </a:p>
      </dgm:t>
    </dgm:pt>
    <dgm:pt modelId="{91E6C4E8-EEA0-491F-9050-50B693660598}" type="pres">
      <dgm:prSet presAssocID="{D5901A1C-8801-42E1-A91C-8155A9BE47EC}" presName="vSp1" presStyleCnt="0"/>
      <dgm:spPr/>
      <dgm:t>
        <a:bodyPr/>
        <a:lstStyle/>
        <a:p>
          <a:endParaRPr lang="tr-TR"/>
        </a:p>
      </dgm:t>
    </dgm:pt>
    <dgm:pt modelId="{76A862AE-B3EE-4AFB-9FE7-E5D95E2EF228}" type="pres">
      <dgm:prSet presAssocID="{D5901A1C-8801-42E1-A91C-8155A9BE47EC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DA8041A4-E1CD-46AE-B0E1-C4FF2779A0F3}" type="pres">
      <dgm:prSet presAssocID="{D5901A1C-8801-42E1-A91C-8155A9BE47EC}" presName="vSp2" presStyleCnt="0"/>
      <dgm:spPr/>
      <dgm:t>
        <a:bodyPr/>
        <a:lstStyle/>
        <a:p>
          <a:endParaRPr lang="tr-TR"/>
        </a:p>
      </dgm:t>
    </dgm:pt>
    <dgm:pt modelId="{C91990C2-C910-4D92-B47F-0C2BD77A2742}" type="pres">
      <dgm:prSet presAssocID="{D5901A1C-8801-42E1-A91C-8155A9BE47EC}" presName="sibTrans" presStyleCnt="0"/>
      <dgm:spPr/>
      <dgm:t>
        <a:bodyPr/>
        <a:lstStyle/>
        <a:p>
          <a:endParaRPr lang="tr-TR"/>
        </a:p>
      </dgm:t>
    </dgm:pt>
    <dgm:pt modelId="{55C34C03-3A94-4097-86F5-2230DE9CDB5C}" type="pres">
      <dgm:prSet presAssocID="{FF7953D7-1C4F-4760-B0D0-780BC93DE8C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6B28B6-F83F-4127-84B1-B48BDA3429D3}" type="pres">
      <dgm:prSet presAssocID="{FF7953D7-1C4F-4760-B0D0-780BC93DE8CF}" presName="bgRect" presStyleLbl="node1" presStyleIdx="2" presStyleCnt="3"/>
      <dgm:spPr/>
      <dgm:t>
        <a:bodyPr/>
        <a:lstStyle/>
        <a:p>
          <a:endParaRPr lang="tr-TR"/>
        </a:p>
      </dgm:t>
    </dgm:pt>
    <dgm:pt modelId="{5CCA00CA-DD11-4577-AEDE-2C420D59C85E}" type="pres">
      <dgm:prSet presAssocID="{FF7953D7-1C4F-4760-B0D0-780BC93DE8C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76ADF7-E3D5-4090-A921-E2AD96418E67}" type="pres">
      <dgm:prSet presAssocID="{FF7953D7-1C4F-4760-B0D0-780BC93DE8C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88A7DF-987D-4A54-88FC-419EEA9596DB}" type="presOf" srcId="{D31411C5-7C34-4F77-8EDB-DABB7F59DD65}" destId="{8B870182-7EC7-4EA7-8D49-C6DF915B2E3F}" srcOrd="0" destOrd="0" presId="urn:microsoft.com/office/officeart/2005/8/layout/hProcess7#6"/>
    <dgm:cxn modelId="{60126C0D-181A-43C2-92C7-50C5E0F6E255}" srcId="{E77415B6-B6B1-4C92-93F1-AA00F078B231}" destId="{10CAF609-DAEF-4AAF-B8C7-FFE6E88854A2}" srcOrd="1" destOrd="0" parTransId="{C7784ECD-762C-446B-B701-7DA7D35B9D27}" sibTransId="{D5901A1C-8801-42E1-A91C-8155A9BE47EC}"/>
    <dgm:cxn modelId="{F541F023-9F95-422C-89B4-E5B7D70D6F5F}" type="presOf" srcId="{D31411C5-7C34-4F77-8EDB-DABB7F59DD65}" destId="{499FB134-87C6-4116-80A3-6BBCB99ABC95}" srcOrd="1" destOrd="0" presId="urn:microsoft.com/office/officeart/2005/8/layout/hProcess7#6"/>
    <dgm:cxn modelId="{48F90A25-C37E-4102-8817-283F4866D724}" type="presOf" srcId="{FF7953D7-1C4F-4760-B0D0-780BC93DE8CF}" destId="{5CCA00CA-DD11-4577-AEDE-2C420D59C85E}" srcOrd="1" destOrd="0" presId="urn:microsoft.com/office/officeart/2005/8/layout/hProcess7#6"/>
    <dgm:cxn modelId="{714A9058-AECB-4422-A39A-D1C43C805DE5}" type="presOf" srcId="{10CAF609-DAEF-4AAF-B8C7-FFE6E88854A2}" destId="{6423B18F-26F5-41B9-AF25-F708FE617EEE}" srcOrd="1" destOrd="0" presId="urn:microsoft.com/office/officeart/2005/8/layout/hProcess7#6"/>
    <dgm:cxn modelId="{DF8039C5-A902-43A1-9CDE-CDA14F0BFC7A}" srcId="{E77415B6-B6B1-4C92-93F1-AA00F078B231}" destId="{D31411C5-7C34-4F77-8EDB-DABB7F59DD65}" srcOrd="0" destOrd="0" parTransId="{12C53549-E632-4DAB-9A0B-516B13A02906}" sibTransId="{43E1CDB6-72F6-40BD-8C9A-387066177C9C}"/>
    <dgm:cxn modelId="{EC2E5AB4-CC43-46B3-B9F8-36BA36D9094A}" type="presOf" srcId="{10CAF609-DAEF-4AAF-B8C7-FFE6E88854A2}" destId="{44D216FB-F8BC-4A28-ACBC-4F785CE44015}" srcOrd="0" destOrd="0" presId="urn:microsoft.com/office/officeart/2005/8/layout/hProcess7#6"/>
    <dgm:cxn modelId="{2232EBAE-9B06-4BAD-B1D3-F185E06C78A2}" srcId="{E77415B6-B6B1-4C92-93F1-AA00F078B231}" destId="{FF7953D7-1C4F-4760-B0D0-780BC93DE8CF}" srcOrd="2" destOrd="0" parTransId="{E19B30D8-E0E1-40C0-B33A-271FBE9A66C6}" sibTransId="{D457B652-F8F0-4288-AED9-7DCC4EF1F073}"/>
    <dgm:cxn modelId="{C85730FB-C7FA-418B-9096-56F2C394CD15}" type="presOf" srcId="{AD9AD89E-6369-4E22-A5CA-5C60928F8A64}" destId="{8874EA9D-E4A0-4F76-A43B-938753634192}" srcOrd="0" destOrd="0" presId="urn:microsoft.com/office/officeart/2005/8/layout/hProcess7#6"/>
    <dgm:cxn modelId="{DB675A25-F7C7-4B19-96CF-21CE302FDE21}" type="presOf" srcId="{FF7953D7-1C4F-4760-B0D0-780BC93DE8CF}" destId="{126B28B6-F83F-4127-84B1-B48BDA3429D3}" srcOrd="0" destOrd="0" presId="urn:microsoft.com/office/officeart/2005/8/layout/hProcess7#6"/>
    <dgm:cxn modelId="{FC58A425-9ACC-417C-A842-6AE73E310638}" type="presOf" srcId="{E77415B6-B6B1-4C92-93F1-AA00F078B231}" destId="{64F59BE7-0999-4613-9C5F-07EE1FD068B7}" srcOrd="0" destOrd="0" presId="urn:microsoft.com/office/officeart/2005/8/layout/hProcess7#6"/>
    <dgm:cxn modelId="{B3260294-2C2D-412B-9718-3B905613668D}" srcId="{10CAF609-DAEF-4AAF-B8C7-FFE6E88854A2}" destId="{AD9AD89E-6369-4E22-A5CA-5C60928F8A64}" srcOrd="0" destOrd="0" parTransId="{5647A084-B294-48CD-B2AC-3511BAC06E90}" sibTransId="{BA3688E0-51A8-4634-B21D-3C74675C7A27}"/>
    <dgm:cxn modelId="{229D6128-DBED-4BBD-BBE3-3BEEB3487C36}" srcId="{D31411C5-7C34-4F77-8EDB-DABB7F59DD65}" destId="{1E07A60A-0DAD-4445-98AD-F5A27BAD732C}" srcOrd="0" destOrd="0" parTransId="{E7EF856F-C2B4-451E-B330-744B3C49C596}" sibTransId="{01C6FCD5-4C12-42DF-AECB-00AB3B87E22B}"/>
    <dgm:cxn modelId="{294ACED9-3CB5-4346-9713-623FA888BF40}" type="presOf" srcId="{1E07A60A-0DAD-4445-98AD-F5A27BAD732C}" destId="{7C401584-5807-40ED-B9C1-A6443E64EE7B}" srcOrd="0" destOrd="0" presId="urn:microsoft.com/office/officeart/2005/8/layout/hProcess7#6"/>
    <dgm:cxn modelId="{5E007096-9A5A-47AA-8860-E34CFE2D2DBB}" srcId="{FF7953D7-1C4F-4760-B0D0-780BC93DE8CF}" destId="{56927B52-379B-44F4-827C-DCE37009F697}" srcOrd="0" destOrd="0" parTransId="{BB6603CF-58C4-4EF5-819E-FDDE2A9C402F}" sibTransId="{E2C5DDCA-867A-4FAE-B14D-846E8CA810EA}"/>
    <dgm:cxn modelId="{473B6EA3-CEF1-4989-B06C-C5D66CCBF431}" type="presOf" srcId="{56927B52-379B-44F4-827C-DCE37009F697}" destId="{D376ADF7-E3D5-4090-A921-E2AD96418E67}" srcOrd="0" destOrd="0" presId="urn:microsoft.com/office/officeart/2005/8/layout/hProcess7#6"/>
    <dgm:cxn modelId="{ED8FBB4B-54A9-479F-A29E-A6E8901C8653}" type="presParOf" srcId="{64F59BE7-0999-4613-9C5F-07EE1FD068B7}" destId="{B0A875D3-F5CF-4C1F-81CD-A292F015F2D1}" srcOrd="0" destOrd="0" presId="urn:microsoft.com/office/officeart/2005/8/layout/hProcess7#6"/>
    <dgm:cxn modelId="{F13AB741-3E7E-4E43-9B24-5322D6D0CF0D}" type="presParOf" srcId="{B0A875D3-F5CF-4C1F-81CD-A292F015F2D1}" destId="{8B870182-7EC7-4EA7-8D49-C6DF915B2E3F}" srcOrd="0" destOrd="0" presId="urn:microsoft.com/office/officeart/2005/8/layout/hProcess7#6"/>
    <dgm:cxn modelId="{463E4312-430B-4C61-8BAD-0EB586A6F0E2}" type="presParOf" srcId="{B0A875D3-F5CF-4C1F-81CD-A292F015F2D1}" destId="{499FB134-87C6-4116-80A3-6BBCB99ABC95}" srcOrd="1" destOrd="0" presId="urn:microsoft.com/office/officeart/2005/8/layout/hProcess7#6"/>
    <dgm:cxn modelId="{CE98445A-95B1-4AE6-A80D-BDB3147874C3}" type="presParOf" srcId="{B0A875D3-F5CF-4C1F-81CD-A292F015F2D1}" destId="{7C401584-5807-40ED-B9C1-A6443E64EE7B}" srcOrd="2" destOrd="0" presId="urn:microsoft.com/office/officeart/2005/8/layout/hProcess7#6"/>
    <dgm:cxn modelId="{C0A73918-5C6F-46B6-88FB-33D68066F0CF}" type="presParOf" srcId="{64F59BE7-0999-4613-9C5F-07EE1FD068B7}" destId="{61652E04-3C28-41BB-B567-37D2A5105199}" srcOrd="1" destOrd="0" presId="urn:microsoft.com/office/officeart/2005/8/layout/hProcess7#6"/>
    <dgm:cxn modelId="{F9E5B1C3-F0A6-4B4C-8D21-0CFC311DA939}" type="presParOf" srcId="{64F59BE7-0999-4613-9C5F-07EE1FD068B7}" destId="{16ECEF11-7B51-4286-AB15-0821F7C9BFC2}" srcOrd="2" destOrd="0" presId="urn:microsoft.com/office/officeart/2005/8/layout/hProcess7#6"/>
    <dgm:cxn modelId="{A63E63B7-1F45-46DA-8A92-42EEA3F0719B}" type="presParOf" srcId="{16ECEF11-7B51-4286-AB15-0821F7C9BFC2}" destId="{88CFADF4-AD43-4DCD-834A-F2FA4CCC9316}" srcOrd="0" destOrd="0" presId="urn:microsoft.com/office/officeart/2005/8/layout/hProcess7#6"/>
    <dgm:cxn modelId="{FBC3C22E-A20C-4573-ABC3-CD43181D95F8}" type="presParOf" srcId="{16ECEF11-7B51-4286-AB15-0821F7C9BFC2}" destId="{92B8FB9D-D5F9-4ACB-A4DF-C15731085970}" srcOrd="1" destOrd="0" presId="urn:microsoft.com/office/officeart/2005/8/layout/hProcess7#6"/>
    <dgm:cxn modelId="{14042A1B-B212-4362-ABF7-67AEDA7F39FF}" type="presParOf" srcId="{16ECEF11-7B51-4286-AB15-0821F7C9BFC2}" destId="{B25BE632-C22B-4150-970D-FBB7AE87B256}" srcOrd="2" destOrd="0" presId="urn:microsoft.com/office/officeart/2005/8/layout/hProcess7#6"/>
    <dgm:cxn modelId="{EE9CBB2D-A0A1-4137-A0F9-F78AF21403A4}" type="presParOf" srcId="{64F59BE7-0999-4613-9C5F-07EE1FD068B7}" destId="{06BDE292-4647-4BF1-93A9-20FE5715ABCF}" srcOrd="3" destOrd="0" presId="urn:microsoft.com/office/officeart/2005/8/layout/hProcess7#6"/>
    <dgm:cxn modelId="{6FE84D42-A579-493D-8029-91A62F51D4D4}" type="presParOf" srcId="{64F59BE7-0999-4613-9C5F-07EE1FD068B7}" destId="{4A1DB342-4E60-4795-914C-B0806E2593AC}" srcOrd="4" destOrd="0" presId="urn:microsoft.com/office/officeart/2005/8/layout/hProcess7#6"/>
    <dgm:cxn modelId="{38B6EDFE-CB27-46AC-B0D5-A9CFA34BD7AB}" type="presParOf" srcId="{4A1DB342-4E60-4795-914C-B0806E2593AC}" destId="{44D216FB-F8BC-4A28-ACBC-4F785CE44015}" srcOrd="0" destOrd="0" presId="urn:microsoft.com/office/officeart/2005/8/layout/hProcess7#6"/>
    <dgm:cxn modelId="{D85D74B7-E5E3-4FED-9B82-9D9B82DB892A}" type="presParOf" srcId="{4A1DB342-4E60-4795-914C-B0806E2593AC}" destId="{6423B18F-26F5-41B9-AF25-F708FE617EEE}" srcOrd="1" destOrd="0" presId="urn:microsoft.com/office/officeart/2005/8/layout/hProcess7#6"/>
    <dgm:cxn modelId="{727C4777-755B-4ABC-9824-A44F1CF5B81C}" type="presParOf" srcId="{4A1DB342-4E60-4795-914C-B0806E2593AC}" destId="{8874EA9D-E4A0-4F76-A43B-938753634192}" srcOrd="2" destOrd="0" presId="urn:microsoft.com/office/officeart/2005/8/layout/hProcess7#6"/>
    <dgm:cxn modelId="{40DC4903-ED2D-4539-8416-E55B92F37C66}" type="presParOf" srcId="{64F59BE7-0999-4613-9C5F-07EE1FD068B7}" destId="{0040D0B8-66B8-47C8-8808-850F8F08EC45}" srcOrd="5" destOrd="0" presId="urn:microsoft.com/office/officeart/2005/8/layout/hProcess7#6"/>
    <dgm:cxn modelId="{4D17130E-AB5D-463E-863B-9DD026E96532}" type="presParOf" srcId="{64F59BE7-0999-4613-9C5F-07EE1FD068B7}" destId="{3D4AD6DD-8126-4BE7-A530-32198A589247}" srcOrd="6" destOrd="0" presId="urn:microsoft.com/office/officeart/2005/8/layout/hProcess7#6"/>
    <dgm:cxn modelId="{0753F4ED-FD8D-4C2D-82F6-D06C62931FBF}" type="presParOf" srcId="{3D4AD6DD-8126-4BE7-A530-32198A589247}" destId="{91E6C4E8-EEA0-491F-9050-50B693660598}" srcOrd="0" destOrd="0" presId="urn:microsoft.com/office/officeart/2005/8/layout/hProcess7#6"/>
    <dgm:cxn modelId="{2717D7E4-3AC0-4769-9226-550CE6E7CBB1}" type="presParOf" srcId="{3D4AD6DD-8126-4BE7-A530-32198A589247}" destId="{76A862AE-B3EE-4AFB-9FE7-E5D95E2EF228}" srcOrd="1" destOrd="0" presId="urn:microsoft.com/office/officeart/2005/8/layout/hProcess7#6"/>
    <dgm:cxn modelId="{ACD8F83C-9439-4F11-924A-47C622C74191}" type="presParOf" srcId="{3D4AD6DD-8126-4BE7-A530-32198A589247}" destId="{DA8041A4-E1CD-46AE-B0E1-C4FF2779A0F3}" srcOrd="2" destOrd="0" presId="urn:microsoft.com/office/officeart/2005/8/layout/hProcess7#6"/>
    <dgm:cxn modelId="{91ED4F38-C5CE-403E-A67E-2675006D5A1C}" type="presParOf" srcId="{64F59BE7-0999-4613-9C5F-07EE1FD068B7}" destId="{C91990C2-C910-4D92-B47F-0C2BD77A2742}" srcOrd="7" destOrd="0" presId="urn:microsoft.com/office/officeart/2005/8/layout/hProcess7#6"/>
    <dgm:cxn modelId="{F32960E2-D77C-49FA-B73F-C701AB7BFD69}" type="presParOf" srcId="{64F59BE7-0999-4613-9C5F-07EE1FD068B7}" destId="{55C34C03-3A94-4097-86F5-2230DE9CDB5C}" srcOrd="8" destOrd="0" presId="urn:microsoft.com/office/officeart/2005/8/layout/hProcess7#6"/>
    <dgm:cxn modelId="{D721736D-99A9-4691-95FC-6265B0C59270}" type="presParOf" srcId="{55C34C03-3A94-4097-86F5-2230DE9CDB5C}" destId="{126B28B6-F83F-4127-84B1-B48BDA3429D3}" srcOrd="0" destOrd="0" presId="urn:microsoft.com/office/officeart/2005/8/layout/hProcess7#6"/>
    <dgm:cxn modelId="{B6BB4BB1-FD8D-4E25-AA62-FDA5595CCA9F}" type="presParOf" srcId="{55C34C03-3A94-4097-86F5-2230DE9CDB5C}" destId="{5CCA00CA-DD11-4577-AEDE-2C420D59C85E}" srcOrd="1" destOrd="0" presId="urn:microsoft.com/office/officeart/2005/8/layout/hProcess7#6"/>
    <dgm:cxn modelId="{77E39FCA-30DD-4590-BB65-606062F32560}" type="presParOf" srcId="{55C34C03-3A94-4097-86F5-2230DE9CDB5C}" destId="{D376ADF7-E3D5-4090-A921-E2AD96418E67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6F3BD51-8FD1-46BE-900B-2AA74557970D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3D1BE3F-C342-4F9F-9FF3-89F293E0E4D3}">
      <dgm:prSet phldrT="[Metin]" custT="1"/>
      <dgm:spPr/>
      <dgm:t>
        <a:bodyPr/>
        <a:lstStyle/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</a:t>
          </a:r>
          <a:endParaRPr lang="tr-TR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5BE1EC6-187C-4EE8-865E-668EA8C2EEAA}" type="parTrans" cxnId="{592BAA68-7334-43FB-BED4-48D0B811184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0581EF-24B4-42C5-85E9-6C8340267DA2}" type="sibTrans" cxnId="{592BAA68-7334-43FB-BED4-48D0B811184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30AE63-9899-4576-87D6-5A70CE884907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Bireyin çevresiyle etkileşimini kolaylaştıran ve çevreden onay almasını sağlayan becerilerdir.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8AE19A-ED35-4EF6-BA4A-AE9DF69168CB}" type="parTrans" cxnId="{D22A6A41-76F6-4EC4-98F3-902AD3AA47E1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F4EF947-CCDC-4725-AD3E-37A706D2EB33}" type="sibTrans" cxnId="{D22A6A41-76F6-4EC4-98F3-902AD3AA47E1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5CC33F-F061-4214-9254-06B3A7F20706}">
      <dgm:prSet phldrT="[Metin]" custT="1"/>
      <dgm:spPr/>
      <dgm:t>
        <a:bodyPr/>
        <a:lstStyle/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</a:t>
          </a:r>
          <a:endParaRPr lang="tr-TR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E599AD2-6473-4A35-9212-0A178969DC39}" type="parTrans" cxnId="{1CE6CE76-463E-411B-BFB2-D5540265F1E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4863541-4874-4911-A7A3-E6679E4F24CB}" type="sibTrans" cxnId="{1CE6CE76-463E-411B-BFB2-D5540265F1EE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91A25E-6DA2-42B0-943E-8FECC37AFD4E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Etkileşim, işbirliği, kendine güven ve kişisel uyumla ilgili becerileri kapsar.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16D52E1-2185-475C-9C03-992FC6AD9658}" type="parTrans" cxnId="{8DA02A45-CF9A-4BA9-9EFD-7CFCC177B0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5BD2A41-0460-416D-A97B-981285FCF0CD}" type="sibTrans" cxnId="{8DA02A45-CF9A-4BA9-9EFD-7CFCC177B0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DFB417A-832B-40C7-AA19-0C9E0285FDEB}">
      <dgm:prSet phldrT="[Metin]" custT="1"/>
      <dgm:spPr/>
      <dgm:t>
        <a:bodyPr/>
        <a:lstStyle/>
        <a:p>
          <a:r>
            <a: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sosyal özellikleri </a:t>
          </a:r>
          <a:endParaRPr lang="tr-TR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99E8FAD-D2DB-413C-ADF0-D456B7688C71}" type="parTrans" cxnId="{496AD817-0FEA-435E-A534-6C0FFF5DCDEB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8762EEF-F900-4D03-A46D-3BB320E75092}" type="sibTrans" cxnId="{496AD817-0FEA-435E-A534-6C0FFF5DCDEB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987302D-E9AE-46F3-8B76-E3DA75CB0416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ve zihinsel yönden sınırlılıkları nedeniyle sosyal becerilerde yetersizlik gösterirler.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E04443-37AF-4352-87EC-63E473AA46F9}" type="parTrans" cxnId="{76C93A75-565E-447A-8FA2-C9965557FB9C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9C15C33-5C87-4FCE-8851-883A35DE9E23}" type="sibTrans" cxnId="{76C93A75-565E-447A-8FA2-C9965557FB9C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E0270FF-2B90-4491-8AE8-F40084182026}" type="pres">
      <dgm:prSet presAssocID="{26F3BD51-8FD1-46BE-900B-2AA7455797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920E8A-C313-436D-B9EF-7D2D22F95706}" type="pres">
      <dgm:prSet presAssocID="{F3D1BE3F-C342-4F9F-9FF3-89F293E0E4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7B9A76-B53F-49D3-B134-BD7E049991FB}" type="pres">
      <dgm:prSet presAssocID="{2D0581EF-24B4-42C5-85E9-6C8340267DA2}" presName="sibTrans" presStyleCnt="0"/>
      <dgm:spPr/>
      <dgm:t>
        <a:bodyPr/>
        <a:lstStyle/>
        <a:p>
          <a:endParaRPr lang="tr-TR"/>
        </a:p>
      </dgm:t>
    </dgm:pt>
    <dgm:pt modelId="{32BAED31-965D-44F7-A636-BD8F41DBBEBC}" type="pres">
      <dgm:prSet presAssocID="{CA5CC33F-F061-4214-9254-06B3A7F20706}" presName="node" presStyleLbl="node1" presStyleIdx="1" presStyleCnt="3" custLinFactNeighborX="5014" custLinFactNeighborY="-9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357906-356F-40B9-91D6-0BAF325A0DFC}" type="pres">
      <dgm:prSet presAssocID="{04863541-4874-4911-A7A3-E6679E4F24CB}" presName="sibTrans" presStyleCnt="0"/>
      <dgm:spPr/>
      <dgm:t>
        <a:bodyPr/>
        <a:lstStyle/>
        <a:p>
          <a:endParaRPr lang="tr-TR"/>
        </a:p>
      </dgm:t>
    </dgm:pt>
    <dgm:pt modelId="{1EB3FA0F-6E1F-45C0-A09D-E4CB9DA4783C}" type="pres">
      <dgm:prSet presAssocID="{9DFB417A-832B-40C7-AA19-0C9E0285FD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BA118E-3692-464D-B0FE-3D88A17E7069}" type="presOf" srcId="{9DFB417A-832B-40C7-AA19-0C9E0285FDEB}" destId="{1EB3FA0F-6E1F-45C0-A09D-E4CB9DA4783C}" srcOrd="0" destOrd="0" presId="urn:microsoft.com/office/officeart/2005/8/layout/hList6"/>
    <dgm:cxn modelId="{D22A6A41-76F6-4EC4-98F3-902AD3AA47E1}" srcId="{F3D1BE3F-C342-4F9F-9FF3-89F293E0E4D3}" destId="{C330AE63-9899-4576-87D6-5A70CE884907}" srcOrd="0" destOrd="0" parTransId="{848AE19A-ED35-4EF6-BA4A-AE9DF69168CB}" sibTransId="{BF4EF947-CCDC-4725-AD3E-37A706D2EB33}"/>
    <dgm:cxn modelId="{573E48CD-A65F-49E0-9237-C788C501D751}" type="presOf" srcId="{F3D1BE3F-C342-4F9F-9FF3-89F293E0E4D3}" destId="{7E920E8A-C313-436D-B9EF-7D2D22F95706}" srcOrd="0" destOrd="0" presId="urn:microsoft.com/office/officeart/2005/8/layout/hList6"/>
    <dgm:cxn modelId="{1CE6CE76-463E-411B-BFB2-D5540265F1EE}" srcId="{26F3BD51-8FD1-46BE-900B-2AA74557970D}" destId="{CA5CC33F-F061-4214-9254-06B3A7F20706}" srcOrd="1" destOrd="0" parTransId="{9E599AD2-6473-4A35-9212-0A178969DC39}" sibTransId="{04863541-4874-4911-A7A3-E6679E4F24CB}"/>
    <dgm:cxn modelId="{496AD817-0FEA-435E-A534-6C0FFF5DCDEB}" srcId="{26F3BD51-8FD1-46BE-900B-2AA74557970D}" destId="{9DFB417A-832B-40C7-AA19-0C9E0285FDEB}" srcOrd="2" destOrd="0" parTransId="{B99E8FAD-D2DB-413C-ADF0-D456B7688C71}" sibTransId="{18762EEF-F900-4D03-A46D-3BB320E75092}"/>
    <dgm:cxn modelId="{E296A428-AD37-4B70-9488-643120EB0665}" type="presOf" srcId="{26F3BD51-8FD1-46BE-900B-2AA74557970D}" destId="{6E0270FF-2B90-4491-8AE8-F40084182026}" srcOrd="0" destOrd="0" presId="urn:microsoft.com/office/officeart/2005/8/layout/hList6"/>
    <dgm:cxn modelId="{8DA02A45-CF9A-4BA9-9EFD-7CFCC177B05A}" srcId="{CA5CC33F-F061-4214-9254-06B3A7F20706}" destId="{0991A25E-6DA2-42B0-943E-8FECC37AFD4E}" srcOrd="0" destOrd="0" parTransId="{D16D52E1-2185-475C-9C03-992FC6AD9658}" sibTransId="{A5BD2A41-0460-416D-A97B-981285FCF0CD}"/>
    <dgm:cxn modelId="{76C93A75-565E-447A-8FA2-C9965557FB9C}" srcId="{9DFB417A-832B-40C7-AA19-0C9E0285FDEB}" destId="{6987302D-E9AE-46F3-8B76-E3DA75CB0416}" srcOrd="0" destOrd="0" parTransId="{83E04443-37AF-4352-87EC-63E473AA46F9}" sibTransId="{E9C15C33-5C87-4FCE-8851-883A35DE9E23}"/>
    <dgm:cxn modelId="{AACEC243-622E-402C-AF46-65E8FA9DDD91}" type="presOf" srcId="{0991A25E-6DA2-42B0-943E-8FECC37AFD4E}" destId="{32BAED31-965D-44F7-A636-BD8F41DBBEBC}" srcOrd="0" destOrd="1" presId="urn:microsoft.com/office/officeart/2005/8/layout/hList6"/>
    <dgm:cxn modelId="{592BAA68-7334-43FB-BED4-48D0B811184F}" srcId="{26F3BD51-8FD1-46BE-900B-2AA74557970D}" destId="{F3D1BE3F-C342-4F9F-9FF3-89F293E0E4D3}" srcOrd="0" destOrd="0" parTransId="{25BE1EC6-187C-4EE8-865E-668EA8C2EEAA}" sibTransId="{2D0581EF-24B4-42C5-85E9-6C8340267DA2}"/>
    <dgm:cxn modelId="{0CFAF10F-16D1-4436-AA10-C8169159E9BE}" type="presOf" srcId="{CA5CC33F-F061-4214-9254-06B3A7F20706}" destId="{32BAED31-965D-44F7-A636-BD8F41DBBEBC}" srcOrd="0" destOrd="0" presId="urn:microsoft.com/office/officeart/2005/8/layout/hList6"/>
    <dgm:cxn modelId="{88DB97B8-7FFC-487B-9E25-E87FC9B0221B}" type="presOf" srcId="{C330AE63-9899-4576-87D6-5A70CE884907}" destId="{7E920E8A-C313-436D-B9EF-7D2D22F95706}" srcOrd="0" destOrd="1" presId="urn:microsoft.com/office/officeart/2005/8/layout/hList6"/>
    <dgm:cxn modelId="{D79120B2-956C-4063-B98B-1916F967FB73}" type="presOf" srcId="{6987302D-E9AE-46F3-8B76-E3DA75CB0416}" destId="{1EB3FA0F-6E1F-45C0-A09D-E4CB9DA4783C}" srcOrd="0" destOrd="1" presId="urn:microsoft.com/office/officeart/2005/8/layout/hList6"/>
    <dgm:cxn modelId="{753AA54B-4B32-4E1E-B17B-F72AFCF17E4B}" type="presParOf" srcId="{6E0270FF-2B90-4491-8AE8-F40084182026}" destId="{7E920E8A-C313-436D-B9EF-7D2D22F95706}" srcOrd="0" destOrd="0" presId="urn:microsoft.com/office/officeart/2005/8/layout/hList6"/>
    <dgm:cxn modelId="{E0983CF0-D627-4F83-988D-0F7BCEA7C434}" type="presParOf" srcId="{6E0270FF-2B90-4491-8AE8-F40084182026}" destId="{B07B9A76-B53F-49D3-B134-BD7E049991FB}" srcOrd="1" destOrd="0" presId="urn:microsoft.com/office/officeart/2005/8/layout/hList6"/>
    <dgm:cxn modelId="{B6FAB6D3-9228-482B-A7B0-C0DC3511B2C0}" type="presParOf" srcId="{6E0270FF-2B90-4491-8AE8-F40084182026}" destId="{32BAED31-965D-44F7-A636-BD8F41DBBEBC}" srcOrd="2" destOrd="0" presId="urn:microsoft.com/office/officeart/2005/8/layout/hList6"/>
    <dgm:cxn modelId="{F5CD234F-3D93-4E1A-803F-CA0AC488FEEF}" type="presParOf" srcId="{6E0270FF-2B90-4491-8AE8-F40084182026}" destId="{98357906-356F-40B9-91D6-0BAF325A0DFC}" srcOrd="3" destOrd="0" presId="urn:microsoft.com/office/officeart/2005/8/layout/hList6"/>
    <dgm:cxn modelId="{26285FBF-CC16-4BE0-AD8F-674AD312D902}" type="presParOf" srcId="{6E0270FF-2B90-4491-8AE8-F40084182026}" destId="{1EB3FA0F-6E1F-45C0-A09D-E4CB9DA4783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9ED803-B79C-4DB7-9BCD-AD75E6800418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E8476958-1004-47BB-86A6-3721F492C594}">
      <dgm:prSet phldrT="[Metin]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F5FEB9-8138-4658-B9D6-2C8772629D8D}" type="parTrans" cxnId="{2E9EF132-922B-4442-BCD3-D9E280FE8E7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E0B750-5AF5-471C-8C29-EF623E656348}" type="sibTrans" cxnId="{2E9EF132-922B-4442-BCD3-D9E280FE8E7F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9771DDA-3EA9-4864-A5EC-1EF26AC40DF8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66788F-F63C-4AD2-8AB6-D4FD1A38B1E0}" type="parTrans" cxnId="{1C63F33C-BD12-4DFE-9D41-EDFBEA172F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4A848E-0AA3-4BBA-B027-DA2F91FDDB1E}" type="sibTrans" cxnId="{1C63F33C-BD12-4DFE-9D41-EDFBEA172F9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E7A7E4E-CC43-4905-88BC-97EC07C2719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normal gelişim gösteren akranlarına göre daha fazla problem davranış sergilerler.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5A618BF-9EE6-4E67-8A10-901977F5AB55}" type="parTrans" cxnId="{AEC8D0FF-FC0F-433F-ADBB-36A7294B118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58DCC5A-2214-40F0-BD0D-85C2690DBF5E}" type="sibTrans" cxnId="{AEC8D0FF-FC0F-433F-ADBB-36A7294B118E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1FA2F4-7AAD-4C71-845B-403EADC91B73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2C29B47-6AF6-4B14-BD84-6873B54C3BE0}" type="parTrans" cxnId="{52D9A0E5-37E9-4DAE-8421-630EBD4474F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AF3AF94-EDE1-41B1-BCD6-E674B85424E7}" type="sibTrans" cxnId="{52D9A0E5-37E9-4DAE-8421-630EBD4474F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DAC224-EF67-4281-A0B0-671DC058F2C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problemlerinin nedenleri ve işlevleri onların davranışsal özelliklerinin temelini oluşturur.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4634FF-0519-4C2A-B2A7-828B14CF32CF}" type="parTrans" cxnId="{64B72A05-18B2-473C-9BF0-5B771C17A5C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A8FF00D-F2D0-475C-8CC6-60C3C78EF05E}" type="sibTrans" cxnId="{64B72A05-18B2-473C-9BF0-5B771C17A5C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EFBA75-C510-4DE3-AB74-A78227190A4A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çevresel, genetik ve organik nedenlere bağlıdır. 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B034D2D-21FC-4D04-97EE-5325F3FE768C}" type="sibTrans" cxnId="{C26D5B3C-DA4E-4025-95CE-4B7D2F55EA5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1E89A46-87D8-4D54-88FB-E46084ECF716}" type="parTrans" cxnId="{C26D5B3C-DA4E-4025-95CE-4B7D2F55EA5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BA4009E-6DD3-490A-84D5-26A5040DB761}" type="pres">
      <dgm:prSet presAssocID="{539ED803-B79C-4DB7-9BCD-AD75E68004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257FAA-8674-4E84-94B6-EEB8436F6AEB}" type="pres">
      <dgm:prSet presAssocID="{E8476958-1004-47BB-86A6-3721F492C5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97E32E-5467-4988-964A-537FBAE7973D}" type="pres">
      <dgm:prSet presAssocID="{55E0B750-5AF5-471C-8C29-EF623E656348}" presName="sibTrans" presStyleCnt="0"/>
      <dgm:spPr/>
      <dgm:t>
        <a:bodyPr/>
        <a:lstStyle/>
        <a:p>
          <a:endParaRPr lang="tr-TR"/>
        </a:p>
      </dgm:t>
    </dgm:pt>
    <dgm:pt modelId="{3553B99D-26F8-4B9C-BEAF-D917BDEC1CBC}" type="pres">
      <dgm:prSet presAssocID="{39771DDA-3EA9-4864-A5EC-1EF26AC40D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289299-EF4F-44A4-9ED2-FEAB32A0BF9F}" type="pres">
      <dgm:prSet presAssocID="{064A848E-0AA3-4BBA-B027-DA2F91FDDB1E}" presName="sibTrans" presStyleCnt="0"/>
      <dgm:spPr/>
      <dgm:t>
        <a:bodyPr/>
        <a:lstStyle/>
        <a:p>
          <a:endParaRPr lang="tr-TR"/>
        </a:p>
      </dgm:t>
    </dgm:pt>
    <dgm:pt modelId="{33058DE2-E218-45DA-A6DE-C507B26222A2}" type="pres">
      <dgm:prSet presAssocID="{7E1FA2F4-7AAD-4C71-845B-403EADC91B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9EF132-922B-4442-BCD3-D9E280FE8E7F}" srcId="{539ED803-B79C-4DB7-9BCD-AD75E6800418}" destId="{E8476958-1004-47BB-86A6-3721F492C594}" srcOrd="0" destOrd="0" parTransId="{4DF5FEB9-8138-4658-B9D6-2C8772629D8D}" sibTransId="{55E0B750-5AF5-471C-8C29-EF623E656348}"/>
    <dgm:cxn modelId="{1C63F33C-BD12-4DFE-9D41-EDFBEA172F9E}" srcId="{539ED803-B79C-4DB7-9BCD-AD75E6800418}" destId="{39771DDA-3EA9-4864-A5EC-1EF26AC40DF8}" srcOrd="1" destOrd="0" parTransId="{8C66788F-F63C-4AD2-8AB6-D4FD1A38B1E0}" sibTransId="{064A848E-0AA3-4BBA-B027-DA2F91FDDB1E}"/>
    <dgm:cxn modelId="{A9E9BE75-9247-4899-9293-E62E715B41D3}" type="presOf" srcId="{5EDAC224-EF67-4281-A0B0-671DC058F2CF}" destId="{33058DE2-E218-45DA-A6DE-C507B26222A2}" srcOrd="0" destOrd="1" presId="urn:microsoft.com/office/officeart/2005/8/layout/hList6"/>
    <dgm:cxn modelId="{9442717A-FEB9-43DA-A659-4CF6AF8B8BA6}" type="presOf" srcId="{39771DDA-3EA9-4864-A5EC-1EF26AC40DF8}" destId="{3553B99D-26F8-4B9C-BEAF-D917BDEC1CBC}" srcOrd="0" destOrd="0" presId="urn:microsoft.com/office/officeart/2005/8/layout/hList6"/>
    <dgm:cxn modelId="{559ACD8A-7761-44E4-BDFC-0C6E81CE050B}" type="presOf" srcId="{7E1FA2F4-7AAD-4C71-845B-403EADC91B73}" destId="{33058DE2-E218-45DA-A6DE-C507B26222A2}" srcOrd="0" destOrd="0" presId="urn:microsoft.com/office/officeart/2005/8/layout/hList6"/>
    <dgm:cxn modelId="{C26D5B3C-DA4E-4025-95CE-4B7D2F55EA52}" srcId="{E8476958-1004-47BB-86A6-3721F492C594}" destId="{ACEFBA75-C510-4DE3-AB74-A78227190A4A}" srcOrd="0" destOrd="0" parTransId="{91E89A46-87D8-4D54-88FB-E46084ECF716}" sibTransId="{9B034D2D-21FC-4D04-97EE-5325F3FE768C}"/>
    <dgm:cxn modelId="{161609A3-23D6-4486-B82F-C00FEDA0AE85}" type="presOf" srcId="{BE7A7E4E-CC43-4905-88BC-97EC07C27190}" destId="{3553B99D-26F8-4B9C-BEAF-D917BDEC1CBC}" srcOrd="0" destOrd="1" presId="urn:microsoft.com/office/officeart/2005/8/layout/hList6"/>
    <dgm:cxn modelId="{AEC8D0FF-FC0F-433F-ADBB-36A7294B118E}" srcId="{39771DDA-3EA9-4864-A5EC-1EF26AC40DF8}" destId="{BE7A7E4E-CC43-4905-88BC-97EC07C27190}" srcOrd="0" destOrd="0" parTransId="{95A618BF-9EE6-4E67-8A10-901977F5AB55}" sibTransId="{758DCC5A-2214-40F0-BD0D-85C2690DBF5E}"/>
    <dgm:cxn modelId="{64B72A05-18B2-473C-9BF0-5B771C17A5C0}" srcId="{7E1FA2F4-7AAD-4C71-845B-403EADC91B73}" destId="{5EDAC224-EF67-4281-A0B0-671DC058F2CF}" srcOrd="0" destOrd="0" parTransId="{6A4634FF-0519-4C2A-B2A7-828B14CF32CF}" sibTransId="{DA8FF00D-F2D0-475C-8CC6-60C3C78EF05E}"/>
    <dgm:cxn modelId="{EAC107F2-605F-46E8-8DC0-1DFAF7E5E3E1}" type="presOf" srcId="{ACEFBA75-C510-4DE3-AB74-A78227190A4A}" destId="{83257FAA-8674-4E84-94B6-EEB8436F6AEB}" srcOrd="0" destOrd="1" presId="urn:microsoft.com/office/officeart/2005/8/layout/hList6"/>
    <dgm:cxn modelId="{52D9A0E5-37E9-4DAE-8421-630EBD4474F3}" srcId="{539ED803-B79C-4DB7-9BCD-AD75E6800418}" destId="{7E1FA2F4-7AAD-4C71-845B-403EADC91B73}" srcOrd="2" destOrd="0" parTransId="{92C29B47-6AF6-4B14-BD84-6873B54C3BE0}" sibTransId="{3AF3AF94-EDE1-41B1-BCD6-E674B85424E7}"/>
    <dgm:cxn modelId="{D04CBF13-1CEC-4010-9B27-EF546D4EFD0C}" type="presOf" srcId="{539ED803-B79C-4DB7-9BCD-AD75E6800418}" destId="{EBA4009E-6DD3-490A-84D5-26A5040DB761}" srcOrd="0" destOrd="0" presId="urn:microsoft.com/office/officeart/2005/8/layout/hList6"/>
    <dgm:cxn modelId="{765494AB-FE87-4C82-92AD-3EBC3202CB0C}" type="presOf" srcId="{E8476958-1004-47BB-86A6-3721F492C594}" destId="{83257FAA-8674-4E84-94B6-EEB8436F6AEB}" srcOrd="0" destOrd="0" presId="urn:microsoft.com/office/officeart/2005/8/layout/hList6"/>
    <dgm:cxn modelId="{59955BA7-674F-4C15-94F5-3A8B59FA67F9}" type="presParOf" srcId="{EBA4009E-6DD3-490A-84D5-26A5040DB761}" destId="{83257FAA-8674-4E84-94B6-EEB8436F6AEB}" srcOrd="0" destOrd="0" presId="urn:microsoft.com/office/officeart/2005/8/layout/hList6"/>
    <dgm:cxn modelId="{BD4E4774-8900-41B0-B11D-49CD72332AFE}" type="presParOf" srcId="{EBA4009E-6DD3-490A-84D5-26A5040DB761}" destId="{8797E32E-5467-4988-964A-537FBAE7973D}" srcOrd="1" destOrd="0" presId="urn:microsoft.com/office/officeart/2005/8/layout/hList6"/>
    <dgm:cxn modelId="{E64E3D81-11A9-45F2-822B-CED1B7C2348B}" type="presParOf" srcId="{EBA4009E-6DD3-490A-84D5-26A5040DB761}" destId="{3553B99D-26F8-4B9C-BEAF-D917BDEC1CBC}" srcOrd="2" destOrd="0" presId="urn:microsoft.com/office/officeart/2005/8/layout/hList6"/>
    <dgm:cxn modelId="{9D9D8E63-EC8C-4E14-86D7-955AB361A0AA}" type="presParOf" srcId="{EBA4009E-6DD3-490A-84D5-26A5040DB761}" destId="{29289299-EF4F-44A4-9ED2-FEAB32A0BF9F}" srcOrd="3" destOrd="0" presId="urn:microsoft.com/office/officeart/2005/8/layout/hList6"/>
    <dgm:cxn modelId="{892FCD1C-CDE5-4ED0-9DF8-6D290FFAC900}" type="presParOf" srcId="{EBA4009E-6DD3-490A-84D5-26A5040DB761}" destId="{33058DE2-E218-45DA-A6DE-C507B26222A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46C9093-338E-480C-ABFB-765CE7FA3DE5}" type="doc">
      <dgm:prSet loTypeId="urn:microsoft.com/office/officeart/2005/8/layout/hList6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8D7A547C-295C-41D8-90F9-1B77BB9ECC1B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065C2A-4252-4668-8E2F-1766A2531AF3}" type="parTrans" cxnId="{DB059875-95F0-4646-B858-2B48388B6E4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4D815AA-8312-4F08-99E9-1517BC3C937D}" type="sibTrans" cxnId="{DB059875-95F0-4646-B858-2B48388B6E4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B70913-A2D1-446D-A60E-50BB9C61A7E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 duygu ve düşüncelerini ifade etme gibi iletişim becerilerinde sınırlılık göstermeleri ve günlük etkinliklere katılmada güçlük yaşamaları nedeniyle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181491-4437-4D03-BC31-A323F27162C5}" type="parTrans" cxnId="{A30372FE-DD98-41C8-8852-EF2CD4CBEF4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F08750-9662-45DA-8F21-808046C5F292}" type="sibTrans" cxnId="{A30372FE-DD98-41C8-8852-EF2CD4CBEF4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CEEBA9C-A290-4C59-832F-933E26B38FBF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8122323-0884-4376-A56C-8321C278BC22}" type="parTrans" cxnId="{84ED7FA7-41E7-4BB4-A0D1-E53BA7F1F83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2DA562-664E-4132-8C70-8B89678379E0}" type="sibTrans" cxnId="{84ED7FA7-41E7-4BB4-A0D1-E53BA7F1F83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E808B6D-5213-4AE5-9C3C-C726E024BE2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istenen bir sonuca ulaşma ya da istenmeyen bir sonuçtan kaçma amacıyla davranış problemleri sergiledikleri görülmektedir.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79597A-D907-42D4-8DA1-0AE8A43691E6}" type="parTrans" cxnId="{9B1D909E-733B-4B31-B141-C0D0A10005C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1A20F9-FEE8-41BC-A03F-9AA967EC13CB}" type="sibTrans" cxnId="{9B1D909E-733B-4B31-B141-C0D0A10005C1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0687044-DAF3-4F2C-97F1-7633DE885E8D}">
      <dgm:prSet phldrT="[Metin]"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A25F80-BC7D-4B64-8E57-B123D56B794F}" type="parTrans" cxnId="{68D7DB01-926A-4EDC-97E7-BD9AF42B321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4AE9A0-B4A7-4F8C-AB22-EC74C0675B4A}" type="sibTrans" cxnId="{68D7DB01-926A-4EDC-97E7-BD9AF42B3213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4F1A13-39D1-4BF1-AC18-F75EC8B4E99F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 arasında basmakalıp davranışlar ve kendini yaralama davranışları en sık rastlanılanlardır.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833C8B7-F2AE-40C0-B13E-239B0866AFED}" type="parTrans" cxnId="{007604B0-A25D-42C8-94E6-D1C24457110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A5CA94-69D5-4075-8B0F-298E06850458}" type="sibTrans" cxnId="{007604B0-A25D-42C8-94E6-D1C24457110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52995E-A80E-4F0F-ABB6-2BEA67A0FA2D}" type="pres">
      <dgm:prSet presAssocID="{F46C9093-338E-480C-ABFB-765CE7FA3D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6C17D7-3B33-4934-92CC-A84F100F4FDB}" type="pres">
      <dgm:prSet presAssocID="{8D7A547C-295C-41D8-90F9-1B77BB9ECC1B}" presName="node" presStyleLbl="node1" presStyleIdx="0" presStyleCnt="3" custLinFactNeighborX="-37271" custLinFactNeighborY="-1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842E71-D98C-4B92-9717-DE5455460FCD}" type="pres">
      <dgm:prSet presAssocID="{04D815AA-8312-4F08-99E9-1517BC3C937D}" presName="sibTrans" presStyleCnt="0"/>
      <dgm:spPr/>
      <dgm:t>
        <a:bodyPr/>
        <a:lstStyle/>
        <a:p>
          <a:endParaRPr lang="tr-TR"/>
        </a:p>
      </dgm:t>
    </dgm:pt>
    <dgm:pt modelId="{B5C7F3AD-4180-4272-A3FD-3843B56510F3}" type="pres">
      <dgm:prSet presAssocID="{5CEEBA9C-A290-4C59-832F-933E26B38F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CFCFB-7710-419B-9A72-F42688FA8F77}" type="pres">
      <dgm:prSet presAssocID="{4D2DA562-664E-4132-8C70-8B89678379E0}" presName="sibTrans" presStyleCnt="0"/>
      <dgm:spPr/>
      <dgm:t>
        <a:bodyPr/>
        <a:lstStyle/>
        <a:p>
          <a:endParaRPr lang="tr-TR"/>
        </a:p>
      </dgm:t>
    </dgm:pt>
    <dgm:pt modelId="{189B85CA-090E-4542-8B7A-49A6776ADFDD}" type="pres">
      <dgm:prSet presAssocID="{B0687044-DAF3-4F2C-97F1-7633DE885E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12AF00-0D2E-478D-B120-4F7A6919F489}" type="presOf" srcId="{6B4F1A13-39D1-4BF1-AC18-F75EC8B4E99F}" destId="{189B85CA-090E-4542-8B7A-49A6776ADFDD}" srcOrd="0" destOrd="1" presId="urn:microsoft.com/office/officeart/2005/8/layout/hList6"/>
    <dgm:cxn modelId="{007604B0-A25D-42C8-94E6-D1C24457110B}" srcId="{B0687044-DAF3-4F2C-97F1-7633DE885E8D}" destId="{6B4F1A13-39D1-4BF1-AC18-F75EC8B4E99F}" srcOrd="0" destOrd="0" parTransId="{C833C8B7-F2AE-40C0-B13E-239B0866AFED}" sibTransId="{A2A5CA94-69D5-4075-8B0F-298E06850458}"/>
    <dgm:cxn modelId="{A30372FE-DD98-41C8-8852-EF2CD4CBEF4C}" srcId="{8D7A547C-295C-41D8-90F9-1B77BB9ECC1B}" destId="{4FB70913-A2D1-446D-A60E-50BB9C61A7E2}" srcOrd="0" destOrd="0" parTransId="{A9181491-4437-4D03-BC31-A323F27162C5}" sibTransId="{29F08750-9662-45DA-8F21-808046C5F292}"/>
    <dgm:cxn modelId="{594F0C6C-05E6-4190-8549-47CCFC6EFFC3}" type="presOf" srcId="{F46C9093-338E-480C-ABFB-765CE7FA3DE5}" destId="{3C52995E-A80E-4F0F-ABB6-2BEA67A0FA2D}" srcOrd="0" destOrd="0" presId="urn:microsoft.com/office/officeart/2005/8/layout/hList6"/>
    <dgm:cxn modelId="{DB059875-95F0-4646-B858-2B48388B6E42}" srcId="{F46C9093-338E-480C-ABFB-765CE7FA3DE5}" destId="{8D7A547C-295C-41D8-90F9-1B77BB9ECC1B}" srcOrd="0" destOrd="0" parTransId="{B3065C2A-4252-4668-8E2F-1766A2531AF3}" sibTransId="{04D815AA-8312-4F08-99E9-1517BC3C937D}"/>
    <dgm:cxn modelId="{84ED7FA7-41E7-4BB4-A0D1-E53BA7F1F83B}" srcId="{F46C9093-338E-480C-ABFB-765CE7FA3DE5}" destId="{5CEEBA9C-A290-4C59-832F-933E26B38FBF}" srcOrd="1" destOrd="0" parTransId="{08122323-0884-4376-A56C-8321C278BC22}" sibTransId="{4D2DA562-664E-4132-8C70-8B89678379E0}"/>
    <dgm:cxn modelId="{F91A6A46-3C6D-4007-9D27-26CB78908343}" type="presOf" srcId="{8D7A547C-295C-41D8-90F9-1B77BB9ECC1B}" destId="{3B6C17D7-3B33-4934-92CC-A84F100F4FDB}" srcOrd="0" destOrd="0" presId="urn:microsoft.com/office/officeart/2005/8/layout/hList6"/>
    <dgm:cxn modelId="{0EF414E2-F669-4B89-BB11-48C2F58951B5}" type="presOf" srcId="{5CEEBA9C-A290-4C59-832F-933E26B38FBF}" destId="{B5C7F3AD-4180-4272-A3FD-3843B56510F3}" srcOrd="0" destOrd="0" presId="urn:microsoft.com/office/officeart/2005/8/layout/hList6"/>
    <dgm:cxn modelId="{68D7DB01-926A-4EDC-97E7-BD9AF42B3213}" srcId="{F46C9093-338E-480C-ABFB-765CE7FA3DE5}" destId="{B0687044-DAF3-4F2C-97F1-7633DE885E8D}" srcOrd="2" destOrd="0" parTransId="{EAA25F80-BC7D-4B64-8E57-B123D56B794F}" sibTransId="{CE4AE9A0-B4A7-4F8C-AB22-EC74C0675B4A}"/>
    <dgm:cxn modelId="{9B1D909E-733B-4B31-B141-C0D0A10005C1}" srcId="{5CEEBA9C-A290-4C59-832F-933E26B38FBF}" destId="{4E808B6D-5213-4AE5-9C3C-C726E024BE2F}" srcOrd="0" destOrd="0" parTransId="{6A79597A-D907-42D4-8DA1-0AE8A43691E6}" sibTransId="{4A1A20F9-FEE8-41BC-A03F-9AA967EC13CB}"/>
    <dgm:cxn modelId="{1A846857-AFFA-4861-A5A1-56B922D2BF0B}" type="presOf" srcId="{4E808B6D-5213-4AE5-9C3C-C726E024BE2F}" destId="{B5C7F3AD-4180-4272-A3FD-3843B56510F3}" srcOrd="0" destOrd="1" presId="urn:microsoft.com/office/officeart/2005/8/layout/hList6"/>
    <dgm:cxn modelId="{EE1D7621-BE8B-4B04-874E-AFD71BBAA2A7}" type="presOf" srcId="{4FB70913-A2D1-446D-A60E-50BB9C61A7E2}" destId="{3B6C17D7-3B33-4934-92CC-A84F100F4FDB}" srcOrd="0" destOrd="1" presId="urn:microsoft.com/office/officeart/2005/8/layout/hList6"/>
    <dgm:cxn modelId="{4F8E3287-2AE8-41DC-A95B-B11C584449A0}" type="presOf" srcId="{B0687044-DAF3-4F2C-97F1-7633DE885E8D}" destId="{189B85CA-090E-4542-8B7A-49A6776ADFDD}" srcOrd="0" destOrd="0" presId="urn:microsoft.com/office/officeart/2005/8/layout/hList6"/>
    <dgm:cxn modelId="{356B86B2-4AF5-455E-AE2C-FADAF5CFCC23}" type="presParOf" srcId="{3C52995E-A80E-4F0F-ABB6-2BEA67A0FA2D}" destId="{3B6C17D7-3B33-4934-92CC-A84F100F4FDB}" srcOrd="0" destOrd="0" presId="urn:microsoft.com/office/officeart/2005/8/layout/hList6"/>
    <dgm:cxn modelId="{2E4E336B-280D-4ADA-B0A8-452FD561986E}" type="presParOf" srcId="{3C52995E-A80E-4F0F-ABB6-2BEA67A0FA2D}" destId="{E1842E71-D98C-4B92-9717-DE5455460FCD}" srcOrd="1" destOrd="0" presId="urn:microsoft.com/office/officeart/2005/8/layout/hList6"/>
    <dgm:cxn modelId="{6C255E8D-F275-4D04-867B-EA852B3796D8}" type="presParOf" srcId="{3C52995E-A80E-4F0F-ABB6-2BEA67A0FA2D}" destId="{B5C7F3AD-4180-4272-A3FD-3843B56510F3}" srcOrd="2" destOrd="0" presId="urn:microsoft.com/office/officeart/2005/8/layout/hList6"/>
    <dgm:cxn modelId="{04CEF52B-6AC0-4A82-B9EB-37F433716A94}" type="presParOf" srcId="{3C52995E-A80E-4F0F-ABB6-2BEA67A0FA2D}" destId="{A03CFCFB-7710-419B-9A72-F42688FA8F77}" srcOrd="3" destOrd="0" presId="urn:microsoft.com/office/officeart/2005/8/layout/hList6"/>
    <dgm:cxn modelId="{A2FA9179-ECFC-41E8-B4E9-AF2ED799AC36}" type="presParOf" srcId="{3C52995E-A80E-4F0F-ABB6-2BEA67A0FA2D}" destId="{189B85CA-090E-4542-8B7A-49A6776ADF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30AD4-CB31-429F-BC76-E827F3FB7197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tr-TR"/>
        </a:p>
      </dgm:t>
    </dgm:pt>
    <dgm:pt modelId="{5DC2254D-52DB-4674-8A56-3756D2E461A8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Kaynaklı (Kalıtım)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B57780-884A-4453-8AEE-3661D6672FC9}" type="parTrans" cxnId="{2C68DC68-BE0B-40E8-9FE8-CB616C702046}">
      <dgm:prSet/>
      <dgm:spPr/>
      <dgm:t>
        <a:bodyPr/>
        <a:lstStyle/>
        <a:p>
          <a:endParaRPr lang="tr-TR"/>
        </a:p>
      </dgm:t>
    </dgm:pt>
    <dgm:pt modelId="{BC22B6F4-17F9-4D68-8FC7-37BCB904B381}" type="sibTrans" cxnId="{2C68DC68-BE0B-40E8-9FE8-CB616C702046}">
      <dgm:prSet/>
      <dgm:spPr/>
      <dgm:t>
        <a:bodyPr/>
        <a:lstStyle/>
        <a:p>
          <a:endParaRPr lang="tr-TR"/>
        </a:p>
      </dgm:t>
    </dgm:pt>
    <dgm:pt modelId="{2EBBD117-9536-4986-ACBF-5D6EC7E939B9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Kaynaklı (Beyinde Meydana Gelen İncinme)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610F66-A9F8-4C95-8820-10BC7BE132A4}" type="parTrans" cxnId="{AD554F75-CDFB-4E62-8221-68996AE1A497}">
      <dgm:prSet/>
      <dgm:spPr/>
      <dgm:t>
        <a:bodyPr/>
        <a:lstStyle/>
        <a:p>
          <a:endParaRPr lang="tr-TR"/>
        </a:p>
      </dgm:t>
    </dgm:pt>
    <dgm:pt modelId="{1AB775D0-D280-4CEC-978F-E3E05A48DCBB}" type="sibTrans" cxnId="{AD554F75-CDFB-4E62-8221-68996AE1A497}">
      <dgm:prSet/>
      <dgm:spPr/>
      <dgm:t>
        <a:bodyPr/>
        <a:lstStyle/>
        <a:p>
          <a:endParaRPr lang="tr-TR"/>
        </a:p>
      </dgm:t>
    </dgm:pt>
    <dgm:pt modelId="{C78A0450-74C8-4592-B869-A00FE206921E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CFA850-63E1-4606-99DE-72442C3EE2D2}" type="parTrans" cxnId="{55D1CE67-90B7-43E7-9408-EA90534599DE}">
      <dgm:prSet/>
      <dgm:spPr/>
      <dgm:t>
        <a:bodyPr/>
        <a:lstStyle/>
        <a:p>
          <a:endParaRPr lang="tr-TR"/>
        </a:p>
      </dgm:t>
    </dgm:pt>
    <dgm:pt modelId="{6CFF0B27-0927-4523-A6D2-048985181F88}" type="sibTrans" cxnId="{55D1CE67-90B7-43E7-9408-EA90534599DE}">
      <dgm:prSet/>
      <dgm:spPr/>
      <dgm:t>
        <a:bodyPr/>
        <a:lstStyle/>
        <a:p>
          <a:endParaRPr lang="tr-TR"/>
        </a:p>
      </dgm:t>
    </dgm:pt>
    <dgm:pt modelId="{1DB0B44E-B608-47BA-9B56-BDF0297670D0}" type="pres">
      <dgm:prSet presAssocID="{F7D30AD4-CB31-429F-BC76-E827F3FB71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AAE854F-CDCB-41C4-B1A8-4402EFC1C1D0}" type="pres">
      <dgm:prSet presAssocID="{5DC2254D-52DB-4674-8A56-3756D2E461A8}" presName="chaos" presStyleCnt="0"/>
      <dgm:spPr/>
    </dgm:pt>
    <dgm:pt modelId="{CEBCE7D9-F0A3-49A3-9381-126996F6F2BE}" type="pres">
      <dgm:prSet presAssocID="{5DC2254D-52DB-4674-8A56-3756D2E461A8}" presName="parTx1" presStyleLbl="revTx" presStyleIdx="0" presStyleCnt="2"/>
      <dgm:spPr/>
      <dgm:t>
        <a:bodyPr/>
        <a:lstStyle/>
        <a:p>
          <a:endParaRPr lang="tr-TR"/>
        </a:p>
      </dgm:t>
    </dgm:pt>
    <dgm:pt modelId="{A0CD9A1D-2628-475A-9CA6-A0D10561F02F}" type="pres">
      <dgm:prSet presAssocID="{5DC2254D-52DB-4674-8A56-3756D2E461A8}" presName="desTx1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631992-32E9-4854-B9CF-78C30EFE05C1}" type="pres">
      <dgm:prSet presAssocID="{5DC2254D-52DB-4674-8A56-3756D2E461A8}" presName="c1" presStyleLbl="node1" presStyleIdx="0" presStyleCnt="19"/>
      <dgm:spPr/>
    </dgm:pt>
    <dgm:pt modelId="{19158C62-C9DE-4904-A577-F49A5C2B2AAC}" type="pres">
      <dgm:prSet presAssocID="{5DC2254D-52DB-4674-8A56-3756D2E461A8}" presName="c2" presStyleLbl="node1" presStyleIdx="1" presStyleCnt="19"/>
      <dgm:spPr/>
    </dgm:pt>
    <dgm:pt modelId="{43C752A7-D4F2-4E41-BDD2-D8E8B40E6B49}" type="pres">
      <dgm:prSet presAssocID="{5DC2254D-52DB-4674-8A56-3756D2E461A8}" presName="c3" presStyleLbl="node1" presStyleIdx="2" presStyleCnt="19"/>
      <dgm:spPr/>
    </dgm:pt>
    <dgm:pt modelId="{6EFD8EE0-545B-44F8-B19B-1A3CC3943BCE}" type="pres">
      <dgm:prSet presAssocID="{5DC2254D-52DB-4674-8A56-3756D2E461A8}" presName="c4" presStyleLbl="node1" presStyleIdx="3" presStyleCnt="19"/>
      <dgm:spPr/>
    </dgm:pt>
    <dgm:pt modelId="{139B12A3-8AF3-4B08-BEE0-675E7B40E1BB}" type="pres">
      <dgm:prSet presAssocID="{5DC2254D-52DB-4674-8A56-3756D2E461A8}" presName="c5" presStyleLbl="node1" presStyleIdx="4" presStyleCnt="19"/>
      <dgm:spPr/>
    </dgm:pt>
    <dgm:pt modelId="{22AAF340-5EB7-4FC1-B99F-401ADCDBE242}" type="pres">
      <dgm:prSet presAssocID="{5DC2254D-52DB-4674-8A56-3756D2E461A8}" presName="c6" presStyleLbl="node1" presStyleIdx="5" presStyleCnt="19"/>
      <dgm:spPr/>
    </dgm:pt>
    <dgm:pt modelId="{4BA9604C-4785-4A7D-A836-54ACB89F2EA0}" type="pres">
      <dgm:prSet presAssocID="{5DC2254D-52DB-4674-8A56-3756D2E461A8}" presName="c7" presStyleLbl="node1" presStyleIdx="6" presStyleCnt="19"/>
      <dgm:spPr/>
    </dgm:pt>
    <dgm:pt modelId="{F4DEFE7B-D519-407D-8627-8BBDC826C1A1}" type="pres">
      <dgm:prSet presAssocID="{5DC2254D-52DB-4674-8A56-3756D2E461A8}" presName="c8" presStyleLbl="node1" presStyleIdx="7" presStyleCnt="19"/>
      <dgm:spPr/>
    </dgm:pt>
    <dgm:pt modelId="{A3893826-BC5D-4646-8AE3-D2804F6FE39A}" type="pres">
      <dgm:prSet presAssocID="{5DC2254D-52DB-4674-8A56-3756D2E461A8}" presName="c9" presStyleLbl="node1" presStyleIdx="8" presStyleCnt="19"/>
      <dgm:spPr/>
    </dgm:pt>
    <dgm:pt modelId="{06819641-FBAF-408C-8B23-6F37D2C7D794}" type="pres">
      <dgm:prSet presAssocID="{5DC2254D-52DB-4674-8A56-3756D2E461A8}" presName="c10" presStyleLbl="node1" presStyleIdx="9" presStyleCnt="19"/>
      <dgm:spPr/>
    </dgm:pt>
    <dgm:pt modelId="{1707A7D0-2957-476B-A612-7849C4B0BD79}" type="pres">
      <dgm:prSet presAssocID="{5DC2254D-52DB-4674-8A56-3756D2E461A8}" presName="c11" presStyleLbl="node1" presStyleIdx="10" presStyleCnt="19"/>
      <dgm:spPr/>
    </dgm:pt>
    <dgm:pt modelId="{F5B6979A-28B3-40F2-A1EA-1DC833B457EB}" type="pres">
      <dgm:prSet presAssocID="{5DC2254D-52DB-4674-8A56-3756D2E461A8}" presName="c12" presStyleLbl="node1" presStyleIdx="11" presStyleCnt="19"/>
      <dgm:spPr/>
    </dgm:pt>
    <dgm:pt modelId="{6398D116-5AFE-43E2-9A69-EF9B6FFD85F0}" type="pres">
      <dgm:prSet presAssocID="{5DC2254D-52DB-4674-8A56-3756D2E461A8}" presName="c13" presStyleLbl="node1" presStyleIdx="12" presStyleCnt="19"/>
      <dgm:spPr/>
    </dgm:pt>
    <dgm:pt modelId="{CBCB8472-6772-4C43-B49E-18786E838BA1}" type="pres">
      <dgm:prSet presAssocID="{5DC2254D-52DB-4674-8A56-3756D2E461A8}" presName="c14" presStyleLbl="node1" presStyleIdx="13" presStyleCnt="19"/>
      <dgm:spPr/>
    </dgm:pt>
    <dgm:pt modelId="{A1373470-F27D-4D14-81CA-82F98A39E560}" type="pres">
      <dgm:prSet presAssocID="{5DC2254D-52DB-4674-8A56-3756D2E461A8}" presName="c15" presStyleLbl="node1" presStyleIdx="14" presStyleCnt="19"/>
      <dgm:spPr/>
    </dgm:pt>
    <dgm:pt modelId="{69D760A3-1F8D-4D21-84F8-813A8A693E32}" type="pres">
      <dgm:prSet presAssocID="{5DC2254D-52DB-4674-8A56-3756D2E461A8}" presName="c16" presStyleLbl="node1" presStyleIdx="15" presStyleCnt="19"/>
      <dgm:spPr/>
    </dgm:pt>
    <dgm:pt modelId="{D5A1789E-F814-4EFC-9F55-BEA754C83076}" type="pres">
      <dgm:prSet presAssocID="{5DC2254D-52DB-4674-8A56-3756D2E461A8}" presName="c17" presStyleLbl="node1" presStyleIdx="16" presStyleCnt="19"/>
      <dgm:spPr/>
    </dgm:pt>
    <dgm:pt modelId="{3D10A75E-31E8-423B-BCA7-C53E4722B670}" type="pres">
      <dgm:prSet presAssocID="{5DC2254D-52DB-4674-8A56-3756D2E461A8}" presName="c18" presStyleLbl="node1" presStyleIdx="17" presStyleCnt="19"/>
      <dgm:spPr/>
    </dgm:pt>
    <dgm:pt modelId="{B28759F5-D81C-4FF3-BE3C-143DDEE0DF37}" type="pres">
      <dgm:prSet presAssocID="{BC22B6F4-17F9-4D68-8FC7-37BCB904B381}" presName="chevronComposite1" presStyleCnt="0"/>
      <dgm:spPr/>
    </dgm:pt>
    <dgm:pt modelId="{50AA7A5A-25DC-49BB-8457-04E49158B88C}" type="pres">
      <dgm:prSet presAssocID="{BC22B6F4-17F9-4D68-8FC7-37BCB904B381}" presName="chevron1" presStyleLbl="sibTrans2D1" presStyleIdx="0" presStyleCnt="2" custLinFactNeighborX="11846" custLinFactNeighborY="42769"/>
      <dgm:spPr/>
    </dgm:pt>
    <dgm:pt modelId="{D2354195-ADBC-4B30-A20E-FEFAE91D7234}" type="pres">
      <dgm:prSet presAssocID="{BC22B6F4-17F9-4D68-8FC7-37BCB904B381}" presName="spChevron1" presStyleCnt="0"/>
      <dgm:spPr/>
    </dgm:pt>
    <dgm:pt modelId="{CB3C6135-D532-4450-A3C0-6523E2404084}" type="pres">
      <dgm:prSet presAssocID="{BC22B6F4-17F9-4D68-8FC7-37BCB904B381}" presName="overlap" presStyleCnt="0"/>
      <dgm:spPr/>
    </dgm:pt>
    <dgm:pt modelId="{EBB17ADF-1DF2-4268-B77B-F161611B0F4C}" type="pres">
      <dgm:prSet presAssocID="{BC22B6F4-17F9-4D68-8FC7-37BCB904B381}" presName="chevronComposite2" presStyleCnt="0"/>
      <dgm:spPr/>
    </dgm:pt>
    <dgm:pt modelId="{F04425C2-DCBC-4395-860E-28C924A5CB94}" type="pres">
      <dgm:prSet presAssocID="{BC22B6F4-17F9-4D68-8FC7-37BCB904B381}" presName="chevron2" presStyleLbl="sibTrans2D1" presStyleIdx="1" presStyleCnt="2" custLinFactNeighborX="9467" custLinFactNeighborY="42769"/>
      <dgm:spPr/>
    </dgm:pt>
    <dgm:pt modelId="{36A332B1-5435-4933-A0E5-A1CFCB7727B8}" type="pres">
      <dgm:prSet presAssocID="{BC22B6F4-17F9-4D68-8FC7-37BCB904B381}" presName="spChevron2" presStyleCnt="0"/>
      <dgm:spPr/>
    </dgm:pt>
    <dgm:pt modelId="{91F10C16-5781-4B9C-B30C-561D302D2E32}" type="pres">
      <dgm:prSet presAssocID="{C78A0450-74C8-4592-B869-A00FE206921E}" presName="last" presStyleCnt="0"/>
      <dgm:spPr/>
    </dgm:pt>
    <dgm:pt modelId="{B7FB40F0-F01A-4069-861A-BEACBF6B8F34}" type="pres">
      <dgm:prSet presAssocID="{C78A0450-74C8-4592-B869-A00FE206921E}" presName="circleTx" presStyleLbl="node1" presStyleIdx="18" presStyleCnt="19" custScaleX="111726" custLinFactNeighborX="12349" custLinFactNeighborY="28320"/>
      <dgm:spPr/>
      <dgm:t>
        <a:bodyPr/>
        <a:lstStyle/>
        <a:p>
          <a:endParaRPr lang="tr-TR"/>
        </a:p>
      </dgm:t>
    </dgm:pt>
    <dgm:pt modelId="{9D0B6E8D-BFA1-4023-B1F7-D4DDC812DC47}" type="pres">
      <dgm:prSet presAssocID="{C78A0450-74C8-4592-B869-A00FE206921E}" presName="spN" presStyleCnt="0"/>
      <dgm:spPr/>
    </dgm:pt>
  </dgm:ptLst>
  <dgm:cxnLst>
    <dgm:cxn modelId="{86686F4D-8D31-48C4-9FAD-0B033BCFD896}" type="presOf" srcId="{5DC2254D-52DB-4674-8A56-3756D2E461A8}" destId="{CEBCE7D9-F0A3-49A3-9381-126996F6F2BE}" srcOrd="0" destOrd="0" presId="urn:microsoft.com/office/officeart/2009/3/layout/RandomtoResultProcess"/>
    <dgm:cxn modelId="{55D1CE67-90B7-43E7-9408-EA90534599DE}" srcId="{F7D30AD4-CB31-429F-BC76-E827F3FB7197}" destId="{C78A0450-74C8-4592-B869-A00FE206921E}" srcOrd="1" destOrd="0" parTransId="{56CFA850-63E1-4606-99DE-72442C3EE2D2}" sibTransId="{6CFF0B27-0927-4523-A6D2-048985181F88}"/>
    <dgm:cxn modelId="{59E883ED-9091-4F9E-ACC0-40495E926EDA}" type="presOf" srcId="{2EBBD117-9536-4986-ACBF-5D6EC7E939B9}" destId="{A0CD9A1D-2628-475A-9CA6-A0D10561F02F}" srcOrd="0" destOrd="0" presId="urn:microsoft.com/office/officeart/2009/3/layout/RandomtoResultProcess"/>
    <dgm:cxn modelId="{E4BC4822-1EF1-4313-96F3-A7354870FFE2}" type="presOf" srcId="{F7D30AD4-CB31-429F-BC76-E827F3FB7197}" destId="{1DB0B44E-B608-47BA-9B56-BDF0297670D0}" srcOrd="0" destOrd="0" presId="urn:microsoft.com/office/officeart/2009/3/layout/RandomtoResultProcess"/>
    <dgm:cxn modelId="{2C68DC68-BE0B-40E8-9FE8-CB616C702046}" srcId="{F7D30AD4-CB31-429F-BC76-E827F3FB7197}" destId="{5DC2254D-52DB-4674-8A56-3756D2E461A8}" srcOrd="0" destOrd="0" parTransId="{3DB57780-884A-4453-8AEE-3661D6672FC9}" sibTransId="{BC22B6F4-17F9-4D68-8FC7-37BCB904B381}"/>
    <dgm:cxn modelId="{AD554F75-CDFB-4E62-8221-68996AE1A497}" srcId="{5DC2254D-52DB-4674-8A56-3756D2E461A8}" destId="{2EBBD117-9536-4986-ACBF-5D6EC7E939B9}" srcOrd="0" destOrd="0" parTransId="{BB610F66-A9F8-4C95-8820-10BC7BE132A4}" sibTransId="{1AB775D0-D280-4CEC-978F-E3E05A48DCBB}"/>
    <dgm:cxn modelId="{0F89373E-2108-41DC-915F-6E6E14D2510A}" type="presOf" srcId="{C78A0450-74C8-4592-B869-A00FE206921E}" destId="{B7FB40F0-F01A-4069-861A-BEACBF6B8F34}" srcOrd="0" destOrd="0" presId="urn:microsoft.com/office/officeart/2009/3/layout/RandomtoResultProcess"/>
    <dgm:cxn modelId="{4C32A0C8-75CF-4572-81E3-72FBA9E2C703}" type="presParOf" srcId="{1DB0B44E-B608-47BA-9B56-BDF0297670D0}" destId="{2AAE854F-CDCB-41C4-B1A8-4402EFC1C1D0}" srcOrd="0" destOrd="0" presId="urn:microsoft.com/office/officeart/2009/3/layout/RandomtoResultProcess"/>
    <dgm:cxn modelId="{320DA048-BD26-45F8-B0AF-1DA19AFBC6BC}" type="presParOf" srcId="{2AAE854F-CDCB-41C4-B1A8-4402EFC1C1D0}" destId="{CEBCE7D9-F0A3-49A3-9381-126996F6F2BE}" srcOrd="0" destOrd="0" presId="urn:microsoft.com/office/officeart/2009/3/layout/RandomtoResultProcess"/>
    <dgm:cxn modelId="{F6D0C2C0-178F-4023-88DB-ED6C404FE60B}" type="presParOf" srcId="{2AAE854F-CDCB-41C4-B1A8-4402EFC1C1D0}" destId="{A0CD9A1D-2628-475A-9CA6-A0D10561F02F}" srcOrd="1" destOrd="0" presId="urn:microsoft.com/office/officeart/2009/3/layout/RandomtoResultProcess"/>
    <dgm:cxn modelId="{38E4312C-05E9-49EC-B0CF-0C601EB77C8C}" type="presParOf" srcId="{2AAE854F-CDCB-41C4-B1A8-4402EFC1C1D0}" destId="{B0631992-32E9-4854-B9CF-78C30EFE05C1}" srcOrd="2" destOrd="0" presId="urn:microsoft.com/office/officeart/2009/3/layout/RandomtoResultProcess"/>
    <dgm:cxn modelId="{63F2ED09-53B7-4FED-B9DB-A02AAF13AA69}" type="presParOf" srcId="{2AAE854F-CDCB-41C4-B1A8-4402EFC1C1D0}" destId="{19158C62-C9DE-4904-A577-F49A5C2B2AAC}" srcOrd="3" destOrd="0" presId="urn:microsoft.com/office/officeart/2009/3/layout/RandomtoResultProcess"/>
    <dgm:cxn modelId="{45C6A2C9-1F84-4D6E-9DB4-70A2F2752D28}" type="presParOf" srcId="{2AAE854F-CDCB-41C4-B1A8-4402EFC1C1D0}" destId="{43C752A7-D4F2-4E41-BDD2-D8E8B40E6B49}" srcOrd="4" destOrd="0" presId="urn:microsoft.com/office/officeart/2009/3/layout/RandomtoResultProcess"/>
    <dgm:cxn modelId="{FC35999D-5BD5-41BD-BF6B-3D82CD8DE08F}" type="presParOf" srcId="{2AAE854F-CDCB-41C4-B1A8-4402EFC1C1D0}" destId="{6EFD8EE0-545B-44F8-B19B-1A3CC3943BCE}" srcOrd="5" destOrd="0" presId="urn:microsoft.com/office/officeart/2009/3/layout/RandomtoResultProcess"/>
    <dgm:cxn modelId="{4EB869EE-1BD2-40CA-BCE4-0BEB50C0A2C8}" type="presParOf" srcId="{2AAE854F-CDCB-41C4-B1A8-4402EFC1C1D0}" destId="{139B12A3-8AF3-4B08-BEE0-675E7B40E1BB}" srcOrd="6" destOrd="0" presId="urn:microsoft.com/office/officeart/2009/3/layout/RandomtoResultProcess"/>
    <dgm:cxn modelId="{E267DC2B-B97F-43FB-89BA-7349FF8D6DC3}" type="presParOf" srcId="{2AAE854F-CDCB-41C4-B1A8-4402EFC1C1D0}" destId="{22AAF340-5EB7-4FC1-B99F-401ADCDBE242}" srcOrd="7" destOrd="0" presId="urn:microsoft.com/office/officeart/2009/3/layout/RandomtoResultProcess"/>
    <dgm:cxn modelId="{90F837EC-CD3B-4A20-9A09-2FF3EDBE3C4E}" type="presParOf" srcId="{2AAE854F-CDCB-41C4-B1A8-4402EFC1C1D0}" destId="{4BA9604C-4785-4A7D-A836-54ACB89F2EA0}" srcOrd="8" destOrd="0" presId="urn:microsoft.com/office/officeart/2009/3/layout/RandomtoResultProcess"/>
    <dgm:cxn modelId="{CA1D02B6-146F-4605-BD3D-3B3EED6D64E8}" type="presParOf" srcId="{2AAE854F-CDCB-41C4-B1A8-4402EFC1C1D0}" destId="{F4DEFE7B-D519-407D-8627-8BBDC826C1A1}" srcOrd="9" destOrd="0" presId="urn:microsoft.com/office/officeart/2009/3/layout/RandomtoResultProcess"/>
    <dgm:cxn modelId="{84249E7A-1880-4BA5-828D-DF29C49D09EE}" type="presParOf" srcId="{2AAE854F-CDCB-41C4-B1A8-4402EFC1C1D0}" destId="{A3893826-BC5D-4646-8AE3-D2804F6FE39A}" srcOrd="10" destOrd="0" presId="urn:microsoft.com/office/officeart/2009/3/layout/RandomtoResultProcess"/>
    <dgm:cxn modelId="{37A63DAD-860E-4527-AB32-10BC3CA348AE}" type="presParOf" srcId="{2AAE854F-CDCB-41C4-B1A8-4402EFC1C1D0}" destId="{06819641-FBAF-408C-8B23-6F37D2C7D794}" srcOrd="11" destOrd="0" presId="urn:microsoft.com/office/officeart/2009/3/layout/RandomtoResultProcess"/>
    <dgm:cxn modelId="{F5A43C11-0A9F-4BD8-A173-A21A13618754}" type="presParOf" srcId="{2AAE854F-CDCB-41C4-B1A8-4402EFC1C1D0}" destId="{1707A7D0-2957-476B-A612-7849C4B0BD79}" srcOrd="12" destOrd="0" presId="urn:microsoft.com/office/officeart/2009/3/layout/RandomtoResultProcess"/>
    <dgm:cxn modelId="{2174DCC9-A794-4377-9581-995894159255}" type="presParOf" srcId="{2AAE854F-CDCB-41C4-B1A8-4402EFC1C1D0}" destId="{F5B6979A-28B3-40F2-A1EA-1DC833B457EB}" srcOrd="13" destOrd="0" presId="urn:microsoft.com/office/officeart/2009/3/layout/RandomtoResultProcess"/>
    <dgm:cxn modelId="{8BF7778B-2253-4B9D-B934-78C709A51498}" type="presParOf" srcId="{2AAE854F-CDCB-41C4-B1A8-4402EFC1C1D0}" destId="{6398D116-5AFE-43E2-9A69-EF9B6FFD85F0}" srcOrd="14" destOrd="0" presId="urn:microsoft.com/office/officeart/2009/3/layout/RandomtoResultProcess"/>
    <dgm:cxn modelId="{EC20BEFF-B9D4-4974-846B-8E9101D511F5}" type="presParOf" srcId="{2AAE854F-CDCB-41C4-B1A8-4402EFC1C1D0}" destId="{CBCB8472-6772-4C43-B49E-18786E838BA1}" srcOrd="15" destOrd="0" presId="urn:microsoft.com/office/officeart/2009/3/layout/RandomtoResultProcess"/>
    <dgm:cxn modelId="{568E68F8-038E-4ED9-87B8-DFDE97804FE7}" type="presParOf" srcId="{2AAE854F-CDCB-41C4-B1A8-4402EFC1C1D0}" destId="{A1373470-F27D-4D14-81CA-82F98A39E560}" srcOrd="16" destOrd="0" presId="urn:microsoft.com/office/officeart/2009/3/layout/RandomtoResultProcess"/>
    <dgm:cxn modelId="{A7A074B9-0D80-4198-9CAA-04D010668D32}" type="presParOf" srcId="{2AAE854F-CDCB-41C4-B1A8-4402EFC1C1D0}" destId="{69D760A3-1F8D-4D21-84F8-813A8A693E32}" srcOrd="17" destOrd="0" presId="urn:microsoft.com/office/officeart/2009/3/layout/RandomtoResultProcess"/>
    <dgm:cxn modelId="{8F11A123-587D-4296-81C3-5D75460DBDF9}" type="presParOf" srcId="{2AAE854F-CDCB-41C4-B1A8-4402EFC1C1D0}" destId="{D5A1789E-F814-4EFC-9F55-BEA754C83076}" srcOrd="18" destOrd="0" presId="urn:microsoft.com/office/officeart/2009/3/layout/RandomtoResultProcess"/>
    <dgm:cxn modelId="{755B6150-03E9-43D9-BC9B-6AE2D7E5CF02}" type="presParOf" srcId="{2AAE854F-CDCB-41C4-B1A8-4402EFC1C1D0}" destId="{3D10A75E-31E8-423B-BCA7-C53E4722B670}" srcOrd="19" destOrd="0" presId="urn:microsoft.com/office/officeart/2009/3/layout/RandomtoResultProcess"/>
    <dgm:cxn modelId="{7EEA0D29-BF85-4184-98C2-68B18BD68EF5}" type="presParOf" srcId="{1DB0B44E-B608-47BA-9B56-BDF0297670D0}" destId="{B28759F5-D81C-4FF3-BE3C-143DDEE0DF37}" srcOrd="1" destOrd="0" presId="urn:microsoft.com/office/officeart/2009/3/layout/RandomtoResultProcess"/>
    <dgm:cxn modelId="{D737A501-DFBF-438F-B9A5-76CE212AF613}" type="presParOf" srcId="{B28759F5-D81C-4FF3-BE3C-143DDEE0DF37}" destId="{50AA7A5A-25DC-49BB-8457-04E49158B88C}" srcOrd="0" destOrd="0" presId="urn:microsoft.com/office/officeart/2009/3/layout/RandomtoResultProcess"/>
    <dgm:cxn modelId="{6D2798D0-0E5F-4747-BF79-7780D163DDB9}" type="presParOf" srcId="{B28759F5-D81C-4FF3-BE3C-143DDEE0DF37}" destId="{D2354195-ADBC-4B30-A20E-FEFAE91D7234}" srcOrd="1" destOrd="0" presId="urn:microsoft.com/office/officeart/2009/3/layout/RandomtoResultProcess"/>
    <dgm:cxn modelId="{77F0F51C-C6BB-4C66-98B8-D6195E725FD6}" type="presParOf" srcId="{1DB0B44E-B608-47BA-9B56-BDF0297670D0}" destId="{CB3C6135-D532-4450-A3C0-6523E2404084}" srcOrd="2" destOrd="0" presId="urn:microsoft.com/office/officeart/2009/3/layout/RandomtoResultProcess"/>
    <dgm:cxn modelId="{30142319-FEF9-4598-8FD0-0693F0D521BE}" type="presParOf" srcId="{1DB0B44E-B608-47BA-9B56-BDF0297670D0}" destId="{EBB17ADF-1DF2-4268-B77B-F161611B0F4C}" srcOrd="3" destOrd="0" presId="urn:microsoft.com/office/officeart/2009/3/layout/RandomtoResultProcess"/>
    <dgm:cxn modelId="{680C73F1-768A-41B6-AFEB-212961F07A0E}" type="presParOf" srcId="{EBB17ADF-1DF2-4268-B77B-F161611B0F4C}" destId="{F04425C2-DCBC-4395-860E-28C924A5CB94}" srcOrd="0" destOrd="0" presId="urn:microsoft.com/office/officeart/2009/3/layout/RandomtoResultProcess"/>
    <dgm:cxn modelId="{7EE6F308-FF97-407C-92C0-D7C64DBCFF67}" type="presParOf" srcId="{EBB17ADF-1DF2-4268-B77B-F161611B0F4C}" destId="{36A332B1-5435-4933-A0E5-A1CFCB7727B8}" srcOrd="1" destOrd="0" presId="urn:microsoft.com/office/officeart/2009/3/layout/RandomtoResultProcess"/>
    <dgm:cxn modelId="{33B08057-1FAC-4E6B-9821-B4D4CB11BCC7}" type="presParOf" srcId="{1DB0B44E-B608-47BA-9B56-BDF0297670D0}" destId="{91F10C16-5781-4B9C-B30C-561D302D2E32}" srcOrd="4" destOrd="0" presId="urn:microsoft.com/office/officeart/2009/3/layout/RandomtoResultProcess"/>
    <dgm:cxn modelId="{C9DC9D0B-0187-4084-9C57-D9E442833ECD}" type="presParOf" srcId="{91F10C16-5781-4B9C-B30C-561D302D2E32}" destId="{B7FB40F0-F01A-4069-861A-BEACBF6B8F34}" srcOrd="0" destOrd="0" presId="urn:microsoft.com/office/officeart/2009/3/layout/RandomtoResultProcess"/>
    <dgm:cxn modelId="{58F87CA2-40DB-4064-B102-3F1CA917A15D}" type="presParOf" srcId="{91F10C16-5781-4B9C-B30C-561D302D2E32}" destId="{9D0B6E8D-BFA1-4023-B1F7-D4DDC812DC4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C51C4D7-2D50-42C8-91AD-642EB87267F5}" type="doc">
      <dgm:prSet loTypeId="urn:microsoft.com/office/officeart/2005/8/layout/hProcess7#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D752693F-94C6-422D-AC11-D94CFF849E71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EE990F-96AF-4A38-BE43-9883F0C6854E}" type="parTrans" cxnId="{E1D1C520-F739-492C-A582-38B75DE5EE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F73795-0A28-4969-BD6B-B30B88123396}" type="sibTrans" cxnId="{E1D1C520-F739-492C-A582-38B75DE5EEE4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A6900C-9157-4F8F-9671-64448BE70E0C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Kelimeleri doğru söylemede problem yaşadıkları ve yetersiz sözcük dağarcığına sahip oldukları için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FA2C94-D604-44C1-B01E-85A5467F32E7}" type="parTrans" cxnId="{46B47279-DFD9-4818-95A8-B1D1539A3E6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234EED-A567-4544-AD22-218C69C38EA4}" type="sibTrans" cxnId="{46B47279-DFD9-4818-95A8-B1D1539A3E6C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835725-996B-433F-A723-26D3EDBEFEDA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52CAF2-705C-4BB3-AFF2-8C51101A7716}" type="parTrans" cxnId="{363787FE-9F6C-469F-AFF1-5F5653E08DC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7F9D056-273A-4718-8188-E220B693009C}" type="sibTrans" cxnId="{363787FE-9F6C-469F-AFF1-5F5653E08DC2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7183F58-016D-4A24-9BE5-CC1FAD91D954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başkaları ile ilişki kurmada, anlaşmada, okuma ve yazmayı öğrenmede, duygu ve düşüncelerini ifade etmede de sıkıntı yaşayabilirler. 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4F8057-B1FD-4653-8F4B-64AEA65FA2BD}" type="parTrans" cxnId="{E1BC28B2-6724-4254-B1A2-F54E9928C54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FE85CD-A41A-4CD5-B9D9-175B52020826}" type="sibTrans" cxnId="{E1BC28B2-6724-4254-B1A2-F54E9928C54B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6D84B27-AC90-461E-AE91-6C55858AC35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50E8D6D-B341-41FE-B939-A8EE8346789A}" type="parTrans" cxnId="{9F3FFB1D-3725-4260-9837-0F739536936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2EF37A-4CB1-4160-A9B5-557E3FA5B806}" type="sibTrans" cxnId="{9F3FFB1D-3725-4260-9837-0F7395369360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C1F5F1-5A7F-4B15-AFC4-028F32AEBB93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Kendilerine özgü bir dil geliştirebilirler. 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5470EE-67BB-4C2E-9DBA-172C0ACBF441}" type="parTrans" cxnId="{167C90B3-797F-4745-8951-7BC9775B9B0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A13AF1-7468-426F-A50C-9B3097CD0D66}" type="sibTrans" cxnId="{167C90B3-797F-4745-8951-7BC9775B9B06}">
      <dgm:prSet/>
      <dgm:spPr/>
      <dgm:t>
        <a:bodyPr/>
        <a:lstStyle/>
        <a:p>
          <a:endParaRPr lang="tr-T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B4F7DA-CE61-484F-B91A-3AF8188F6DEE}" type="pres">
      <dgm:prSet presAssocID="{3C51C4D7-2D50-42C8-91AD-642EB8726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BDC068-5A12-406A-8D5D-9D0BEDD8FB6B}" type="pres">
      <dgm:prSet presAssocID="{D752693F-94C6-422D-AC11-D94CFF849E7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D2D16A-4281-4DEF-9910-2BD32A3BBD83}" type="pres">
      <dgm:prSet presAssocID="{D752693F-94C6-422D-AC11-D94CFF849E71}" presName="bgRect" presStyleLbl="node1" presStyleIdx="0" presStyleCnt="3"/>
      <dgm:spPr/>
      <dgm:t>
        <a:bodyPr/>
        <a:lstStyle/>
        <a:p>
          <a:endParaRPr lang="tr-TR"/>
        </a:p>
      </dgm:t>
    </dgm:pt>
    <dgm:pt modelId="{FB1295B0-98BD-4800-A5CA-21BC5D2300A8}" type="pres">
      <dgm:prSet presAssocID="{D752693F-94C6-422D-AC11-D94CFF849E7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8ABAB0-E455-48CD-891C-04F094D2FF9C}" type="pres">
      <dgm:prSet presAssocID="{D752693F-94C6-422D-AC11-D94CFF849E7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1E064A-1674-4DEB-A620-89F91FB2566D}" type="pres">
      <dgm:prSet presAssocID="{01F73795-0A28-4969-BD6B-B30B88123396}" presName="hSp" presStyleCnt="0"/>
      <dgm:spPr/>
      <dgm:t>
        <a:bodyPr/>
        <a:lstStyle/>
        <a:p>
          <a:endParaRPr lang="tr-TR"/>
        </a:p>
      </dgm:t>
    </dgm:pt>
    <dgm:pt modelId="{955E62B0-666A-4CC0-906E-DEA62D88E2A3}" type="pres">
      <dgm:prSet presAssocID="{01F73795-0A28-4969-BD6B-B30B88123396}" presName="vProcSp" presStyleCnt="0"/>
      <dgm:spPr/>
      <dgm:t>
        <a:bodyPr/>
        <a:lstStyle/>
        <a:p>
          <a:endParaRPr lang="tr-TR"/>
        </a:p>
      </dgm:t>
    </dgm:pt>
    <dgm:pt modelId="{6713C715-6668-4675-B511-A562B839144E}" type="pres">
      <dgm:prSet presAssocID="{01F73795-0A28-4969-BD6B-B30B88123396}" presName="vSp1" presStyleCnt="0"/>
      <dgm:spPr/>
      <dgm:t>
        <a:bodyPr/>
        <a:lstStyle/>
        <a:p>
          <a:endParaRPr lang="tr-TR"/>
        </a:p>
      </dgm:t>
    </dgm:pt>
    <dgm:pt modelId="{F5FA7FDB-EB90-4789-BF96-751183BDF38C}" type="pres">
      <dgm:prSet presAssocID="{01F73795-0A28-4969-BD6B-B30B88123396}" presName="simulatedConn" presStyleLbl="solidFgAcc1" presStyleIdx="0" presStyleCnt="2"/>
      <dgm:spPr/>
      <dgm:t>
        <a:bodyPr/>
        <a:lstStyle/>
        <a:p>
          <a:endParaRPr lang="tr-TR"/>
        </a:p>
      </dgm:t>
    </dgm:pt>
    <dgm:pt modelId="{88648739-3E14-427E-B193-06C3DC4F9473}" type="pres">
      <dgm:prSet presAssocID="{01F73795-0A28-4969-BD6B-B30B88123396}" presName="vSp2" presStyleCnt="0"/>
      <dgm:spPr/>
      <dgm:t>
        <a:bodyPr/>
        <a:lstStyle/>
        <a:p>
          <a:endParaRPr lang="tr-TR"/>
        </a:p>
      </dgm:t>
    </dgm:pt>
    <dgm:pt modelId="{1A9049C2-644E-4B33-9882-4DFA6AE51615}" type="pres">
      <dgm:prSet presAssocID="{01F73795-0A28-4969-BD6B-B30B88123396}" presName="sibTrans" presStyleCnt="0"/>
      <dgm:spPr/>
      <dgm:t>
        <a:bodyPr/>
        <a:lstStyle/>
        <a:p>
          <a:endParaRPr lang="tr-TR"/>
        </a:p>
      </dgm:t>
    </dgm:pt>
    <dgm:pt modelId="{2ED803C3-453E-4209-A459-9114A2079025}" type="pres">
      <dgm:prSet presAssocID="{78835725-996B-433F-A723-26D3EDBEFED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562FE8-CD96-4D9E-B4B3-F0BBF1101A04}" type="pres">
      <dgm:prSet presAssocID="{78835725-996B-433F-A723-26D3EDBEFEDA}" presName="bgRect" presStyleLbl="node1" presStyleIdx="1" presStyleCnt="3"/>
      <dgm:spPr/>
      <dgm:t>
        <a:bodyPr/>
        <a:lstStyle/>
        <a:p>
          <a:endParaRPr lang="tr-TR"/>
        </a:p>
      </dgm:t>
    </dgm:pt>
    <dgm:pt modelId="{24F3D5B2-C6DA-46B0-8C60-6E1081C3BDF2}" type="pres">
      <dgm:prSet presAssocID="{78835725-996B-433F-A723-26D3EDBEFED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84B58E-7925-45D6-BD20-FB2DE8449DFD}" type="pres">
      <dgm:prSet presAssocID="{78835725-996B-433F-A723-26D3EDBEFE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576CBB-47C3-4D2D-84B6-5A5146672FF1}" type="pres">
      <dgm:prSet presAssocID="{F7F9D056-273A-4718-8188-E220B693009C}" presName="hSp" presStyleCnt="0"/>
      <dgm:spPr/>
      <dgm:t>
        <a:bodyPr/>
        <a:lstStyle/>
        <a:p>
          <a:endParaRPr lang="tr-TR"/>
        </a:p>
      </dgm:t>
    </dgm:pt>
    <dgm:pt modelId="{CCBBCED6-B92A-49CD-B116-799C2DA704E9}" type="pres">
      <dgm:prSet presAssocID="{F7F9D056-273A-4718-8188-E220B693009C}" presName="vProcSp" presStyleCnt="0"/>
      <dgm:spPr/>
      <dgm:t>
        <a:bodyPr/>
        <a:lstStyle/>
        <a:p>
          <a:endParaRPr lang="tr-TR"/>
        </a:p>
      </dgm:t>
    </dgm:pt>
    <dgm:pt modelId="{866FC337-6EEE-413D-B027-DF58645C9FF2}" type="pres">
      <dgm:prSet presAssocID="{F7F9D056-273A-4718-8188-E220B693009C}" presName="vSp1" presStyleCnt="0"/>
      <dgm:spPr/>
      <dgm:t>
        <a:bodyPr/>
        <a:lstStyle/>
        <a:p>
          <a:endParaRPr lang="tr-TR"/>
        </a:p>
      </dgm:t>
    </dgm:pt>
    <dgm:pt modelId="{5C1485F9-6E1D-4603-B199-BB8E73A0886D}" type="pres">
      <dgm:prSet presAssocID="{F7F9D056-273A-4718-8188-E220B693009C}" presName="simulatedConn" presStyleLbl="solidFgAcc1" presStyleIdx="1" presStyleCnt="2"/>
      <dgm:spPr/>
      <dgm:t>
        <a:bodyPr/>
        <a:lstStyle/>
        <a:p>
          <a:endParaRPr lang="tr-TR"/>
        </a:p>
      </dgm:t>
    </dgm:pt>
    <dgm:pt modelId="{4A043C8D-254E-421F-A621-17EF67CA37FA}" type="pres">
      <dgm:prSet presAssocID="{F7F9D056-273A-4718-8188-E220B693009C}" presName="vSp2" presStyleCnt="0"/>
      <dgm:spPr/>
      <dgm:t>
        <a:bodyPr/>
        <a:lstStyle/>
        <a:p>
          <a:endParaRPr lang="tr-TR"/>
        </a:p>
      </dgm:t>
    </dgm:pt>
    <dgm:pt modelId="{1E0B43BD-8CD0-4C9A-8BE1-F9D712BFF142}" type="pres">
      <dgm:prSet presAssocID="{F7F9D056-273A-4718-8188-E220B693009C}" presName="sibTrans" presStyleCnt="0"/>
      <dgm:spPr/>
      <dgm:t>
        <a:bodyPr/>
        <a:lstStyle/>
        <a:p>
          <a:endParaRPr lang="tr-TR"/>
        </a:p>
      </dgm:t>
    </dgm:pt>
    <dgm:pt modelId="{88728424-A0F0-4227-A450-B7BA543D906B}" type="pres">
      <dgm:prSet presAssocID="{36D84B27-AC90-461E-AE91-6C55858AC35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724B44-AF45-4ABE-9A4B-0E19AA1D7D79}" type="pres">
      <dgm:prSet presAssocID="{36D84B27-AC90-461E-AE91-6C55858AC352}" presName="bgRect" presStyleLbl="node1" presStyleIdx="2" presStyleCnt="3"/>
      <dgm:spPr/>
      <dgm:t>
        <a:bodyPr/>
        <a:lstStyle/>
        <a:p>
          <a:endParaRPr lang="tr-TR"/>
        </a:p>
      </dgm:t>
    </dgm:pt>
    <dgm:pt modelId="{6D06BE57-0740-4543-9BD4-5115EB03C2C0}" type="pres">
      <dgm:prSet presAssocID="{36D84B27-AC90-461E-AE91-6C55858AC35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1736F5-B371-4445-AB7A-0D291E1F3DC4}" type="pres">
      <dgm:prSet presAssocID="{36D84B27-AC90-461E-AE91-6C55858AC35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661672-1B70-4B4E-9045-A030CFBE81EE}" type="presOf" srcId="{78835725-996B-433F-A723-26D3EDBEFEDA}" destId="{30562FE8-CD96-4D9E-B4B3-F0BBF1101A04}" srcOrd="0" destOrd="0" presId="urn:microsoft.com/office/officeart/2005/8/layout/hProcess7#1"/>
    <dgm:cxn modelId="{22A582BB-B78B-46F0-88BB-A403039E2CDC}" type="presOf" srcId="{3C51C4D7-2D50-42C8-91AD-642EB87267F5}" destId="{64B4F7DA-CE61-484F-B91A-3AF8188F6DEE}" srcOrd="0" destOrd="0" presId="urn:microsoft.com/office/officeart/2005/8/layout/hProcess7#1"/>
    <dgm:cxn modelId="{A2778865-9C07-456C-95C6-ED7458C288BB}" type="presOf" srcId="{19A6900C-9157-4F8F-9671-64448BE70E0C}" destId="{A28ABAB0-E455-48CD-891C-04F094D2FF9C}" srcOrd="0" destOrd="0" presId="urn:microsoft.com/office/officeart/2005/8/layout/hProcess7#1"/>
    <dgm:cxn modelId="{923A051E-D37A-408F-9F99-670880E69643}" type="presOf" srcId="{36D84B27-AC90-461E-AE91-6C55858AC352}" destId="{6D06BE57-0740-4543-9BD4-5115EB03C2C0}" srcOrd="1" destOrd="0" presId="urn:microsoft.com/office/officeart/2005/8/layout/hProcess7#1"/>
    <dgm:cxn modelId="{C4DAFFB5-2E09-4347-88BE-5BD1C3B60B99}" type="presOf" srcId="{D752693F-94C6-422D-AC11-D94CFF849E71}" destId="{26D2D16A-4281-4DEF-9910-2BD32A3BBD83}" srcOrd="0" destOrd="0" presId="urn:microsoft.com/office/officeart/2005/8/layout/hProcess7#1"/>
    <dgm:cxn modelId="{812A6E6D-341F-4BC9-86A4-445E5AB5C9BB}" type="presOf" srcId="{78835725-996B-433F-A723-26D3EDBEFEDA}" destId="{24F3D5B2-C6DA-46B0-8C60-6E1081C3BDF2}" srcOrd="1" destOrd="0" presId="urn:microsoft.com/office/officeart/2005/8/layout/hProcess7#1"/>
    <dgm:cxn modelId="{2DD8896B-7D9B-4C36-8F9A-47D09595A61F}" type="presOf" srcId="{36D84B27-AC90-461E-AE91-6C55858AC352}" destId="{66724B44-AF45-4ABE-9A4B-0E19AA1D7D79}" srcOrd="0" destOrd="0" presId="urn:microsoft.com/office/officeart/2005/8/layout/hProcess7#1"/>
    <dgm:cxn modelId="{E1D1C520-F739-492C-A582-38B75DE5EEE4}" srcId="{3C51C4D7-2D50-42C8-91AD-642EB87267F5}" destId="{D752693F-94C6-422D-AC11-D94CFF849E71}" srcOrd="0" destOrd="0" parTransId="{D5EE990F-96AF-4A38-BE43-9883F0C6854E}" sibTransId="{01F73795-0A28-4969-BD6B-B30B88123396}"/>
    <dgm:cxn modelId="{E1BC28B2-6724-4254-B1A2-F54E9928C54B}" srcId="{78835725-996B-433F-A723-26D3EDBEFEDA}" destId="{E7183F58-016D-4A24-9BE5-CC1FAD91D954}" srcOrd="0" destOrd="0" parTransId="{544F8057-B1FD-4653-8F4B-64AEA65FA2BD}" sibTransId="{27FE85CD-A41A-4CD5-B9D9-175B52020826}"/>
    <dgm:cxn modelId="{46B47279-DFD9-4818-95A8-B1D1539A3E6C}" srcId="{D752693F-94C6-422D-AC11-D94CFF849E71}" destId="{19A6900C-9157-4F8F-9671-64448BE70E0C}" srcOrd="0" destOrd="0" parTransId="{48FA2C94-D604-44C1-B01E-85A5467F32E7}" sibTransId="{F1234EED-A567-4544-AD22-218C69C38EA4}"/>
    <dgm:cxn modelId="{363787FE-9F6C-469F-AFF1-5F5653E08DC2}" srcId="{3C51C4D7-2D50-42C8-91AD-642EB87267F5}" destId="{78835725-996B-433F-A723-26D3EDBEFEDA}" srcOrd="1" destOrd="0" parTransId="{DB52CAF2-705C-4BB3-AFF2-8C51101A7716}" sibTransId="{F7F9D056-273A-4718-8188-E220B693009C}"/>
    <dgm:cxn modelId="{BA9BE601-93FF-45B0-9A64-9C728A2E6545}" type="presOf" srcId="{E7183F58-016D-4A24-9BE5-CC1FAD91D954}" destId="{1884B58E-7925-45D6-BD20-FB2DE8449DFD}" srcOrd="0" destOrd="0" presId="urn:microsoft.com/office/officeart/2005/8/layout/hProcess7#1"/>
    <dgm:cxn modelId="{B67A20B8-52F6-4378-8ECB-D2FF49ED9FFB}" type="presOf" srcId="{4FC1F5F1-5A7F-4B15-AFC4-028F32AEBB93}" destId="{851736F5-B371-4445-AB7A-0D291E1F3DC4}" srcOrd="0" destOrd="0" presId="urn:microsoft.com/office/officeart/2005/8/layout/hProcess7#1"/>
    <dgm:cxn modelId="{26CF51D8-283A-4EEB-A8EA-FCDF10DC6347}" type="presOf" srcId="{D752693F-94C6-422D-AC11-D94CFF849E71}" destId="{FB1295B0-98BD-4800-A5CA-21BC5D2300A8}" srcOrd="1" destOrd="0" presId="urn:microsoft.com/office/officeart/2005/8/layout/hProcess7#1"/>
    <dgm:cxn modelId="{167C90B3-797F-4745-8951-7BC9775B9B06}" srcId="{36D84B27-AC90-461E-AE91-6C55858AC352}" destId="{4FC1F5F1-5A7F-4B15-AFC4-028F32AEBB93}" srcOrd="0" destOrd="0" parTransId="{C45470EE-67BB-4C2E-9DBA-172C0ACBF441}" sibTransId="{86A13AF1-7468-426F-A50C-9B3097CD0D66}"/>
    <dgm:cxn modelId="{9F3FFB1D-3725-4260-9837-0F7395369360}" srcId="{3C51C4D7-2D50-42C8-91AD-642EB87267F5}" destId="{36D84B27-AC90-461E-AE91-6C55858AC352}" srcOrd="2" destOrd="0" parTransId="{450E8D6D-B341-41FE-B939-A8EE8346789A}" sibTransId="{EC2EF37A-4CB1-4160-A9B5-557E3FA5B806}"/>
    <dgm:cxn modelId="{9105B7A6-358D-4295-B605-B88CBDA9A789}" type="presParOf" srcId="{64B4F7DA-CE61-484F-B91A-3AF8188F6DEE}" destId="{1BBDC068-5A12-406A-8D5D-9D0BEDD8FB6B}" srcOrd="0" destOrd="0" presId="urn:microsoft.com/office/officeart/2005/8/layout/hProcess7#1"/>
    <dgm:cxn modelId="{38F95F0E-493A-48A3-8FAF-8DB8A6CBE8B8}" type="presParOf" srcId="{1BBDC068-5A12-406A-8D5D-9D0BEDD8FB6B}" destId="{26D2D16A-4281-4DEF-9910-2BD32A3BBD83}" srcOrd="0" destOrd="0" presId="urn:microsoft.com/office/officeart/2005/8/layout/hProcess7#1"/>
    <dgm:cxn modelId="{680ADEFB-B51E-435E-915F-C83B07DA7927}" type="presParOf" srcId="{1BBDC068-5A12-406A-8D5D-9D0BEDD8FB6B}" destId="{FB1295B0-98BD-4800-A5CA-21BC5D2300A8}" srcOrd="1" destOrd="0" presId="urn:microsoft.com/office/officeart/2005/8/layout/hProcess7#1"/>
    <dgm:cxn modelId="{7F0881D0-F66C-4BF9-AE85-B8EEDEBE38B5}" type="presParOf" srcId="{1BBDC068-5A12-406A-8D5D-9D0BEDD8FB6B}" destId="{A28ABAB0-E455-48CD-891C-04F094D2FF9C}" srcOrd="2" destOrd="0" presId="urn:microsoft.com/office/officeart/2005/8/layout/hProcess7#1"/>
    <dgm:cxn modelId="{D74FFB9D-4C69-4E4F-88C0-62D409D5C102}" type="presParOf" srcId="{64B4F7DA-CE61-484F-B91A-3AF8188F6DEE}" destId="{741E064A-1674-4DEB-A620-89F91FB2566D}" srcOrd="1" destOrd="0" presId="urn:microsoft.com/office/officeart/2005/8/layout/hProcess7#1"/>
    <dgm:cxn modelId="{AECCDFBC-BD35-4C55-A1B0-909F69CDC3F2}" type="presParOf" srcId="{64B4F7DA-CE61-484F-B91A-3AF8188F6DEE}" destId="{955E62B0-666A-4CC0-906E-DEA62D88E2A3}" srcOrd="2" destOrd="0" presId="urn:microsoft.com/office/officeart/2005/8/layout/hProcess7#1"/>
    <dgm:cxn modelId="{D303F183-78A5-41D8-83C8-A428B5D90573}" type="presParOf" srcId="{955E62B0-666A-4CC0-906E-DEA62D88E2A3}" destId="{6713C715-6668-4675-B511-A562B839144E}" srcOrd="0" destOrd="0" presId="urn:microsoft.com/office/officeart/2005/8/layout/hProcess7#1"/>
    <dgm:cxn modelId="{C5795934-A203-4462-9A9B-90000C6AFFF3}" type="presParOf" srcId="{955E62B0-666A-4CC0-906E-DEA62D88E2A3}" destId="{F5FA7FDB-EB90-4789-BF96-751183BDF38C}" srcOrd="1" destOrd="0" presId="urn:microsoft.com/office/officeart/2005/8/layout/hProcess7#1"/>
    <dgm:cxn modelId="{F56580AC-1C2B-4E42-9712-0F807516005C}" type="presParOf" srcId="{955E62B0-666A-4CC0-906E-DEA62D88E2A3}" destId="{88648739-3E14-427E-B193-06C3DC4F9473}" srcOrd="2" destOrd="0" presId="urn:microsoft.com/office/officeart/2005/8/layout/hProcess7#1"/>
    <dgm:cxn modelId="{3C305EBB-DAA4-469B-9893-DB06D139D6A1}" type="presParOf" srcId="{64B4F7DA-CE61-484F-B91A-3AF8188F6DEE}" destId="{1A9049C2-644E-4B33-9882-4DFA6AE51615}" srcOrd="3" destOrd="0" presId="urn:microsoft.com/office/officeart/2005/8/layout/hProcess7#1"/>
    <dgm:cxn modelId="{56BAE7BB-2966-4A05-96EA-86EB9EB564AC}" type="presParOf" srcId="{64B4F7DA-CE61-484F-B91A-3AF8188F6DEE}" destId="{2ED803C3-453E-4209-A459-9114A2079025}" srcOrd="4" destOrd="0" presId="urn:microsoft.com/office/officeart/2005/8/layout/hProcess7#1"/>
    <dgm:cxn modelId="{8F611C35-7477-49DE-9DBE-E4B40777F3A8}" type="presParOf" srcId="{2ED803C3-453E-4209-A459-9114A2079025}" destId="{30562FE8-CD96-4D9E-B4B3-F0BBF1101A04}" srcOrd="0" destOrd="0" presId="urn:microsoft.com/office/officeart/2005/8/layout/hProcess7#1"/>
    <dgm:cxn modelId="{1CFF3490-0E55-444C-A14A-96FAA00F6E5E}" type="presParOf" srcId="{2ED803C3-453E-4209-A459-9114A2079025}" destId="{24F3D5B2-C6DA-46B0-8C60-6E1081C3BDF2}" srcOrd="1" destOrd="0" presId="urn:microsoft.com/office/officeart/2005/8/layout/hProcess7#1"/>
    <dgm:cxn modelId="{5B050558-D21F-42A7-8A5A-5B799E98E221}" type="presParOf" srcId="{2ED803C3-453E-4209-A459-9114A2079025}" destId="{1884B58E-7925-45D6-BD20-FB2DE8449DFD}" srcOrd="2" destOrd="0" presId="urn:microsoft.com/office/officeart/2005/8/layout/hProcess7#1"/>
    <dgm:cxn modelId="{4FC7F41A-BBD7-4CC7-9569-8DA04A42DD4A}" type="presParOf" srcId="{64B4F7DA-CE61-484F-B91A-3AF8188F6DEE}" destId="{3B576CBB-47C3-4D2D-84B6-5A5146672FF1}" srcOrd="5" destOrd="0" presId="urn:microsoft.com/office/officeart/2005/8/layout/hProcess7#1"/>
    <dgm:cxn modelId="{321DD892-9D42-43BC-8CE7-9D1B4BA42FF3}" type="presParOf" srcId="{64B4F7DA-CE61-484F-B91A-3AF8188F6DEE}" destId="{CCBBCED6-B92A-49CD-B116-799C2DA704E9}" srcOrd="6" destOrd="0" presId="urn:microsoft.com/office/officeart/2005/8/layout/hProcess7#1"/>
    <dgm:cxn modelId="{A4A8E608-2D59-4B6D-95F4-B3377B4330BA}" type="presParOf" srcId="{CCBBCED6-B92A-49CD-B116-799C2DA704E9}" destId="{866FC337-6EEE-413D-B027-DF58645C9FF2}" srcOrd="0" destOrd="0" presId="urn:microsoft.com/office/officeart/2005/8/layout/hProcess7#1"/>
    <dgm:cxn modelId="{5775AE75-31F1-4569-9D4B-A66FC33E69B4}" type="presParOf" srcId="{CCBBCED6-B92A-49CD-B116-799C2DA704E9}" destId="{5C1485F9-6E1D-4603-B199-BB8E73A0886D}" srcOrd="1" destOrd="0" presId="urn:microsoft.com/office/officeart/2005/8/layout/hProcess7#1"/>
    <dgm:cxn modelId="{2E4647BC-C93C-4C0B-9482-F87536F4145C}" type="presParOf" srcId="{CCBBCED6-B92A-49CD-B116-799C2DA704E9}" destId="{4A043C8D-254E-421F-A621-17EF67CA37FA}" srcOrd="2" destOrd="0" presId="urn:microsoft.com/office/officeart/2005/8/layout/hProcess7#1"/>
    <dgm:cxn modelId="{26C1F6CF-9D88-482F-9D2B-34497BE408A4}" type="presParOf" srcId="{64B4F7DA-CE61-484F-B91A-3AF8188F6DEE}" destId="{1E0B43BD-8CD0-4C9A-8BE1-F9D712BFF142}" srcOrd="7" destOrd="0" presId="urn:microsoft.com/office/officeart/2005/8/layout/hProcess7#1"/>
    <dgm:cxn modelId="{CA519BB1-1A89-4A8C-BDF2-F82895D7D3B3}" type="presParOf" srcId="{64B4F7DA-CE61-484F-B91A-3AF8188F6DEE}" destId="{88728424-A0F0-4227-A450-B7BA543D906B}" srcOrd="8" destOrd="0" presId="urn:microsoft.com/office/officeart/2005/8/layout/hProcess7#1"/>
    <dgm:cxn modelId="{9C3C2FAE-63F3-4645-95F2-58513A1F8C9B}" type="presParOf" srcId="{88728424-A0F0-4227-A450-B7BA543D906B}" destId="{66724B44-AF45-4ABE-9A4B-0E19AA1D7D79}" srcOrd="0" destOrd="0" presId="urn:microsoft.com/office/officeart/2005/8/layout/hProcess7#1"/>
    <dgm:cxn modelId="{0D15C0A4-A847-4BC7-A05D-DB770A141E28}" type="presParOf" srcId="{88728424-A0F0-4227-A450-B7BA543D906B}" destId="{6D06BE57-0740-4543-9BD4-5115EB03C2C0}" srcOrd="1" destOrd="0" presId="urn:microsoft.com/office/officeart/2005/8/layout/hProcess7#1"/>
    <dgm:cxn modelId="{4E689DB5-616D-47A0-B6EC-D1CDBA07BF66}" type="presParOf" srcId="{88728424-A0F0-4227-A450-B7BA543D906B}" destId="{851736F5-B371-4445-AB7A-0D291E1F3DC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469D8-419E-4B35-9A6A-C09FEBC15B3B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609E410-0C3D-4124-B430-7E5AC453DED1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Aralıklı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389AB68-AD2F-473A-81A1-23106101A3EC}" type="parTrans" cxnId="{3475D5B9-DC6A-404B-B7CE-3712B3EFAE13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FD54CF-5C80-49C4-BED7-947FE7F73C6D}" type="sibTrans" cxnId="{3475D5B9-DC6A-404B-B7CE-3712B3EFAE13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F78615-2ACF-4E72-9EE0-485C0288A63D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3C61A2-208A-4A2E-9B2F-5D03444454C0}" type="parTrans" cxnId="{3D984EE2-BF8B-4439-9A2E-000E17394297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8C0815-D31C-41DD-B1B3-F3A11D238EF1}" type="sibTrans" cxnId="{3D984EE2-BF8B-4439-9A2E-000E17394297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F59277-053F-4438-9938-3A4CC1AEAA58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Kapsamlı desteğe ihtiyaç duyan bireyler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476F85-D50F-4FFE-B9E9-79362EF93618}" type="parTrans" cxnId="{E70DF28F-5C2F-41FE-8864-8D666EFE1775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247593B-D46A-441D-9BEB-A400ADB457C5}" type="sibTrans" cxnId="{E70DF28F-5C2F-41FE-8864-8D666EFE1775}">
      <dgm:prSet custT="1"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82649F-C174-4815-B8D2-7044742B3428}">
      <dgm:prSet phldrT="[Metin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desteğe ihtiyaç duyan bireyler 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2FCBEE-ACAE-4F58-8C09-E0537DC88FD2}" type="parTrans" cxnId="{8C578676-AB86-4351-A22C-739857597728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17DA3A9-A46C-4879-8974-C5941BD595C9}" type="sibTrans" cxnId="{8C578676-AB86-4351-A22C-739857597728}">
      <dgm:prSet/>
      <dgm:spPr/>
      <dgm:t>
        <a:bodyPr/>
        <a:lstStyle/>
        <a:p>
          <a:endParaRPr lang="tr-TR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05E5F2-B891-41EF-87F0-41FA8801FEB0}" type="pres">
      <dgm:prSet presAssocID="{105469D8-419E-4B35-9A6A-C09FEBC15B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1ADBDE-7B90-4F10-AA8A-B80B98F72685}" type="pres">
      <dgm:prSet presAssocID="{105469D8-419E-4B35-9A6A-C09FEBC15B3B}" presName="dummyMaxCanvas" presStyleCnt="0">
        <dgm:presLayoutVars/>
      </dgm:prSet>
      <dgm:spPr/>
    </dgm:pt>
    <dgm:pt modelId="{3AEB96BE-C144-4D6B-8562-6526E4E7CE0D}" type="pres">
      <dgm:prSet presAssocID="{105469D8-419E-4B35-9A6A-C09FEBC15B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E67C9-0329-422A-B0A6-9E40C014CDFB}" type="pres">
      <dgm:prSet presAssocID="{105469D8-419E-4B35-9A6A-C09FEBC15B3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FE5BF3-A3F0-497A-B325-2A7B1DA39ED7}" type="pres">
      <dgm:prSet presAssocID="{105469D8-419E-4B35-9A6A-C09FEBC15B3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49BB6F-73A9-4D7F-B304-BC747A58D022}" type="pres">
      <dgm:prSet presAssocID="{105469D8-419E-4B35-9A6A-C09FEBC15B3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7BFDEF-0CB8-47D5-B5E0-C8B3366BF678}" type="pres">
      <dgm:prSet presAssocID="{105469D8-419E-4B35-9A6A-C09FEBC15B3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070B76-15CD-4AB8-837B-FE61F92086D7}" type="pres">
      <dgm:prSet presAssocID="{105469D8-419E-4B35-9A6A-C09FEBC15B3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5ADE6-78F2-4B53-A801-86421CDC11DB}" type="pres">
      <dgm:prSet presAssocID="{105469D8-419E-4B35-9A6A-C09FEBC15B3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61C37-1732-432F-A284-8B8683AE33A4}" type="pres">
      <dgm:prSet presAssocID="{105469D8-419E-4B35-9A6A-C09FEBC15B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3613B0-8F27-4B05-AF69-7279ED6A584D}" type="pres">
      <dgm:prSet presAssocID="{105469D8-419E-4B35-9A6A-C09FEBC15B3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00A691-8E3A-45B3-B02C-50DF8C8D34E3}" type="pres">
      <dgm:prSet presAssocID="{105469D8-419E-4B35-9A6A-C09FEBC15B3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1FA841-F9BF-44BB-8F87-C3019C29F3E0}" type="pres">
      <dgm:prSet presAssocID="{105469D8-419E-4B35-9A6A-C09FEBC15B3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E71F4B-E5AE-4CE9-9AA5-D3FC7089D471}" type="presOf" srcId="{3EF59277-053F-4438-9938-3A4CC1AEAA58}" destId="{3AFE5BF3-A3F0-497A-B325-2A7B1DA39ED7}" srcOrd="0" destOrd="0" presId="urn:microsoft.com/office/officeart/2005/8/layout/vProcess5"/>
    <dgm:cxn modelId="{8985945D-A14C-4A95-A80A-4909A823A2FA}" type="presOf" srcId="{FB82649F-C174-4815-B8D2-7044742B3428}" destId="{D91FA841-F9BF-44BB-8F87-C3019C29F3E0}" srcOrd="1" destOrd="0" presId="urn:microsoft.com/office/officeart/2005/8/layout/vProcess5"/>
    <dgm:cxn modelId="{596A1377-18DC-4EA6-8721-A3FE0A5B0731}" type="presOf" srcId="{8609E410-0C3D-4124-B430-7E5AC453DED1}" destId="{3AEB96BE-C144-4D6B-8562-6526E4E7CE0D}" srcOrd="0" destOrd="0" presId="urn:microsoft.com/office/officeart/2005/8/layout/vProcess5"/>
    <dgm:cxn modelId="{7829335A-0FF5-4E9E-9E3B-380DE9B18052}" type="presOf" srcId="{3EF59277-053F-4438-9938-3A4CC1AEAA58}" destId="{5900A691-8E3A-45B3-B02C-50DF8C8D34E3}" srcOrd="1" destOrd="0" presId="urn:microsoft.com/office/officeart/2005/8/layout/vProcess5"/>
    <dgm:cxn modelId="{E70DF28F-5C2F-41FE-8864-8D666EFE1775}" srcId="{105469D8-419E-4B35-9A6A-C09FEBC15B3B}" destId="{3EF59277-053F-4438-9938-3A4CC1AEAA58}" srcOrd="2" destOrd="0" parTransId="{B3476F85-D50F-4FFE-B9E9-79362EF93618}" sibTransId="{A247593B-D46A-441D-9BEB-A400ADB457C5}"/>
    <dgm:cxn modelId="{ECA4A575-56CA-4CD5-B285-4F73236E1D0E}" type="presOf" srcId="{8609E410-0C3D-4124-B430-7E5AC453DED1}" destId="{9FD61C37-1732-432F-A284-8B8683AE33A4}" srcOrd="1" destOrd="0" presId="urn:microsoft.com/office/officeart/2005/8/layout/vProcess5"/>
    <dgm:cxn modelId="{3D984EE2-BF8B-4439-9A2E-000E17394297}" srcId="{105469D8-419E-4B35-9A6A-C09FEBC15B3B}" destId="{0FF78615-2ACF-4E72-9EE0-485C0288A63D}" srcOrd="1" destOrd="0" parTransId="{9F3C61A2-208A-4A2E-9B2F-5D03444454C0}" sibTransId="{978C0815-D31C-41DD-B1B3-F3A11D238EF1}"/>
    <dgm:cxn modelId="{212E12B6-7A06-4215-B55D-D43260778C2A}" type="presOf" srcId="{A247593B-D46A-441D-9BEB-A400ADB457C5}" destId="{1DF5ADE6-78F2-4B53-A801-86421CDC11DB}" srcOrd="0" destOrd="0" presId="urn:microsoft.com/office/officeart/2005/8/layout/vProcess5"/>
    <dgm:cxn modelId="{8C578676-AB86-4351-A22C-739857597728}" srcId="{105469D8-419E-4B35-9A6A-C09FEBC15B3B}" destId="{FB82649F-C174-4815-B8D2-7044742B3428}" srcOrd="3" destOrd="0" parTransId="{842FCBEE-ACAE-4F58-8C09-E0537DC88FD2}" sibTransId="{A17DA3A9-A46C-4879-8974-C5941BD595C9}"/>
    <dgm:cxn modelId="{BF39C077-EFA2-436F-A04F-84A64DD3243C}" type="presOf" srcId="{105469D8-419E-4B35-9A6A-C09FEBC15B3B}" destId="{6005E5F2-B891-41EF-87F0-41FA8801FEB0}" srcOrd="0" destOrd="0" presId="urn:microsoft.com/office/officeart/2005/8/layout/vProcess5"/>
    <dgm:cxn modelId="{3475D5B9-DC6A-404B-B7CE-3712B3EFAE13}" srcId="{105469D8-419E-4B35-9A6A-C09FEBC15B3B}" destId="{8609E410-0C3D-4124-B430-7E5AC453DED1}" srcOrd="0" destOrd="0" parTransId="{7389AB68-AD2F-473A-81A1-23106101A3EC}" sibTransId="{D8FD54CF-5C80-49C4-BED7-947FE7F73C6D}"/>
    <dgm:cxn modelId="{C48D09EB-4887-4A96-B78C-1ABBE047EDFD}" type="presOf" srcId="{0FF78615-2ACF-4E72-9EE0-485C0288A63D}" destId="{583613B0-8F27-4B05-AF69-7279ED6A584D}" srcOrd="1" destOrd="0" presId="urn:microsoft.com/office/officeart/2005/8/layout/vProcess5"/>
    <dgm:cxn modelId="{0D528524-2970-4D2F-A42B-1BDC7064C247}" type="presOf" srcId="{978C0815-D31C-41DD-B1B3-F3A11D238EF1}" destId="{80070B76-15CD-4AB8-837B-FE61F92086D7}" srcOrd="0" destOrd="0" presId="urn:microsoft.com/office/officeart/2005/8/layout/vProcess5"/>
    <dgm:cxn modelId="{2EFCAA7E-9F29-4F01-8C34-E2AADB014489}" type="presOf" srcId="{FB82649F-C174-4815-B8D2-7044742B3428}" destId="{FC49BB6F-73A9-4D7F-B304-BC747A58D022}" srcOrd="0" destOrd="0" presId="urn:microsoft.com/office/officeart/2005/8/layout/vProcess5"/>
    <dgm:cxn modelId="{61FCD138-0125-40D0-9B46-915D9C08899A}" type="presOf" srcId="{0FF78615-2ACF-4E72-9EE0-485C0288A63D}" destId="{D2EE67C9-0329-422A-B0A6-9E40C014CDFB}" srcOrd="0" destOrd="0" presId="urn:microsoft.com/office/officeart/2005/8/layout/vProcess5"/>
    <dgm:cxn modelId="{C979C96A-5DE2-4099-B17E-486471368951}" type="presOf" srcId="{D8FD54CF-5C80-49C4-BED7-947FE7F73C6D}" destId="{517BFDEF-0CB8-47D5-B5E0-C8B3366BF678}" srcOrd="0" destOrd="0" presId="urn:microsoft.com/office/officeart/2005/8/layout/vProcess5"/>
    <dgm:cxn modelId="{2E00D503-8635-4CA6-8839-946A3EA544E0}" type="presParOf" srcId="{6005E5F2-B891-41EF-87F0-41FA8801FEB0}" destId="{F41ADBDE-7B90-4F10-AA8A-B80B98F72685}" srcOrd="0" destOrd="0" presId="urn:microsoft.com/office/officeart/2005/8/layout/vProcess5"/>
    <dgm:cxn modelId="{8AE80BDB-BB59-4086-BB46-40580422D5DB}" type="presParOf" srcId="{6005E5F2-B891-41EF-87F0-41FA8801FEB0}" destId="{3AEB96BE-C144-4D6B-8562-6526E4E7CE0D}" srcOrd="1" destOrd="0" presId="urn:microsoft.com/office/officeart/2005/8/layout/vProcess5"/>
    <dgm:cxn modelId="{2CC244D2-9DCB-48C0-B9C3-A7334CA18E72}" type="presParOf" srcId="{6005E5F2-B891-41EF-87F0-41FA8801FEB0}" destId="{D2EE67C9-0329-422A-B0A6-9E40C014CDFB}" srcOrd="2" destOrd="0" presId="urn:microsoft.com/office/officeart/2005/8/layout/vProcess5"/>
    <dgm:cxn modelId="{24E5F49A-C85F-40C5-9897-731EF0322F3E}" type="presParOf" srcId="{6005E5F2-B891-41EF-87F0-41FA8801FEB0}" destId="{3AFE5BF3-A3F0-497A-B325-2A7B1DA39ED7}" srcOrd="3" destOrd="0" presId="urn:microsoft.com/office/officeart/2005/8/layout/vProcess5"/>
    <dgm:cxn modelId="{CFD3F6BD-FBDD-49E6-ABB8-49B21B0A542F}" type="presParOf" srcId="{6005E5F2-B891-41EF-87F0-41FA8801FEB0}" destId="{FC49BB6F-73A9-4D7F-B304-BC747A58D022}" srcOrd="4" destOrd="0" presId="urn:microsoft.com/office/officeart/2005/8/layout/vProcess5"/>
    <dgm:cxn modelId="{D408C471-5832-4EC0-893C-19825106F705}" type="presParOf" srcId="{6005E5F2-B891-41EF-87F0-41FA8801FEB0}" destId="{517BFDEF-0CB8-47D5-B5E0-C8B3366BF678}" srcOrd="5" destOrd="0" presId="urn:microsoft.com/office/officeart/2005/8/layout/vProcess5"/>
    <dgm:cxn modelId="{2B6719E4-D100-47AF-9C97-323EBD99637F}" type="presParOf" srcId="{6005E5F2-B891-41EF-87F0-41FA8801FEB0}" destId="{80070B76-15CD-4AB8-837B-FE61F92086D7}" srcOrd="6" destOrd="0" presId="urn:microsoft.com/office/officeart/2005/8/layout/vProcess5"/>
    <dgm:cxn modelId="{2B103B08-7C05-436A-8D99-E08B7968FDDF}" type="presParOf" srcId="{6005E5F2-B891-41EF-87F0-41FA8801FEB0}" destId="{1DF5ADE6-78F2-4B53-A801-86421CDC11DB}" srcOrd="7" destOrd="0" presId="urn:microsoft.com/office/officeart/2005/8/layout/vProcess5"/>
    <dgm:cxn modelId="{E18DBBB4-891F-4622-8A8F-E8B3CBB18E61}" type="presParOf" srcId="{6005E5F2-B891-41EF-87F0-41FA8801FEB0}" destId="{9FD61C37-1732-432F-A284-8B8683AE33A4}" srcOrd="8" destOrd="0" presId="urn:microsoft.com/office/officeart/2005/8/layout/vProcess5"/>
    <dgm:cxn modelId="{DF93ACC3-F77D-4051-A708-6ABA1CC999F5}" type="presParOf" srcId="{6005E5F2-B891-41EF-87F0-41FA8801FEB0}" destId="{583613B0-8F27-4B05-AF69-7279ED6A584D}" srcOrd="9" destOrd="0" presId="urn:microsoft.com/office/officeart/2005/8/layout/vProcess5"/>
    <dgm:cxn modelId="{7893E30A-8730-4962-9DAE-9F49AF8C3ACB}" type="presParOf" srcId="{6005E5F2-B891-41EF-87F0-41FA8801FEB0}" destId="{5900A691-8E3A-45B3-B02C-50DF8C8D34E3}" srcOrd="10" destOrd="0" presId="urn:microsoft.com/office/officeart/2005/8/layout/vProcess5"/>
    <dgm:cxn modelId="{F484F9F7-762D-4587-B823-D8FE287D7522}" type="presParOf" srcId="{6005E5F2-B891-41EF-87F0-41FA8801FEB0}" destId="{D91FA841-F9BF-44BB-8F87-C3019C29F3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C4ACA-12CB-4C60-8CA5-FBFF565ACF54}" type="doc">
      <dgm:prSet loTypeId="urn:microsoft.com/office/officeart/2008/layout/VerticalCurvedList" loCatId="list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E7299B96-CD3D-47DE-A59D-E452C74B9926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 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6769FD6-4CA1-4581-9CCE-EF85C2E6BAE7}" type="parTrans" cxnId="{09936AA5-CA56-48F9-97FC-ADDF671B4CDD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79A331-AEF9-4FBF-9BC3-E3E77FCB5C47}" type="sibTrans" cxnId="{09936AA5-CA56-48F9-97FC-ADDF671B4CDD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A0EE116-6875-4BE3-90B8-79BADAF32E30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anı nedenler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11B237-C4C4-44B6-A1C4-B94B8143A8B2}" type="parTrans" cxnId="{81161DF3-C644-4CA5-ACEF-D0CFFD5D1D5C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38105A-AD57-486D-AD34-450439C60DC8}" type="sibTrans" cxnId="{81161DF3-C644-4CA5-ACEF-D0CFFD5D1D5C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2DB502-B200-4968-8304-11E6818BE769}">
      <dgm:prSet phldrT="[Metin]" custT="1"/>
      <dgm:spPr/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D56DE77-11B1-481D-A53B-396B452741FE}" type="parTrans" cxnId="{420DB622-115F-435A-9B14-9D96AF3E7F72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13789E6-8A6A-4091-93B6-CA7AB2274474}" type="sibTrans" cxnId="{420DB622-115F-435A-9B14-9D96AF3E7F72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EE711E-04FD-4C5D-9DA5-E1CB42A2F01D}" type="pres">
      <dgm:prSet presAssocID="{797C4ACA-12CB-4C60-8CA5-FBFF565ACF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87197D5-5183-4ED1-B2EC-D565AEB0E452}" type="pres">
      <dgm:prSet presAssocID="{797C4ACA-12CB-4C60-8CA5-FBFF565ACF54}" presName="Name1" presStyleCnt="0"/>
      <dgm:spPr/>
      <dgm:t>
        <a:bodyPr/>
        <a:lstStyle/>
        <a:p>
          <a:endParaRPr lang="tr-TR"/>
        </a:p>
      </dgm:t>
    </dgm:pt>
    <dgm:pt modelId="{CB7CFE95-33B3-4465-BC88-69C196E7C753}" type="pres">
      <dgm:prSet presAssocID="{797C4ACA-12CB-4C60-8CA5-FBFF565ACF54}" presName="cycle" presStyleCnt="0"/>
      <dgm:spPr/>
      <dgm:t>
        <a:bodyPr/>
        <a:lstStyle/>
        <a:p>
          <a:endParaRPr lang="tr-TR"/>
        </a:p>
      </dgm:t>
    </dgm:pt>
    <dgm:pt modelId="{0F0C9337-B021-4226-9BB8-FF5F5CC3A57E}" type="pres">
      <dgm:prSet presAssocID="{797C4ACA-12CB-4C60-8CA5-FBFF565ACF54}" presName="srcNode" presStyleLbl="node1" presStyleIdx="0" presStyleCnt="3"/>
      <dgm:spPr/>
      <dgm:t>
        <a:bodyPr/>
        <a:lstStyle/>
        <a:p>
          <a:endParaRPr lang="tr-TR"/>
        </a:p>
      </dgm:t>
    </dgm:pt>
    <dgm:pt modelId="{B6A3FD84-8372-46D8-B61A-A592DDEC51CD}" type="pres">
      <dgm:prSet presAssocID="{797C4ACA-12CB-4C60-8CA5-FBFF565ACF54}" presName="conn" presStyleLbl="parChTrans1D2" presStyleIdx="0" presStyleCnt="1"/>
      <dgm:spPr/>
      <dgm:t>
        <a:bodyPr/>
        <a:lstStyle/>
        <a:p>
          <a:endParaRPr lang="tr-TR"/>
        </a:p>
      </dgm:t>
    </dgm:pt>
    <dgm:pt modelId="{1C6287B6-58CD-498D-8897-4DCFBB47A0C2}" type="pres">
      <dgm:prSet presAssocID="{797C4ACA-12CB-4C60-8CA5-FBFF565ACF54}" presName="extraNode" presStyleLbl="node1" presStyleIdx="0" presStyleCnt="3"/>
      <dgm:spPr/>
      <dgm:t>
        <a:bodyPr/>
        <a:lstStyle/>
        <a:p>
          <a:endParaRPr lang="tr-TR"/>
        </a:p>
      </dgm:t>
    </dgm:pt>
    <dgm:pt modelId="{599B78CF-912F-4202-80EB-3A8A8C29004B}" type="pres">
      <dgm:prSet presAssocID="{797C4ACA-12CB-4C60-8CA5-FBFF565ACF54}" presName="dstNode" presStyleLbl="node1" presStyleIdx="0" presStyleCnt="3"/>
      <dgm:spPr/>
      <dgm:t>
        <a:bodyPr/>
        <a:lstStyle/>
        <a:p>
          <a:endParaRPr lang="tr-TR"/>
        </a:p>
      </dgm:t>
    </dgm:pt>
    <dgm:pt modelId="{240773C7-EA10-4A39-A813-70E4A45E3ADE}" type="pres">
      <dgm:prSet presAssocID="{E7299B96-CD3D-47DE-A59D-E452C74B992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1C2F7B-31BE-4471-B21C-C96FB38F976B}" type="pres">
      <dgm:prSet presAssocID="{E7299B96-CD3D-47DE-A59D-E452C74B9926}" presName="accent_1" presStyleCnt="0"/>
      <dgm:spPr/>
      <dgm:t>
        <a:bodyPr/>
        <a:lstStyle/>
        <a:p>
          <a:endParaRPr lang="tr-TR"/>
        </a:p>
      </dgm:t>
    </dgm:pt>
    <dgm:pt modelId="{31721375-7C16-465D-9D84-F4754DF46659}" type="pres">
      <dgm:prSet presAssocID="{E7299B96-CD3D-47DE-A59D-E452C74B9926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54DA5264-9C14-4603-8813-12CB72687FCE}" type="pres">
      <dgm:prSet presAssocID="{0A0EE116-6875-4BE3-90B8-79BADAF32E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6C8180-9362-4F90-9691-E1B6146B26E9}" type="pres">
      <dgm:prSet presAssocID="{0A0EE116-6875-4BE3-90B8-79BADAF32E30}" presName="accent_2" presStyleCnt="0"/>
      <dgm:spPr/>
      <dgm:t>
        <a:bodyPr/>
        <a:lstStyle/>
        <a:p>
          <a:endParaRPr lang="tr-TR"/>
        </a:p>
      </dgm:t>
    </dgm:pt>
    <dgm:pt modelId="{B41D706C-A1E0-4949-95F2-CE5FF9B8EDF4}" type="pres">
      <dgm:prSet presAssocID="{0A0EE116-6875-4BE3-90B8-79BADAF32E30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C61DD601-D2A9-4A61-A3AE-B2B89865915C}" type="pres">
      <dgm:prSet presAssocID="{F12DB502-B200-4968-8304-11E6818BE769}" presName="text_3" presStyleLbl="node1" presStyleIdx="2" presStyleCnt="3" custScaleX="98777" custScaleY="860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1C8D96-7F05-4C8A-B5E3-740D18D8BEF7}" type="pres">
      <dgm:prSet presAssocID="{F12DB502-B200-4968-8304-11E6818BE769}" presName="accent_3" presStyleCnt="0"/>
      <dgm:spPr/>
      <dgm:t>
        <a:bodyPr/>
        <a:lstStyle/>
        <a:p>
          <a:endParaRPr lang="tr-TR"/>
        </a:p>
      </dgm:t>
    </dgm:pt>
    <dgm:pt modelId="{BF127713-9ACA-45D9-90AB-236B391A60D7}" type="pres">
      <dgm:prSet presAssocID="{F12DB502-B200-4968-8304-11E6818BE769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7FA67DB4-CCEF-4B1A-B3BF-7096D3994640}" type="presOf" srcId="{3E79A331-AEF9-4FBF-9BC3-E3E77FCB5C47}" destId="{B6A3FD84-8372-46D8-B61A-A592DDEC51CD}" srcOrd="0" destOrd="0" presId="urn:microsoft.com/office/officeart/2008/layout/VerticalCurvedList"/>
    <dgm:cxn modelId="{CE6786DE-C262-4A9F-81FD-4F72C8B020E1}" type="presOf" srcId="{0A0EE116-6875-4BE3-90B8-79BADAF32E30}" destId="{54DA5264-9C14-4603-8813-12CB72687FCE}" srcOrd="0" destOrd="0" presId="urn:microsoft.com/office/officeart/2008/layout/VerticalCurvedList"/>
    <dgm:cxn modelId="{D10386B0-DF17-4F16-A325-27D6F2E50BD9}" type="presOf" srcId="{E7299B96-CD3D-47DE-A59D-E452C74B9926}" destId="{240773C7-EA10-4A39-A813-70E4A45E3ADE}" srcOrd="0" destOrd="0" presId="urn:microsoft.com/office/officeart/2008/layout/VerticalCurvedList"/>
    <dgm:cxn modelId="{420DB622-115F-435A-9B14-9D96AF3E7F72}" srcId="{797C4ACA-12CB-4C60-8CA5-FBFF565ACF54}" destId="{F12DB502-B200-4968-8304-11E6818BE769}" srcOrd="2" destOrd="0" parTransId="{7D56DE77-11B1-481D-A53B-396B452741FE}" sibTransId="{713789E6-8A6A-4091-93B6-CA7AB2274474}"/>
    <dgm:cxn modelId="{C452A421-EF7A-4AC8-A3C2-9CD5EC1C7DC5}" type="presOf" srcId="{F12DB502-B200-4968-8304-11E6818BE769}" destId="{C61DD601-D2A9-4A61-A3AE-B2B89865915C}" srcOrd="0" destOrd="0" presId="urn:microsoft.com/office/officeart/2008/layout/VerticalCurvedList"/>
    <dgm:cxn modelId="{81161DF3-C644-4CA5-ACEF-D0CFFD5D1D5C}" srcId="{797C4ACA-12CB-4C60-8CA5-FBFF565ACF54}" destId="{0A0EE116-6875-4BE3-90B8-79BADAF32E30}" srcOrd="1" destOrd="0" parTransId="{A411B237-C4C4-44B6-A1C4-B94B8143A8B2}" sibTransId="{BB38105A-AD57-486D-AD34-450439C60DC8}"/>
    <dgm:cxn modelId="{677C9605-ACB5-4DA0-8BFE-67245A634B6C}" type="presOf" srcId="{797C4ACA-12CB-4C60-8CA5-FBFF565ACF54}" destId="{E2EE711E-04FD-4C5D-9DA5-E1CB42A2F01D}" srcOrd="0" destOrd="0" presId="urn:microsoft.com/office/officeart/2008/layout/VerticalCurvedList"/>
    <dgm:cxn modelId="{09936AA5-CA56-48F9-97FC-ADDF671B4CDD}" srcId="{797C4ACA-12CB-4C60-8CA5-FBFF565ACF54}" destId="{E7299B96-CD3D-47DE-A59D-E452C74B9926}" srcOrd="0" destOrd="0" parTransId="{76769FD6-4CA1-4581-9CCE-EF85C2E6BAE7}" sibTransId="{3E79A331-AEF9-4FBF-9BC3-E3E77FCB5C47}"/>
    <dgm:cxn modelId="{7180B3C0-3328-4F48-A38A-87684738FA90}" type="presParOf" srcId="{E2EE711E-04FD-4C5D-9DA5-E1CB42A2F01D}" destId="{287197D5-5183-4ED1-B2EC-D565AEB0E452}" srcOrd="0" destOrd="0" presId="urn:microsoft.com/office/officeart/2008/layout/VerticalCurvedList"/>
    <dgm:cxn modelId="{EC10047B-ED0E-423A-842E-397B3078AF8C}" type="presParOf" srcId="{287197D5-5183-4ED1-B2EC-D565AEB0E452}" destId="{CB7CFE95-33B3-4465-BC88-69C196E7C753}" srcOrd="0" destOrd="0" presId="urn:microsoft.com/office/officeart/2008/layout/VerticalCurvedList"/>
    <dgm:cxn modelId="{2EA960E7-9B52-4F59-A2F9-ED2AAB3027F5}" type="presParOf" srcId="{CB7CFE95-33B3-4465-BC88-69C196E7C753}" destId="{0F0C9337-B021-4226-9BB8-FF5F5CC3A57E}" srcOrd="0" destOrd="0" presId="urn:microsoft.com/office/officeart/2008/layout/VerticalCurvedList"/>
    <dgm:cxn modelId="{53F45DAA-93A3-4074-B87E-963BA98951BC}" type="presParOf" srcId="{CB7CFE95-33B3-4465-BC88-69C196E7C753}" destId="{B6A3FD84-8372-46D8-B61A-A592DDEC51CD}" srcOrd="1" destOrd="0" presId="urn:microsoft.com/office/officeart/2008/layout/VerticalCurvedList"/>
    <dgm:cxn modelId="{F92F9313-97F5-4F1E-8FC5-12AD27D15C4B}" type="presParOf" srcId="{CB7CFE95-33B3-4465-BC88-69C196E7C753}" destId="{1C6287B6-58CD-498D-8897-4DCFBB47A0C2}" srcOrd="2" destOrd="0" presId="urn:microsoft.com/office/officeart/2008/layout/VerticalCurvedList"/>
    <dgm:cxn modelId="{F4439EF8-9113-48A7-9CA5-37765FF808C3}" type="presParOf" srcId="{CB7CFE95-33B3-4465-BC88-69C196E7C753}" destId="{599B78CF-912F-4202-80EB-3A8A8C29004B}" srcOrd="3" destOrd="0" presId="urn:microsoft.com/office/officeart/2008/layout/VerticalCurvedList"/>
    <dgm:cxn modelId="{CA4A9DDF-03CF-4F4B-B653-54D61B313C68}" type="presParOf" srcId="{287197D5-5183-4ED1-B2EC-D565AEB0E452}" destId="{240773C7-EA10-4A39-A813-70E4A45E3ADE}" srcOrd="1" destOrd="0" presId="urn:microsoft.com/office/officeart/2008/layout/VerticalCurvedList"/>
    <dgm:cxn modelId="{CF1FD392-BB52-47CB-AD24-17EA96C8E676}" type="presParOf" srcId="{287197D5-5183-4ED1-B2EC-D565AEB0E452}" destId="{141C2F7B-31BE-4471-B21C-C96FB38F976B}" srcOrd="2" destOrd="0" presId="urn:microsoft.com/office/officeart/2008/layout/VerticalCurvedList"/>
    <dgm:cxn modelId="{6BAD5945-7BD9-4625-8053-8254172E4589}" type="presParOf" srcId="{141C2F7B-31BE-4471-B21C-C96FB38F976B}" destId="{31721375-7C16-465D-9D84-F4754DF46659}" srcOrd="0" destOrd="0" presId="urn:microsoft.com/office/officeart/2008/layout/VerticalCurvedList"/>
    <dgm:cxn modelId="{52630B7F-D52C-4E81-B30C-1A234C3A0666}" type="presParOf" srcId="{287197D5-5183-4ED1-B2EC-D565AEB0E452}" destId="{54DA5264-9C14-4603-8813-12CB72687FCE}" srcOrd="3" destOrd="0" presId="urn:microsoft.com/office/officeart/2008/layout/VerticalCurvedList"/>
    <dgm:cxn modelId="{1090AC82-424B-472F-8B52-38046F885C64}" type="presParOf" srcId="{287197D5-5183-4ED1-B2EC-D565AEB0E452}" destId="{306C8180-9362-4F90-9691-E1B6146B26E9}" srcOrd="4" destOrd="0" presId="urn:microsoft.com/office/officeart/2008/layout/VerticalCurvedList"/>
    <dgm:cxn modelId="{9FC5ABA7-0DDC-4892-9DE2-35FB49F42407}" type="presParOf" srcId="{306C8180-9362-4F90-9691-E1B6146B26E9}" destId="{B41D706C-A1E0-4949-95F2-CE5FF9B8EDF4}" srcOrd="0" destOrd="0" presId="urn:microsoft.com/office/officeart/2008/layout/VerticalCurvedList"/>
    <dgm:cxn modelId="{9864C470-2C83-44D2-960E-625954060DDF}" type="presParOf" srcId="{287197D5-5183-4ED1-B2EC-D565AEB0E452}" destId="{C61DD601-D2A9-4A61-A3AE-B2B89865915C}" srcOrd="5" destOrd="0" presId="urn:microsoft.com/office/officeart/2008/layout/VerticalCurvedList"/>
    <dgm:cxn modelId="{721377F7-4473-4CC9-B842-7E310238A546}" type="presParOf" srcId="{287197D5-5183-4ED1-B2EC-D565AEB0E452}" destId="{801C8D96-7F05-4C8A-B5E3-740D18D8BEF7}" srcOrd="6" destOrd="0" presId="urn:microsoft.com/office/officeart/2008/layout/VerticalCurvedList"/>
    <dgm:cxn modelId="{E3A03AB2-E0AD-4729-BA84-58031DBBA588}" type="presParOf" srcId="{801C8D96-7F05-4C8A-B5E3-740D18D8BEF7}" destId="{BF127713-9ACA-45D9-90AB-236B391A60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9CD23-C054-48B2-9CB8-FADB9A941BCB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292C5CA-F7E5-4E44-B0C7-DF235F5EFCC9}">
      <dgm:prSet phldrT="[Metin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Bozukluklar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9CA3EE2-8E4E-4273-9A80-23F3BB930532}" type="parTrans" cxnId="{C399A245-BC10-4E93-8413-F8D091341E13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D74EAD-412D-448D-9901-20F440025630}" type="sibTrans" cxnId="{C399A245-BC10-4E93-8413-F8D091341E13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F0F2671-A115-4C40-B18B-4B2D7DA7CECD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 Gelişimiyle İlgili Sorunlar</a:t>
          </a:r>
          <a:endParaRPr lang="tr-T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E35DBB-C832-49FD-B580-2BB056981A16}" type="parTrans" cxnId="{C2B3E5F8-469A-465F-BE21-A198342BDF79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42EB841-8D22-4913-A888-34A793E5DC2B}" type="sibTrans" cxnId="{C2B3E5F8-469A-465F-BE21-A198342BDF79}">
      <dgm:prSet/>
      <dgm:spPr/>
      <dgm:t>
        <a:bodyPr/>
        <a:lstStyle/>
        <a:p>
          <a:endParaRPr lang="tr-TR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B44EB6-64D3-4D79-B2DB-CFFA34A5D755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 Etkiler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F8803C-5D6E-44BE-B3DF-07F4B4894773}" type="parTrans" cxnId="{5407D436-BFF4-42ED-ABAD-B55CD912511E}">
      <dgm:prSet/>
      <dgm:spPr/>
      <dgm:t>
        <a:bodyPr/>
        <a:lstStyle/>
        <a:p>
          <a:endParaRPr lang="tr-TR"/>
        </a:p>
      </dgm:t>
    </dgm:pt>
    <dgm:pt modelId="{E647F4F4-4DDD-4787-98B6-82FE8012BE52}" type="sibTrans" cxnId="{5407D436-BFF4-42ED-ABAD-B55CD912511E}">
      <dgm:prSet/>
      <dgm:spPr/>
      <dgm:t>
        <a:bodyPr/>
        <a:lstStyle/>
        <a:p>
          <a:endParaRPr lang="tr-TR"/>
        </a:p>
      </dgm:t>
    </dgm:pt>
    <dgm:pt modelId="{E96A13F4-3C21-4001-81F0-A1C66810716E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Metabolizma Sorunları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594C3E3-66C2-4EFD-B2F9-9781519A7E1F}" type="parTrans" cxnId="{64CEB1FF-A076-44C8-8407-95535A033CAD}">
      <dgm:prSet/>
      <dgm:spPr/>
      <dgm:t>
        <a:bodyPr/>
        <a:lstStyle/>
        <a:p>
          <a:endParaRPr lang="tr-TR"/>
        </a:p>
      </dgm:t>
    </dgm:pt>
    <dgm:pt modelId="{64AF2DD2-A868-4DC1-9771-26200C9CDE50}" type="sibTrans" cxnId="{64CEB1FF-A076-44C8-8407-95535A033CAD}">
      <dgm:prSet/>
      <dgm:spPr/>
      <dgm:t>
        <a:bodyPr/>
        <a:lstStyle/>
        <a:p>
          <a:endParaRPr lang="tr-TR"/>
        </a:p>
      </dgm:t>
    </dgm:pt>
    <dgm:pt modelId="{59726A1C-90A8-40C7-8372-A3E25CEEBACB}" type="pres">
      <dgm:prSet presAssocID="{B189CD23-C054-48B2-9CB8-FADB9A941B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DE87C1-E90C-404D-95D4-C9D5FE687982}" type="pres">
      <dgm:prSet presAssocID="{A292C5CA-F7E5-4E44-B0C7-DF235F5EFCC9}" presName="composite" presStyleCnt="0"/>
      <dgm:spPr/>
      <dgm:t>
        <a:bodyPr/>
        <a:lstStyle/>
        <a:p>
          <a:endParaRPr lang="tr-TR"/>
        </a:p>
      </dgm:t>
    </dgm:pt>
    <dgm:pt modelId="{F63FB6C5-2E69-4F0C-92E5-3BEBA89C6B7A}" type="pres">
      <dgm:prSet presAssocID="{A292C5CA-F7E5-4E44-B0C7-DF235F5EFCC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18E462-EF5B-4103-99A4-FFC39F061522}" type="pres">
      <dgm:prSet presAssocID="{A292C5CA-F7E5-4E44-B0C7-DF235F5EFCC9}" presName="rect2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BC936A0-E957-4BD1-826D-C596E07AAF8F}" type="pres">
      <dgm:prSet presAssocID="{C4D74EAD-412D-448D-9901-20F440025630}" presName="sibTrans" presStyleCnt="0"/>
      <dgm:spPr/>
      <dgm:t>
        <a:bodyPr/>
        <a:lstStyle/>
        <a:p>
          <a:endParaRPr lang="tr-TR"/>
        </a:p>
      </dgm:t>
    </dgm:pt>
    <dgm:pt modelId="{66A58C90-2068-4DAD-9F46-94CACFF9CE4F}" type="pres">
      <dgm:prSet presAssocID="{12B44EB6-64D3-4D79-B2DB-CFFA34A5D755}" presName="composite" presStyleCnt="0"/>
      <dgm:spPr/>
    </dgm:pt>
    <dgm:pt modelId="{125691AE-FAB1-4434-BBF4-287FAF998259}" type="pres">
      <dgm:prSet presAssocID="{12B44EB6-64D3-4D79-B2DB-CFFA34A5D75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887EE9-9FD0-4C3A-8247-87EFD84CC41B}" type="pres">
      <dgm:prSet presAssocID="{12B44EB6-64D3-4D79-B2DB-CFFA34A5D755}" presName="rect2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8FF2697-6E5A-4158-973A-05EF6F5F5077}" type="pres">
      <dgm:prSet presAssocID="{E647F4F4-4DDD-4787-98B6-82FE8012BE52}" presName="sibTrans" presStyleCnt="0"/>
      <dgm:spPr/>
    </dgm:pt>
    <dgm:pt modelId="{1DAB602E-7334-4BC3-B1E3-F870802B3673}" type="pres">
      <dgm:prSet presAssocID="{E96A13F4-3C21-4001-81F0-A1C66810716E}" presName="composite" presStyleCnt="0"/>
      <dgm:spPr/>
    </dgm:pt>
    <dgm:pt modelId="{554E2E7A-A386-46E3-9722-ACF41B1939A8}" type="pres">
      <dgm:prSet presAssocID="{E96A13F4-3C21-4001-81F0-A1C66810716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10F4FF-9B8F-4188-B18F-D3165FD9EAC2}" type="pres">
      <dgm:prSet presAssocID="{E96A13F4-3C21-4001-81F0-A1C66810716E}" presName="rect2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6D8073C-271D-44EE-999C-2BBB6F9C0300}" type="pres">
      <dgm:prSet presAssocID="{64AF2DD2-A868-4DC1-9771-26200C9CDE50}" presName="sibTrans" presStyleCnt="0"/>
      <dgm:spPr/>
    </dgm:pt>
    <dgm:pt modelId="{CF27D9C1-573B-4951-8AD1-3BD80C9FA04C}" type="pres">
      <dgm:prSet presAssocID="{3F0F2671-A115-4C40-B18B-4B2D7DA7CECD}" presName="composite" presStyleCnt="0"/>
      <dgm:spPr/>
      <dgm:t>
        <a:bodyPr/>
        <a:lstStyle/>
        <a:p>
          <a:endParaRPr lang="tr-TR"/>
        </a:p>
      </dgm:t>
    </dgm:pt>
    <dgm:pt modelId="{33A7A786-8918-44A8-B4E4-6CD61A24228B}" type="pres">
      <dgm:prSet presAssocID="{3F0F2671-A115-4C40-B18B-4B2D7DA7CEC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166EB-BF9E-4804-974B-AD8F4607463B}" type="pres">
      <dgm:prSet presAssocID="{3F0F2671-A115-4C40-B18B-4B2D7DA7CECD}" presName="rect2" presStyleLbl="fgImgPlace1" presStyleIdx="3" presStyleCnt="4" custScaleX="93004" custScaleY="9554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C399A245-BC10-4E93-8413-F8D091341E13}" srcId="{B189CD23-C054-48B2-9CB8-FADB9A941BCB}" destId="{A292C5CA-F7E5-4E44-B0C7-DF235F5EFCC9}" srcOrd="0" destOrd="0" parTransId="{89CA3EE2-8E4E-4273-9A80-23F3BB930532}" sibTransId="{C4D74EAD-412D-448D-9901-20F440025630}"/>
    <dgm:cxn modelId="{64CEB1FF-A076-44C8-8407-95535A033CAD}" srcId="{B189CD23-C054-48B2-9CB8-FADB9A941BCB}" destId="{E96A13F4-3C21-4001-81F0-A1C66810716E}" srcOrd="2" destOrd="0" parTransId="{3594C3E3-66C2-4EFD-B2F9-9781519A7E1F}" sibTransId="{64AF2DD2-A868-4DC1-9771-26200C9CDE50}"/>
    <dgm:cxn modelId="{5407D436-BFF4-42ED-ABAD-B55CD912511E}" srcId="{B189CD23-C054-48B2-9CB8-FADB9A941BCB}" destId="{12B44EB6-64D3-4D79-B2DB-CFFA34A5D755}" srcOrd="1" destOrd="0" parTransId="{8EF8803C-5D6E-44BE-B3DF-07F4B4894773}" sibTransId="{E647F4F4-4DDD-4787-98B6-82FE8012BE52}"/>
    <dgm:cxn modelId="{B7F85263-D847-4E18-8D9E-865EC7A1F941}" type="presOf" srcId="{12B44EB6-64D3-4D79-B2DB-CFFA34A5D755}" destId="{125691AE-FAB1-4434-BBF4-287FAF998259}" srcOrd="0" destOrd="0" presId="urn:microsoft.com/office/officeart/2008/layout/PictureStrips"/>
    <dgm:cxn modelId="{D144188A-EA52-4355-B883-6BC68B7EF280}" type="presOf" srcId="{E96A13F4-3C21-4001-81F0-A1C66810716E}" destId="{554E2E7A-A386-46E3-9722-ACF41B1939A8}" srcOrd="0" destOrd="0" presId="urn:microsoft.com/office/officeart/2008/layout/PictureStrips"/>
    <dgm:cxn modelId="{96BB22C7-1862-41D0-A75C-CDC790322C22}" type="presOf" srcId="{A292C5CA-F7E5-4E44-B0C7-DF235F5EFCC9}" destId="{F63FB6C5-2E69-4F0C-92E5-3BEBA89C6B7A}" srcOrd="0" destOrd="0" presId="urn:microsoft.com/office/officeart/2008/layout/PictureStrips"/>
    <dgm:cxn modelId="{E78082A0-3EC6-4690-8C2E-E7F588A63B5D}" type="presOf" srcId="{3F0F2671-A115-4C40-B18B-4B2D7DA7CECD}" destId="{33A7A786-8918-44A8-B4E4-6CD61A24228B}" srcOrd="0" destOrd="0" presId="urn:microsoft.com/office/officeart/2008/layout/PictureStrips"/>
    <dgm:cxn modelId="{C2B3E5F8-469A-465F-BE21-A198342BDF79}" srcId="{B189CD23-C054-48B2-9CB8-FADB9A941BCB}" destId="{3F0F2671-A115-4C40-B18B-4B2D7DA7CECD}" srcOrd="3" destOrd="0" parTransId="{86E35DBB-C832-49FD-B580-2BB056981A16}" sibTransId="{542EB841-8D22-4913-A888-34A793E5DC2B}"/>
    <dgm:cxn modelId="{A3079E4E-86EE-40D0-9445-B8E376AA96A0}" type="presOf" srcId="{B189CD23-C054-48B2-9CB8-FADB9A941BCB}" destId="{59726A1C-90A8-40C7-8372-A3E25CEEBACB}" srcOrd="0" destOrd="0" presId="urn:microsoft.com/office/officeart/2008/layout/PictureStrips"/>
    <dgm:cxn modelId="{8FC710B4-30ED-4CCE-8BEB-B16BEC35A0AD}" type="presParOf" srcId="{59726A1C-90A8-40C7-8372-A3E25CEEBACB}" destId="{5DDE87C1-E90C-404D-95D4-C9D5FE687982}" srcOrd="0" destOrd="0" presId="urn:microsoft.com/office/officeart/2008/layout/PictureStrips"/>
    <dgm:cxn modelId="{1DF00D46-0400-489C-A3EC-1CDB6F7041F8}" type="presParOf" srcId="{5DDE87C1-E90C-404D-95D4-C9D5FE687982}" destId="{F63FB6C5-2E69-4F0C-92E5-3BEBA89C6B7A}" srcOrd="0" destOrd="0" presId="urn:microsoft.com/office/officeart/2008/layout/PictureStrips"/>
    <dgm:cxn modelId="{11EAA2E5-434E-40E1-9A99-E79771F7E936}" type="presParOf" srcId="{5DDE87C1-E90C-404D-95D4-C9D5FE687982}" destId="{F018E462-EF5B-4103-99A4-FFC39F061522}" srcOrd="1" destOrd="0" presId="urn:microsoft.com/office/officeart/2008/layout/PictureStrips"/>
    <dgm:cxn modelId="{30AE2DDE-64FD-4744-8995-6D920C54EE8D}" type="presParOf" srcId="{59726A1C-90A8-40C7-8372-A3E25CEEBACB}" destId="{2BC936A0-E957-4BD1-826D-C596E07AAF8F}" srcOrd="1" destOrd="0" presId="urn:microsoft.com/office/officeart/2008/layout/PictureStrips"/>
    <dgm:cxn modelId="{A7B01FA8-7E27-4F30-9A85-A00BA3F6323D}" type="presParOf" srcId="{59726A1C-90A8-40C7-8372-A3E25CEEBACB}" destId="{66A58C90-2068-4DAD-9F46-94CACFF9CE4F}" srcOrd="2" destOrd="0" presId="urn:microsoft.com/office/officeart/2008/layout/PictureStrips"/>
    <dgm:cxn modelId="{78057614-B620-45E8-AD09-0DE85FFA96F7}" type="presParOf" srcId="{66A58C90-2068-4DAD-9F46-94CACFF9CE4F}" destId="{125691AE-FAB1-4434-BBF4-287FAF998259}" srcOrd="0" destOrd="0" presId="urn:microsoft.com/office/officeart/2008/layout/PictureStrips"/>
    <dgm:cxn modelId="{D999763B-8DE0-4C33-8FEB-5510BE1A23AC}" type="presParOf" srcId="{66A58C90-2068-4DAD-9F46-94CACFF9CE4F}" destId="{24887EE9-9FD0-4C3A-8247-87EFD84CC41B}" srcOrd="1" destOrd="0" presId="urn:microsoft.com/office/officeart/2008/layout/PictureStrips"/>
    <dgm:cxn modelId="{5701BF9B-52EE-4B9B-BFE7-C8ECA816A1BA}" type="presParOf" srcId="{59726A1C-90A8-40C7-8372-A3E25CEEBACB}" destId="{08FF2697-6E5A-4158-973A-05EF6F5F5077}" srcOrd="3" destOrd="0" presId="urn:microsoft.com/office/officeart/2008/layout/PictureStrips"/>
    <dgm:cxn modelId="{CAB39762-83DA-4D5F-A284-3C0B094567CD}" type="presParOf" srcId="{59726A1C-90A8-40C7-8372-A3E25CEEBACB}" destId="{1DAB602E-7334-4BC3-B1E3-F870802B3673}" srcOrd="4" destOrd="0" presId="urn:microsoft.com/office/officeart/2008/layout/PictureStrips"/>
    <dgm:cxn modelId="{DF5BFCD0-5086-4B62-9564-3DAA12C89181}" type="presParOf" srcId="{1DAB602E-7334-4BC3-B1E3-F870802B3673}" destId="{554E2E7A-A386-46E3-9722-ACF41B1939A8}" srcOrd="0" destOrd="0" presId="urn:microsoft.com/office/officeart/2008/layout/PictureStrips"/>
    <dgm:cxn modelId="{C20AC263-145D-4FD1-A1FB-A7EF69AD6209}" type="presParOf" srcId="{1DAB602E-7334-4BC3-B1E3-F870802B3673}" destId="{B910F4FF-9B8F-4188-B18F-D3165FD9EAC2}" srcOrd="1" destOrd="0" presId="urn:microsoft.com/office/officeart/2008/layout/PictureStrips"/>
    <dgm:cxn modelId="{0FA5C60E-D58A-4371-8D38-99DD076D2CD4}" type="presParOf" srcId="{59726A1C-90A8-40C7-8372-A3E25CEEBACB}" destId="{16D8073C-271D-44EE-999C-2BBB6F9C0300}" srcOrd="5" destOrd="0" presId="urn:microsoft.com/office/officeart/2008/layout/PictureStrips"/>
    <dgm:cxn modelId="{C0EB413D-E99C-494C-BB81-27FE4364E08C}" type="presParOf" srcId="{59726A1C-90A8-40C7-8372-A3E25CEEBACB}" destId="{CF27D9C1-573B-4951-8AD1-3BD80C9FA04C}" srcOrd="6" destOrd="0" presId="urn:microsoft.com/office/officeart/2008/layout/PictureStrips"/>
    <dgm:cxn modelId="{7B869B42-02A0-46A9-8975-2E4CEB13149A}" type="presParOf" srcId="{CF27D9C1-573B-4951-8AD1-3BD80C9FA04C}" destId="{33A7A786-8918-44A8-B4E4-6CD61A24228B}" srcOrd="0" destOrd="0" presId="urn:microsoft.com/office/officeart/2008/layout/PictureStrips"/>
    <dgm:cxn modelId="{E27D1C80-41C2-4516-AA87-F7A59740C272}" type="presParOf" srcId="{CF27D9C1-573B-4951-8AD1-3BD80C9FA04C}" destId="{443166EB-BF9E-4804-974B-AD8F460746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BFAC6-DEA3-42D7-96A4-495A2DB49C1D}" type="doc">
      <dgm:prSet loTypeId="urn:microsoft.com/office/officeart/2008/layout/VerticalCurvedList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tr-TR"/>
        </a:p>
      </dgm:t>
    </dgm:pt>
    <dgm:pt modelId="{D81BA32F-AD0D-47C1-8DDF-6340A0EDA82D}">
      <dgm:prSet phldrT="[Metin]" custT="1"/>
      <dgm:spPr/>
      <dgm:t>
        <a:bodyPr/>
        <a:lstStyle/>
        <a:p>
          <a:r>
            <a:rPr lang="tr-TR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sendromunda kromozom sayısı 46 yerine 47’dir. 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DB78DD-7236-4337-AE62-FA12534EB6C6}" type="parTrans" cxnId="{0C973DA6-3BB3-4287-88A1-77B99E91663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E32FBC-8E49-4554-8E88-C087B58B6CC5}" type="sibTrans" cxnId="{0C973DA6-3BB3-4287-88A1-77B99E91663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1D7358D-C712-468A-8A4C-CDD0ACA1B1A2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kesin olarak bilinmemekle beraber annenin yaşı ilerledikçe </a:t>
          </a:r>
          <a:r>
            <a:rPr lang="tr-TR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 olasılığı da artmaktadır.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00BE2D-04A8-4E74-9472-08BCDC8F7027}" type="parTrans" cxnId="{3DAFD171-9DC8-40F8-A1C9-867A54359F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6F2B9B8-347C-4995-B4B8-0E3B5FF2A525}" type="sibTrans" cxnId="{3DAFD171-9DC8-40F8-A1C9-867A54359F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9B8EED0-6AD7-4A1D-BF23-719112D07296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Belirgin yüz siması ve gözler, el ayasında tek çizgi, kasların yumuşak olması, sarkık dil ve kısa boy dikkat çeker.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ED6018-823D-4703-97E5-DC8DC22F5B50}" type="parTrans" cxnId="{CC4CED87-7459-4718-9994-4F066FFC1C7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2E25BC-2DD9-4435-BD2B-9A3CC99E2BFA}" type="sibTrans" cxnId="{CC4CED87-7459-4718-9994-4F066FFC1C7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144F81-5172-4E3B-A5E7-02EB132805FA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Bazı durumlarda kalp yetmezliği, mide sorunları, tiroit bozuklukları gösterebilirler.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345CBB-DA50-447D-A812-237DE5A7AD5F}" type="parTrans" cxnId="{8036C69F-3805-431A-93AD-A49F845C14D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3151E1-30C8-44BC-BEB3-D7D026F0215F}" type="sibTrans" cxnId="{8036C69F-3805-431A-93AD-A49F845C14D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DB7DDD-AB30-468D-B970-617FBFDE2EF1}" type="pres">
      <dgm:prSet presAssocID="{06EBFAC6-DEA3-42D7-96A4-495A2DB49C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665A0FE-BB82-4E60-AE4D-CF83237B9046}" type="pres">
      <dgm:prSet presAssocID="{06EBFAC6-DEA3-42D7-96A4-495A2DB49C1D}" presName="Name1" presStyleCnt="0"/>
      <dgm:spPr/>
      <dgm:t>
        <a:bodyPr/>
        <a:lstStyle/>
        <a:p>
          <a:endParaRPr lang="tr-TR"/>
        </a:p>
      </dgm:t>
    </dgm:pt>
    <dgm:pt modelId="{25E1E02F-B5BA-4E76-98B8-BD96B9606EC3}" type="pres">
      <dgm:prSet presAssocID="{06EBFAC6-DEA3-42D7-96A4-495A2DB49C1D}" presName="cycle" presStyleCnt="0"/>
      <dgm:spPr/>
      <dgm:t>
        <a:bodyPr/>
        <a:lstStyle/>
        <a:p>
          <a:endParaRPr lang="tr-TR"/>
        </a:p>
      </dgm:t>
    </dgm:pt>
    <dgm:pt modelId="{6DA45F85-CA94-4E6B-AF2E-B42F35D795B5}" type="pres">
      <dgm:prSet presAssocID="{06EBFAC6-DEA3-42D7-96A4-495A2DB49C1D}" presName="srcNode" presStyleLbl="node1" presStyleIdx="0" presStyleCnt="4"/>
      <dgm:spPr/>
      <dgm:t>
        <a:bodyPr/>
        <a:lstStyle/>
        <a:p>
          <a:endParaRPr lang="tr-TR"/>
        </a:p>
      </dgm:t>
    </dgm:pt>
    <dgm:pt modelId="{0051A94B-6854-4124-A2C9-D0FF561FA989}" type="pres">
      <dgm:prSet presAssocID="{06EBFAC6-DEA3-42D7-96A4-495A2DB49C1D}" presName="conn" presStyleLbl="parChTrans1D2" presStyleIdx="0" presStyleCnt="1"/>
      <dgm:spPr/>
      <dgm:t>
        <a:bodyPr/>
        <a:lstStyle/>
        <a:p>
          <a:endParaRPr lang="tr-TR"/>
        </a:p>
      </dgm:t>
    </dgm:pt>
    <dgm:pt modelId="{7A1C34D1-158E-4B9C-B574-65377412E862}" type="pres">
      <dgm:prSet presAssocID="{06EBFAC6-DEA3-42D7-96A4-495A2DB49C1D}" presName="extraNode" presStyleLbl="node1" presStyleIdx="0" presStyleCnt="4"/>
      <dgm:spPr/>
      <dgm:t>
        <a:bodyPr/>
        <a:lstStyle/>
        <a:p>
          <a:endParaRPr lang="tr-TR"/>
        </a:p>
      </dgm:t>
    </dgm:pt>
    <dgm:pt modelId="{A75C9FFF-554D-4BD7-80DE-8E7CB0B9D0FB}" type="pres">
      <dgm:prSet presAssocID="{06EBFAC6-DEA3-42D7-96A4-495A2DB49C1D}" presName="dstNode" presStyleLbl="node1" presStyleIdx="0" presStyleCnt="4"/>
      <dgm:spPr/>
      <dgm:t>
        <a:bodyPr/>
        <a:lstStyle/>
        <a:p>
          <a:endParaRPr lang="tr-TR"/>
        </a:p>
      </dgm:t>
    </dgm:pt>
    <dgm:pt modelId="{FB900B68-0FAB-49C8-ADB9-ACAC7564A743}" type="pres">
      <dgm:prSet presAssocID="{D81BA32F-AD0D-47C1-8DDF-6340A0EDA82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E0EBBD-3497-40A1-8628-8A9587761E3E}" type="pres">
      <dgm:prSet presAssocID="{D81BA32F-AD0D-47C1-8DDF-6340A0EDA82D}" presName="accent_1" presStyleCnt="0"/>
      <dgm:spPr/>
      <dgm:t>
        <a:bodyPr/>
        <a:lstStyle/>
        <a:p>
          <a:endParaRPr lang="tr-TR"/>
        </a:p>
      </dgm:t>
    </dgm:pt>
    <dgm:pt modelId="{1789AD11-648A-429E-A833-77E6426382DA}" type="pres">
      <dgm:prSet presAssocID="{D81BA32F-AD0D-47C1-8DDF-6340A0EDA82D}" presName="accentRepeatNode" presStyleLbl="solidFgAcc1" presStyleIdx="0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1F8982AB-CBA1-407A-A1DB-673FA60DC96B}" type="pres">
      <dgm:prSet presAssocID="{31D7358D-C712-468A-8A4C-CDD0ACA1B1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CD115A-B00A-4F98-9E8A-4C06203A06C5}" type="pres">
      <dgm:prSet presAssocID="{31D7358D-C712-468A-8A4C-CDD0ACA1B1A2}" presName="accent_2" presStyleCnt="0"/>
      <dgm:spPr/>
    </dgm:pt>
    <dgm:pt modelId="{DBEB82C5-9E0B-46CA-8935-5FA7CB8D61CC}" type="pres">
      <dgm:prSet presAssocID="{31D7358D-C712-468A-8A4C-CDD0ACA1B1A2}" presName="accentRepeatNode" presStyleLbl="solidFgAcc1" presStyleIdx="1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812D69B4-67AB-4D99-8615-59C296EF2DA5}" type="pres">
      <dgm:prSet presAssocID="{69B8EED0-6AD7-4A1D-BF23-719112D072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49D3C6-AEB2-42D4-914B-439EBFC13785}" type="pres">
      <dgm:prSet presAssocID="{69B8EED0-6AD7-4A1D-BF23-719112D07296}" presName="accent_3" presStyleCnt="0"/>
      <dgm:spPr/>
    </dgm:pt>
    <dgm:pt modelId="{DD59DC91-5073-41B7-B62F-574D41AF8635}" type="pres">
      <dgm:prSet presAssocID="{69B8EED0-6AD7-4A1D-BF23-719112D07296}" presName="accentRepeatNode" presStyleLbl="solidFgAcc1" presStyleIdx="2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6654B6FC-8CF3-46B5-9809-43E19C91CEA5}" type="pres">
      <dgm:prSet presAssocID="{E4144F81-5172-4E3B-A5E7-02EB132805F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764052-F0C2-499A-A19A-37F6F8072D89}" type="pres">
      <dgm:prSet presAssocID="{E4144F81-5172-4E3B-A5E7-02EB132805FA}" presName="accent_4" presStyleCnt="0"/>
      <dgm:spPr/>
    </dgm:pt>
    <dgm:pt modelId="{EBACB55F-50A3-4C32-A9A1-414307B7AFB5}" type="pres">
      <dgm:prSet presAssocID="{E4144F81-5172-4E3B-A5E7-02EB132805FA}" presName="accentRepeatNode" presStyleLbl="solidFgAcc1" presStyleIdx="3" presStyleCnt="4"/>
      <dgm:spPr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FA3FAFD1-68CC-4CEE-9E2B-FFEFF96D59F2}" type="presOf" srcId="{D81BA32F-AD0D-47C1-8DDF-6340A0EDA82D}" destId="{FB900B68-0FAB-49C8-ADB9-ACAC7564A743}" srcOrd="0" destOrd="0" presId="urn:microsoft.com/office/officeart/2008/layout/VerticalCurvedList"/>
    <dgm:cxn modelId="{FA0209FE-56D5-4FDD-85B4-E483DE1C2898}" type="presOf" srcId="{69B8EED0-6AD7-4A1D-BF23-719112D07296}" destId="{812D69B4-67AB-4D99-8615-59C296EF2DA5}" srcOrd="0" destOrd="0" presId="urn:microsoft.com/office/officeart/2008/layout/VerticalCurvedList"/>
    <dgm:cxn modelId="{CC4934CD-E9CD-4968-AE67-CB995E4C4EF9}" type="presOf" srcId="{E4144F81-5172-4E3B-A5E7-02EB132805FA}" destId="{6654B6FC-8CF3-46B5-9809-43E19C91CEA5}" srcOrd="0" destOrd="0" presId="urn:microsoft.com/office/officeart/2008/layout/VerticalCurvedList"/>
    <dgm:cxn modelId="{CC4CED87-7459-4718-9994-4F066FFC1C74}" srcId="{06EBFAC6-DEA3-42D7-96A4-495A2DB49C1D}" destId="{69B8EED0-6AD7-4A1D-BF23-719112D07296}" srcOrd="2" destOrd="0" parTransId="{0DED6018-823D-4703-97E5-DC8DC22F5B50}" sibTransId="{5D2E25BC-2DD9-4435-BD2B-9A3CC99E2BFA}"/>
    <dgm:cxn modelId="{9EC5D083-1FD0-441D-8209-6788C3B7842D}" type="presOf" srcId="{31D7358D-C712-468A-8A4C-CDD0ACA1B1A2}" destId="{1F8982AB-CBA1-407A-A1DB-673FA60DC96B}" srcOrd="0" destOrd="0" presId="urn:microsoft.com/office/officeart/2008/layout/VerticalCurvedList"/>
    <dgm:cxn modelId="{8036C69F-3805-431A-93AD-A49F845C14DC}" srcId="{06EBFAC6-DEA3-42D7-96A4-495A2DB49C1D}" destId="{E4144F81-5172-4E3B-A5E7-02EB132805FA}" srcOrd="3" destOrd="0" parTransId="{44345CBB-DA50-447D-A812-237DE5A7AD5F}" sibTransId="{D43151E1-30C8-44BC-BEB3-D7D026F0215F}"/>
    <dgm:cxn modelId="{8BE3031B-1A60-4DB0-A765-4248E7EF6557}" type="presOf" srcId="{9CE32FBC-8E49-4554-8E88-C087B58B6CC5}" destId="{0051A94B-6854-4124-A2C9-D0FF561FA989}" srcOrd="0" destOrd="0" presId="urn:microsoft.com/office/officeart/2008/layout/VerticalCurvedList"/>
    <dgm:cxn modelId="{0C973DA6-3BB3-4287-88A1-77B99E916634}" srcId="{06EBFAC6-DEA3-42D7-96A4-495A2DB49C1D}" destId="{D81BA32F-AD0D-47C1-8DDF-6340A0EDA82D}" srcOrd="0" destOrd="0" parTransId="{BBDB78DD-7236-4337-AE62-FA12534EB6C6}" sibTransId="{9CE32FBC-8E49-4554-8E88-C087B58B6CC5}"/>
    <dgm:cxn modelId="{3DAFD171-9DC8-40F8-A1C9-867A54359FD7}" srcId="{06EBFAC6-DEA3-42D7-96A4-495A2DB49C1D}" destId="{31D7358D-C712-468A-8A4C-CDD0ACA1B1A2}" srcOrd="1" destOrd="0" parTransId="{7900BE2D-04A8-4E74-9472-08BCDC8F7027}" sibTransId="{F6F2B9B8-347C-4995-B4B8-0E3B5FF2A525}"/>
    <dgm:cxn modelId="{C0606EFD-3135-412F-889F-B136ABAEAC46}" type="presOf" srcId="{06EBFAC6-DEA3-42D7-96A4-495A2DB49C1D}" destId="{D8DB7DDD-AB30-468D-B970-617FBFDE2EF1}" srcOrd="0" destOrd="0" presId="urn:microsoft.com/office/officeart/2008/layout/VerticalCurvedList"/>
    <dgm:cxn modelId="{8EA36BA8-C441-45A2-8283-3902DD2D978A}" type="presParOf" srcId="{D8DB7DDD-AB30-468D-B970-617FBFDE2EF1}" destId="{0665A0FE-BB82-4E60-AE4D-CF83237B9046}" srcOrd="0" destOrd="0" presId="urn:microsoft.com/office/officeart/2008/layout/VerticalCurvedList"/>
    <dgm:cxn modelId="{5B473DAE-3EF2-4F59-9C64-C40BD13DE358}" type="presParOf" srcId="{0665A0FE-BB82-4E60-AE4D-CF83237B9046}" destId="{25E1E02F-B5BA-4E76-98B8-BD96B9606EC3}" srcOrd="0" destOrd="0" presId="urn:microsoft.com/office/officeart/2008/layout/VerticalCurvedList"/>
    <dgm:cxn modelId="{67A35AA0-B722-4CD7-B3A4-CAC048C37C55}" type="presParOf" srcId="{25E1E02F-B5BA-4E76-98B8-BD96B9606EC3}" destId="{6DA45F85-CA94-4E6B-AF2E-B42F35D795B5}" srcOrd="0" destOrd="0" presId="urn:microsoft.com/office/officeart/2008/layout/VerticalCurvedList"/>
    <dgm:cxn modelId="{42BBBEE4-DA95-47CD-BAD2-97C6F43476D0}" type="presParOf" srcId="{25E1E02F-B5BA-4E76-98B8-BD96B9606EC3}" destId="{0051A94B-6854-4124-A2C9-D0FF561FA989}" srcOrd="1" destOrd="0" presId="urn:microsoft.com/office/officeart/2008/layout/VerticalCurvedList"/>
    <dgm:cxn modelId="{E7AC13D2-EFA8-41DB-B4F6-CDCE80FCB274}" type="presParOf" srcId="{25E1E02F-B5BA-4E76-98B8-BD96B9606EC3}" destId="{7A1C34D1-158E-4B9C-B574-65377412E862}" srcOrd="2" destOrd="0" presId="urn:microsoft.com/office/officeart/2008/layout/VerticalCurvedList"/>
    <dgm:cxn modelId="{7DB84DD9-486F-4817-893A-F5D4CDD95F93}" type="presParOf" srcId="{25E1E02F-B5BA-4E76-98B8-BD96B9606EC3}" destId="{A75C9FFF-554D-4BD7-80DE-8E7CB0B9D0FB}" srcOrd="3" destOrd="0" presId="urn:microsoft.com/office/officeart/2008/layout/VerticalCurvedList"/>
    <dgm:cxn modelId="{016ABEB3-86BD-48F7-B9E5-239FAF4BCA68}" type="presParOf" srcId="{0665A0FE-BB82-4E60-AE4D-CF83237B9046}" destId="{FB900B68-0FAB-49C8-ADB9-ACAC7564A743}" srcOrd="1" destOrd="0" presId="urn:microsoft.com/office/officeart/2008/layout/VerticalCurvedList"/>
    <dgm:cxn modelId="{89F42DF3-3B57-472F-B826-4E5E541B0A8E}" type="presParOf" srcId="{0665A0FE-BB82-4E60-AE4D-CF83237B9046}" destId="{81E0EBBD-3497-40A1-8628-8A9587761E3E}" srcOrd="2" destOrd="0" presId="urn:microsoft.com/office/officeart/2008/layout/VerticalCurvedList"/>
    <dgm:cxn modelId="{21053A0F-5430-4267-ADBA-EEB06A1CAFE4}" type="presParOf" srcId="{81E0EBBD-3497-40A1-8628-8A9587761E3E}" destId="{1789AD11-648A-429E-A833-77E6426382DA}" srcOrd="0" destOrd="0" presId="urn:microsoft.com/office/officeart/2008/layout/VerticalCurvedList"/>
    <dgm:cxn modelId="{1F9F4134-698C-4820-AFB1-A40F775B9DB2}" type="presParOf" srcId="{0665A0FE-BB82-4E60-AE4D-CF83237B9046}" destId="{1F8982AB-CBA1-407A-A1DB-673FA60DC96B}" srcOrd="3" destOrd="0" presId="urn:microsoft.com/office/officeart/2008/layout/VerticalCurvedList"/>
    <dgm:cxn modelId="{8E97D709-9F12-43D9-8CC9-5220FD719991}" type="presParOf" srcId="{0665A0FE-BB82-4E60-AE4D-CF83237B9046}" destId="{1FCD115A-B00A-4F98-9E8A-4C06203A06C5}" srcOrd="4" destOrd="0" presId="urn:microsoft.com/office/officeart/2008/layout/VerticalCurvedList"/>
    <dgm:cxn modelId="{0B21E785-95A2-4294-8421-20D62B2B775D}" type="presParOf" srcId="{1FCD115A-B00A-4F98-9E8A-4C06203A06C5}" destId="{DBEB82C5-9E0B-46CA-8935-5FA7CB8D61CC}" srcOrd="0" destOrd="0" presId="urn:microsoft.com/office/officeart/2008/layout/VerticalCurvedList"/>
    <dgm:cxn modelId="{571BE379-3011-48B2-BBE1-84F14D784128}" type="presParOf" srcId="{0665A0FE-BB82-4E60-AE4D-CF83237B9046}" destId="{812D69B4-67AB-4D99-8615-59C296EF2DA5}" srcOrd="5" destOrd="0" presId="urn:microsoft.com/office/officeart/2008/layout/VerticalCurvedList"/>
    <dgm:cxn modelId="{7D5D6A33-7B55-4FB3-BBB7-C670D700E317}" type="presParOf" srcId="{0665A0FE-BB82-4E60-AE4D-CF83237B9046}" destId="{2D49D3C6-AEB2-42D4-914B-439EBFC13785}" srcOrd="6" destOrd="0" presId="urn:microsoft.com/office/officeart/2008/layout/VerticalCurvedList"/>
    <dgm:cxn modelId="{479E6B8A-B668-4D65-8102-9CAB89ACB422}" type="presParOf" srcId="{2D49D3C6-AEB2-42D4-914B-439EBFC13785}" destId="{DD59DC91-5073-41B7-B62F-574D41AF8635}" srcOrd="0" destOrd="0" presId="urn:microsoft.com/office/officeart/2008/layout/VerticalCurvedList"/>
    <dgm:cxn modelId="{103C93E3-B2D9-4550-8D45-2F8C300C91DF}" type="presParOf" srcId="{0665A0FE-BB82-4E60-AE4D-CF83237B9046}" destId="{6654B6FC-8CF3-46B5-9809-43E19C91CEA5}" srcOrd="7" destOrd="0" presId="urn:microsoft.com/office/officeart/2008/layout/VerticalCurvedList"/>
    <dgm:cxn modelId="{50A6E74F-7FA5-411B-BA43-0B9B21078967}" type="presParOf" srcId="{0665A0FE-BB82-4E60-AE4D-CF83237B9046}" destId="{45764052-F0C2-499A-A19A-37F6F8072D89}" srcOrd="8" destOrd="0" presId="urn:microsoft.com/office/officeart/2008/layout/VerticalCurvedList"/>
    <dgm:cxn modelId="{9B7111E7-9E03-4672-A955-7B37EB00E680}" type="presParOf" srcId="{45764052-F0C2-499A-A19A-37F6F8072D89}" destId="{EBACB55F-50A3-4C32-A9A1-414307B7AF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BFAC6-DEA3-42D7-96A4-495A2DB49C1D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D1CD49C-415A-45D1-80E5-CFDB3D09BF32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Genelde hafif ve orta derece zihinsel yetersizlik gösterirler.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AC8DEEA-28AE-431F-8FD2-62B018A37DE7}" type="parTrans" cxnId="{1C7519EF-1031-46AB-B6B1-4E91B6DB92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019C86-19DE-41A6-BE7E-385DB077CCAF}" type="sibTrans" cxnId="{1C7519EF-1031-46AB-B6B1-4E91B6DB92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1A9C0E5-864A-44E2-9DAF-18A4D8E6BB1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 karnındaki taramalarda genelde belirlenebilir.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6514E00-0178-44E2-8F07-26D6AE383708}" type="parTrans" cxnId="{CF9FBC27-5092-4668-9140-28CBC9DA539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3BD1761-660E-4299-90D1-7D364471141B}" type="sibTrans" cxnId="{CF9FBC27-5092-4668-9140-28CBC9DA539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B3536A-C457-4149-BF74-4A4FB78776A5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Okulda ve sonraki yaşamlarında insanlarla kurdukları ilişkilerde desteklenirler ise başarılı olurlar.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7CD164-FD84-4D01-98A4-CB822244BE68}" type="parTrans" cxnId="{2A18EA10-6BF3-45EE-8755-2E461F70A6B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FC6049-F3BF-43E1-9C24-58BCE2B24B53}" type="sibTrans" cxnId="{2A18EA10-6BF3-45EE-8755-2E461F70A6B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DB7DDD-AB30-468D-B970-617FBFDE2EF1}" type="pres">
      <dgm:prSet presAssocID="{06EBFAC6-DEA3-42D7-96A4-495A2DB49C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665A0FE-BB82-4E60-AE4D-CF83237B9046}" type="pres">
      <dgm:prSet presAssocID="{06EBFAC6-DEA3-42D7-96A4-495A2DB49C1D}" presName="Name1" presStyleCnt="0"/>
      <dgm:spPr/>
      <dgm:t>
        <a:bodyPr/>
        <a:lstStyle/>
        <a:p>
          <a:endParaRPr lang="tr-TR"/>
        </a:p>
      </dgm:t>
    </dgm:pt>
    <dgm:pt modelId="{25E1E02F-B5BA-4E76-98B8-BD96B9606EC3}" type="pres">
      <dgm:prSet presAssocID="{06EBFAC6-DEA3-42D7-96A4-495A2DB49C1D}" presName="cycle" presStyleCnt="0"/>
      <dgm:spPr/>
      <dgm:t>
        <a:bodyPr/>
        <a:lstStyle/>
        <a:p>
          <a:endParaRPr lang="tr-TR"/>
        </a:p>
      </dgm:t>
    </dgm:pt>
    <dgm:pt modelId="{6DA45F85-CA94-4E6B-AF2E-B42F35D795B5}" type="pres">
      <dgm:prSet presAssocID="{06EBFAC6-DEA3-42D7-96A4-495A2DB49C1D}" presName="srcNode" presStyleLbl="node1" presStyleIdx="0" presStyleCnt="3"/>
      <dgm:spPr/>
      <dgm:t>
        <a:bodyPr/>
        <a:lstStyle/>
        <a:p>
          <a:endParaRPr lang="tr-TR"/>
        </a:p>
      </dgm:t>
    </dgm:pt>
    <dgm:pt modelId="{0051A94B-6854-4124-A2C9-D0FF561FA989}" type="pres">
      <dgm:prSet presAssocID="{06EBFAC6-DEA3-42D7-96A4-495A2DB49C1D}" presName="conn" presStyleLbl="parChTrans1D2" presStyleIdx="0" presStyleCnt="1"/>
      <dgm:spPr/>
      <dgm:t>
        <a:bodyPr/>
        <a:lstStyle/>
        <a:p>
          <a:endParaRPr lang="tr-TR"/>
        </a:p>
      </dgm:t>
    </dgm:pt>
    <dgm:pt modelId="{7A1C34D1-158E-4B9C-B574-65377412E862}" type="pres">
      <dgm:prSet presAssocID="{06EBFAC6-DEA3-42D7-96A4-495A2DB49C1D}" presName="extraNode" presStyleLbl="node1" presStyleIdx="0" presStyleCnt="3"/>
      <dgm:spPr/>
      <dgm:t>
        <a:bodyPr/>
        <a:lstStyle/>
        <a:p>
          <a:endParaRPr lang="tr-TR"/>
        </a:p>
      </dgm:t>
    </dgm:pt>
    <dgm:pt modelId="{A75C9FFF-554D-4BD7-80DE-8E7CB0B9D0FB}" type="pres">
      <dgm:prSet presAssocID="{06EBFAC6-DEA3-42D7-96A4-495A2DB49C1D}" presName="dstNode" presStyleLbl="node1" presStyleIdx="0" presStyleCnt="3"/>
      <dgm:spPr/>
      <dgm:t>
        <a:bodyPr/>
        <a:lstStyle/>
        <a:p>
          <a:endParaRPr lang="tr-TR"/>
        </a:p>
      </dgm:t>
    </dgm:pt>
    <dgm:pt modelId="{54145B93-7ADE-4B0D-B80F-C8E6DB89E425}" type="pres">
      <dgm:prSet presAssocID="{ED1CD49C-415A-45D1-80E5-CFDB3D09BF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739E18-CBDB-4FB3-8E14-22A8E233FFE5}" type="pres">
      <dgm:prSet presAssocID="{ED1CD49C-415A-45D1-80E5-CFDB3D09BF32}" presName="accent_1" presStyleCnt="0"/>
      <dgm:spPr/>
      <dgm:t>
        <a:bodyPr/>
        <a:lstStyle/>
        <a:p>
          <a:endParaRPr lang="tr-TR"/>
        </a:p>
      </dgm:t>
    </dgm:pt>
    <dgm:pt modelId="{44715942-4D01-489B-921D-6C40AFAA49B3}" type="pres">
      <dgm:prSet presAssocID="{ED1CD49C-415A-45D1-80E5-CFDB3D09BF32}" presName="accentRepeatNode" presStyleLbl="solidFgAcc1" presStyleIdx="0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  <dgm:pt modelId="{565444A4-D25B-4C89-8B46-7ACDB19B182F}" type="pres">
      <dgm:prSet presAssocID="{A1A9C0E5-864A-44E2-9DAF-18A4D8E6BB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2E2542-1D15-4738-BBFC-AE26F411B871}" type="pres">
      <dgm:prSet presAssocID="{A1A9C0E5-864A-44E2-9DAF-18A4D8E6BB18}" presName="accent_2" presStyleCnt="0"/>
      <dgm:spPr/>
      <dgm:t>
        <a:bodyPr/>
        <a:lstStyle/>
        <a:p>
          <a:endParaRPr lang="tr-TR"/>
        </a:p>
      </dgm:t>
    </dgm:pt>
    <dgm:pt modelId="{E1849D91-EB29-4FB9-AC2C-D8F6252B4D55}" type="pres">
      <dgm:prSet presAssocID="{A1A9C0E5-864A-44E2-9DAF-18A4D8E6BB18}" presName="accentRepeatNode" presStyleLbl="solidFgAcc1" presStyleIdx="1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  <dgm:pt modelId="{6ABC41CA-BE9D-4D81-AF4D-704A46265765}" type="pres">
      <dgm:prSet presAssocID="{8EB3536A-C457-4149-BF74-4A4FB78776A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2E5F1E-960F-4258-BC09-F7292302D68F}" type="pres">
      <dgm:prSet presAssocID="{8EB3536A-C457-4149-BF74-4A4FB78776A5}" presName="accent_3" presStyleCnt="0"/>
      <dgm:spPr/>
      <dgm:t>
        <a:bodyPr/>
        <a:lstStyle/>
        <a:p>
          <a:endParaRPr lang="tr-TR"/>
        </a:p>
      </dgm:t>
    </dgm:pt>
    <dgm:pt modelId="{592A277C-C5CD-4325-8184-2B69F0D2FC9D}" type="pres">
      <dgm:prSet presAssocID="{8EB3536A-C457-4149-BF74-4A4FB78776A5}" presName="accentRepeatNode" presStyleLbl="solidFgAcc1" presStyleIdx="2" presStyleCnt="3"/>
      <dgm:spPr>
        <a:prstGeom prst="irregularSeal2">
          <a:avLst/>
        </a:prstGeom>
      </dgm:spPr>
      <dgm:t>
        <a:bodyPr/>
        <a:lstStyle/>
        <a:p>
          <a:endParaRPr lang="tr-TR"/>
        </a:p>
      </dgm:t>
    </dgm:pt>
  </dgm:ptLst>
  <dgm:cxnLst>
    <dgm:cxn modelId="{1C7519EF-1031-46AB-B6B1-4E91B6DB9279}" srcId="{06EBFAC6-DEA3-42D7-96A4-495A2DB49C1D}" destId="{ED1CD49C-415A-45D1-80E5-CFDB3D09BF32}" srcOrd="0" destOrd="0" parTransId="{0AC8DEEA-28AE-431F-8FD2-62B018A37DE7}" sibTransId="{7E019C86-19DE-41A6-BE7E-385DB077CCAF}"/>
    <dgm:cxn modelId="{2C3DF790-8A4E-40AF-81B7-083A1ACA31F5}" type="presOf" srcId="{A1A9C0E5-864A-44E2-9DAF-18A4D8E6BB18}" destId="{565444A4-D25B-4C89-8B46-7ACDB19B182F}" srcOrd="0" destOrd="0" presId="urn:microsoft.com/office/officeart/2008/layout/VerticalCurvedList"/>
    <dgm:cxn modelId="{CF9FBC27-5092-4668-9140-28CBC9DA539D}" srcId="{06EBFAC6-DEA3-42D7-96A4-495A2DB49C1D}" destId="{A1A9C0E5-864A-44E2-9DAF-18A4D8E6BB18}" srcOrd="1" destOrd="0" parTransId="{46514E00-0178-44E2-8F07-26D6AE383708}" sibTransId="{73BD1761-660E-4299-90D1-7D364471141B}"/>
    <dgm:cxn modelId="{16AAAB53-8FED-4354-BBCF-F54F70BF5999}" type="presOf" srcId="{ED1CD49C-415A-45D1-80E5-CFDB3D09BF32}" destId="{54145B93-7ADE-4B0D-B80F-C8E6DB89E425}" srcOrd="0" destOrd="0" presId="urn:microsoft.com/office/officeart/2008/layout/VerticalCurvedList"/>
    <dgm:cxn modelId="{8716A515-2614-4A16-A09C-6079FBCE7E92}" type="presOf" srcId="{7E019C86-19DE-41A6-BE7E-385DB077CCAF}" destId="{0051A94B-6854-4124-A2C9-D0FF561FA989}" srcOrd="0" destOrd="0" presId="urn:microsoft.com/office/officeart/2008/layout/VerticalCurvedList"/>
    <dgm:cxn modelId="{EEA8E100-6188-4FAE-98AF-657F8954C006}" type="presOf" srcId="{06EBFAC6-DEA3-42D7-96A4-495A2DB49C1D}" destId="{D8DB7DDD-AB30-468D-B970-617FBFDE2EF1}" srcOrd="0" destOrd="0" presId="urn:microsoft.com/office/officeart/2008/layout/VerticalCurvedList"/>
    <dgm:cxn modelId="{2A18EA10-6BF3-45EE-8755-2E461F70A6B2}" srcId="{06EBFAC6-DEA3-42D7-96A4-495A2DB49C1D}" destId="{8EB3536A-C457-4149-BF74-4A4FB78776A5}" srcOrd="2" destOrd="0" parTransId="{8E7CD164-FD84-4D01-98A4-CB822244BE68}" sibTransId="{86FC6049-F3BF-43E1-9C24-58BCE2B24B53}"/>
    <dgm:cxn modelId="{E4993FDB-2078-4803-B62B-07B19D8A3DA4}" type="presOf" srcId="{8EB3536A-C457-4149-BF74-4A4FB78776A5}" destId="{6ABC41CA-BE9D-4D81-AF4D-704A46265765}" srcOrd="0" destOrd="0" presId="urn:microsoft.com/office/officeart/2008/layout/VerticalCurvedList"/>
    <dgm:cxn modelId="{81979F7D-137E-4872-B400-913B95D713A4}" type="presParOf" srcId="{D8DB7DDD-AB30-468D-B970-617FBFDE2EF1}" destId="{0665A0FE-BB82-4E60-AE4D-CF83237B9046}" srcOrd="0" destOrd="0" presId="urn:microsoft.com/office/officeart/2008/layout/VerticalCurvedList"/>
    <dgm:cxn modelId="{CC2BEBC4-ED20-4AE5-9A2E-1A302792EAB8}" type="presParOf" srcId="{0665A0FE-BB82-4E60-AE4D-CF83237B9046}" destId="{25E1E02F-B5BA-4E76-98B8-BD96B9606EC3}" srcOrd="0" destOrd="0" presId="urn:microsoft.com/office/officeart/2008/layout/VerticalCurvedList"/>
    <dgm:cxn modelId="{E0231BBF-3E2B-4D55-863F-32865526C601}" type="presParOf" srcId="{25E1E02F-B5BA-4E76-98B8-BD96B9606EC3}" destId="{6DA45F85-CA94-4E6B-AF2E-B42F35D795B5}" srcOrd="0" destOrd="0" presId="urn:microsoft.com/office/officeart/2008/layout/VerticalCurvedList"/>
    <dgm:cxn modelId="{9F57609F-B5C6-4F5D-9620-483B4B1EEE38}" type="presParOf" srcId="{25E1E02F-B5BA-4E76-98B8-BD96B9606EC3}" destId="{0051A94B-6854-4124-A2C9-D0FF561FA989}" srcOrd="1" destOrd="0" presId="urn:microsoft.com/office/officeart/2008/layout/VerticalCurvedList"/>
    <dgm:cxn modelId="{7A787AEC-F666-4EDE-A30E-EF5FE0C71EE5}" type="presParOf" srcId="{25E1E02F-B5BA-4E76-98B8-BD96B9606EC3}" destId="{7A1C34D1-158E-4B9C-B574-65377412E862}" srcOrd="2" destOrd="0" presId="urn:microsoft.com/office/officeart/2008/layout/VerticalCurvedList"/>
    <dgm:cxn modelId="{77F2E065-CC0C-4371-87E2-750CD0CF5F3E}" type="presParOf" srcId="{25E1E02F-B5BA-4E76-98B8-BD96B9606EC3}" destId="{A75C9FFF-554D-4BD7-80DE-8E7CB0B9D0FB}" srcOrd="3" destOrd="0" presId="urn:microsoft.com/office/officeart/2008/layout/VerticalCurvedList"/>
    <dgm:cxn modelId="{06435C0B-E1DC-4E33-BE8B-AC9686E76F5C}" type="presParOf" srcId="{0665A0FE-BB82-4E60-AE4D-CF83237B9046}" destId="{54145B93-7ADE-4B0D-B80F-C8E6DB89E425}" srcOrd="1" destOrd="0" presId="urn:microsoft.com/office/officeart/2008/layout/VerticalCurvedList"/>
    <dgm:cxn modelId="{84562A6E-538B-441A-84EA-343BFE148515}" type="presParOf" srcId="{0665A0FE-BB82-4E60-AE4D-CF83237B9046}" destId="{3D739E18-CBDB-4FB3-8E14-22A8E233FFE5}" srcOrd="2" destOrd="0" presId="urn:microsoft.com/office/officeart/2008/layout/VerticalCurvedList"/>
    <dgm:cxn modelId="{B219ED2A-075B-4AC7-896F-117DD37F2E5F}" type="presParOf" srcId="{3D739E18-CBDB-4FB3-8E14-22A8E233FFE5}" destId="{44715942-4D01-489B-921D-6C40AFAA49B3}" srcOrd="0" destOrd="0" presId="urn:microsoft.com/office/officeart/2008/layout/VerticalCurvedList"/>
    <dgm:cxn modelId="{D2E17644-0192-49CC-AC95-D1EF8F4F1394}" type="presParOf" srcId="{0665A0FE-BB82-4E60-AE4D-CF83237B9046}" destId="{565444A4-D25B-4C89-8B46-7ACDB19B182F}" srcOrd="3" destOrd="0" presId="urn:microsoft.com/office/officeart/2008/layout/VerticalCurvedList"/>
    <dgm:cxn modelId="{6FBC3043-E0F7-46BE-81A1-0A4D662F364D}" type="presParOf" srcId="{0665A0FE-BB82-4E60-AE4D-CF83237B9046}" destId="{FD2E2542-1D15-4738-BBFC-AE26F411B871}" srcOrd="4" destOrd="0" presId="urn:microsoft.com/office/officeart/2008/layout/VerticalCurvedList"/>
    <dgm:cxn modelId="{2058000E-8D64-4B8A-A279-E72E8A2CE998}" type="presParOf" srcId="{FD2E2542-1D15-4738-BBFC-AE26F411B871}" destId="{E1849D91-EB29-4FB9-AC2C-D8F6252B4D55}" srcOrd="0" destOrd="0" presId="urn:microsoft.com/office/officeart/2008/layout/VerticalCurvedList"/>
    <dgm:cxn modelId="{962706A4-F392-4EC0-B041-A8F95BFEB5E3}" type="presParOf" srcId="{0665A0FE-BB82-4E60-AE4D-CF83237B9046}" destId="{6ABC41CA-BE9D-4D81-AF4D-704A46265765}" srcOrd="5" destOrd="0" presId="urn:microsoft.com/office/officeart/2008/layout/VerticalCurvedList"/>
    <dgm:cxn modelId="{525EF49B-8C77-4F6A-81AE-20619BB9354F}" type="presParOf" srcId="{0665A0FE-BB82-4E60-AE4D-CF83237B9046}" destId="{4F2E5F1E-960F-4258-BC09-F7292302D68F}" srcOrd="6" destOrd="0" presId="urn:microsoft.com/office/officeart/2008/layout/VerticalCurvedList"/>
    <dgm:cxn modelId="{CC9E44CC-11B8-403F-A4DC-E06060F0B1AA}" type="presParOf" srcId="{4F2E5F1E-960F-4258-BC09-F7292302D68F}" destId="{592A277C-C5CD-4325-8184-2B69F0D2FC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39BFCD-5410-45DC-9196-DA3F09A70B83}" type="doc">
      <dgm:prSet loTypeId="urn:microsoft.com/office/officeart/2008/layout/VerticalCurv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99221664-1249-46A4-9BF1-E5DFD5090B58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genetik olarak en yaygın geçme sebebidir.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7EE30A-F751-4569-8E57-CF5747E9ABC5}" type="parTrans" cxnId="{03ACB8EE-F1D3-4E25-998E-6C2FC32E9DC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8F4CCB-1AA2-47EC-A3FA-240D13B4913E}" type="sibTrans" cxnId="{03ACB8EE-F1D3-4E25-998E-6C2FC32E9DCF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DAEDF0A-DA24-4B95-872E-9A6B5FC2F3CB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Bozukluğa  X kromozomunun kırılgan yapısı nedeniyle bu isim verilmektedir. 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799AAEA-9175-469F-B857-C05C26028B54}" type="parTrans" cxnId="{21017D22-B596-40C0-AEF8-168013B40B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A1A3BBC-F9EA-4DBA-9E46-A7D1BEB6FD82}" type="sibTrans" cxnId="{21017D22-B596-40C0-AEF8-168013B40B5A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6768A1-1835-41D5-BFF8-9B68361E3202}">
      <dgm:prSet phldrT="[Metin]"/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Çocuklarda zihinsel yetersizliğin yanı sıra aşırı hareketlilik, zayıf göz teması, yinelen konuşmalar gibi özellikler görülür .</a:t>
          </a:r>
          <a:endParaRPr lang="tr-T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1D5AA-B9BF-499B-9E59-C960CAA8FB72}" type="parTrans" cxnId="{70A72433-2694-4B55-A4EA-9716C4FBE4C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F2249-647D-4976-9779-3BC84FB0F3DD}" type="sibTrans" cxnId="{70A72433-2694-4B55-A4EA-9716C4FBE4C5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BF32B4-5FF4-42FA-BBE5-994C2D2EBCFD}" type="pres">
      <dgm:prSet presAssocID="{A939BFCD-5410-45DC-9196-DA3F09A70B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850846E-80D0-4790-ADF3-189B888F3D54}" type="pres">
      <dgm:prSet presAssocID="{A939BFCD-5410-45DC-9196-DA3F09A70B83}" presName="Name1" presStyleCnt="0"/>
      <dgm:spPr/>
      <dgm:t>
        <a:bodyPr/>
        <a:lstStyle/>
        <a:p>
          <a:endParaRPr lang="tr-TR"/>
        </a:p>
      </dgm:t>
    </dgm:pt>
    <dgm:pt modelId="{D8C1F692-FD14-4FE6-8C3F-61EDA511A3CA}" type="pres">
      <dgm:prSet presAssocID="{A939BFCD-5410-45DC-9196-DA3F09A70B83}" presName="cycle" presStyleCnt="0"/>
      <dgm:spPr/>
      <dgm:t>
        <a:bodyPr/>
        <a:lstStyle/>
        <a:p>
          <a:endParaRPr lang="tr-TR"/>
        </a:p>
      </dgm:t>
    </dgm:pt>
    <dgm:pt modelId="{98E8F74F-859C-4C37-BC5C-04BA0BAA5B9F}" type="pres">
      <dgm:prSet presAssocID="{A939BFCD-5410-45DC-9196-DA3F09A70B83}" presName="srcNode" presStyleLbl="node1" presStyleIdx="0" presStyleCnt="3"/>
      <dgm:spPr/>
      <dgm:t>
        <a:bodyPr/>
        <a:lstStyle/>
        <a:p>
          <a:endParaRPr lang="tr-TR"/>
        </a:p>
      </dgm:t>
    </dgm:pt>
    <dgm:pt modelId="{B9605B6F-1344-4DC8-B473-2DD7DBCAF85D}" type="pres">
      <dgm:prSet presAssocID="{A939BFCD-5410-45DC-9196-DA3F09A70B83}" presName="conn" presStyleLbl="parChTrans1D2" presStyleIdx="0" presStyleCnt="1"/>
      <dgm:spPr/>
      <dgm:t>
        <a:bodyPr/>
        <a:lstStyle/>
        <a:p>
          <a:endParaRPr lang="tr-TR"/>
        </a:p>
      </dgm:t>
    </dgm:pt>
    <dgm:pt modelId="{B268A4FD-003D-4D37-BB33-EEBFCBC7DA98}" type="pres">
      <dgm:prSet presAssocID="{A939BFCD-5410-45DC-9196-DA3F09A70B83}" presName="extraNode" presStyleLbl="node1" presStyleIdx="0" presStyleCnt="3"/>
      <dgm:spPr/>
      <dgm:t>
        <a:bodyPr/>
        <a:lstStyle/>
        <a:p>
          <a:endParaRPr lang="tr-TR"/>
        </a:p>
      </dgm:t>
    </dgm:pt>
    <dgm:pt modelId="{974B537F-9AB8-49E1-92EB-83DB4D4FA4ED}" type="pres">
      <dgm:prSet presAssocID="{A939BFCD-5410-45DC-9196-DA3F09A70B83}" presName="dstNode" presStyleLbl="node1" presStyleIdx="0" presStyleCnt="3"/>
      <dgm:spPr/>
      <dgm:t>
        <a:bodyPr/>
        <a:lstStyle/>
        <a:p>
          <a:endParaRPr lang="tr-TR"/>
        </a:p>
      </dgm:t>
    </dgm:pt>
    <dgm:pt modelId="{F9FDEA0E-2EC8-47D2-B938-2F0338F1346D}" type="pres">
      <dgm:prSet presAssocID="{99221664-1249-46A4-9BF1-E5DFD5090B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AC85B-81FF-4BA3-8E94-2F34BBA8FB5F}" type="pres">
      <dgm:prSet presAssocID="{99221664-1249-46A4-9BF1-E5DFD5090B58}" presName="accent_1" presStyleCnt="0"/>
      <dgm:spPr/>
      <dgm:t>
        <a:bodyPr/>
        <a:lstStyle/>
        <a:p>
          <a:endParaRPr lang="tr-TR"/>
        </a:p>
      </dgm:t>
    </dgm:pt>
    <dgm:pt modelId="{29D2BFE8-73B3-4FD5-A386-886BDCAB065D}" type="pres">
      <dgm:prSet presAssocID="{99221664-1249-46A4-9BF1-E5DFD5090B58}" presName="accentRepeatNode" presStyleLbl="solidFgAcc1" presStyleIdx="0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4D9CBFAD-0F80-45C5-BE57-E420D5402383}" type="pres">
      <dgm:prSet presAssocID="{CDAEDF0A-DA24-4B95-872E-9A6B5FC2F3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A6D4-649F-4A96-B268-494B0CB110D2}" type="pres">
      <dgm:prSet presAssocID="{CDAEDF0A-DA24-4B95-872E-9A6B5FC2F3CB}" presName="accent_2" presStyleCnt="0"/>
      <dgm:spPr/>
      <dgm:t>
        <a:bodyPr/>
        <a:lstStyle/>
        <a:p>
          <a:endParaRPr lang="tr-TR"/>
        </a:p>
      </dgm:t>
    </dgm:pt>
    <dgm:pt modelId="{6661D37F-A30D-4103-83C3-D706EF4EAAE1}" type="pres">
      <dgm:prSet presAssocID="{CDAEDF0A-DA24-4B95-872E-9A6B5FC2F3CB}" presName="accentRepeatNode" presStyleLbl="solidFgAcc1" presStyleIdx="1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  <dgm:pt modelId="{EC0C4AAA-59BC-4A0C-A712-B9E427B137C3}" type="pres">
      <dgm:prSet presAssocID="{5F6768A1-1835-41D5-BFF8-9B68361E32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EBF4C5-3F9A-42F7-B110-753873C7E7C4}" type="pres">
      <dgm:prSet presAssocID="{5F6768A1-1835-41D5-BFF8-9B68361E3202}" presName="accent_3" presStyleCnt="0"/>
      <dgm:spPr/>
      <dgm:t>
        <a:bodyPr/>
        <a:lstStyle/>
        <a:p>
          <a:endParaRPr lang="tr-TR"/>
        </a:p>
      </dgm:t>
    </dgm:pt>
    <dgm:pt modelId="{84AA658B-927B-4554-A857-4E72918291B8}" type="pres">
      <dgm:prSet presAssocID="{5F6768A1-1835-41D5-BFF8-9B68361E3202}" presName="accentRepeatNode" presStyleLbl="solidFgAcc1" presStyleIdx="2" presStyleCnt="3"/>
      <dgm:spPr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endParaRPr lang="tr-TR"/>
        </a:p>
      </dgm:t>
    </dgm:pt>
  </dgm:ptLst>
  <dgm:cxnLst>
    <dgm:cxn modelId="{039A869E-C53D-4F4E-8C79-DAF6EE4B7BCD}" type="presOf" srcId="{5F6768A1-1835-41D5-BFF8-9B68361E3202}" destId="{EC0C4AAA-59BC-4A0C-A712-B9E427B137C3}" srcOrd="0" destOrd="0" presId="urn:microsoft.com/office/officeart/2008/layout/VerticalCurvedList"/>
    <dgm:cxn modelId="{70A72433-2694-4B55-A4EA-9716C4FBE4C5}" srcId="{A939BFCD-5410-45DC-9196-DA3F09A70B83}" destId="{5F6768A1-1835-41D5-BFF8-9B68361E3202}" srcOrd="2" destOrd="0" parTransId="{B381D5AA-B9BF-499B-9E59-C960CAA8FB72}" sibTransId="{60CF2249-647D-4976-9779-3BC84FB0F3DD}"/>
    <dgm:cxn modelId="{03ACB8EE-F1D3-4E25-998E-6C2FC32E9DCF}" srcId="{A939BFCD-5410-45DC-9196-DA3F09A70B83}" destId="{99221664-1249-46A4-9BF1-E5DFD5090B58}" srcOrd="0" destOrd="0" parTransId="{067EE30A-F751-4569-8E57-CF5747E9ABC5}" sibTransId="{C98F4CCB-1AA2-47EC-A3FA-240D13B4913E}"/>
    <dgm:cxn modelId="{3FCE5EBC-B5EA-4355-8D0A-8423D49A017A}" type="presOf" srcId="{CDAEDF0A-DA24-4B95-872E-9A6B5FC2F3CB}" destId="{4D9CBFAD-0F80-45C5-BE57-E420D5402383}" srcOrd="0" destOrd="0" presId="urn:microsoft.com/office/officeart/2008/layout/VerticalCurvedList"/>
    <dgm:cxn modelId="{0A170A58-D994-49A4-BB99-C0DBB05031EC}" type="presOf" srcId="{99221664-1249-46A4-9BF1-E5DFD5090B58}" destId="{F9FDEA0E-2EC8-47D2-B938-2F0338F1346D}" srcOrd="0" destOrd="0" presId="urn:microsoft.com/office/officeart/2008/layout/VerticalCurvedList"/>
    <dgm:cxn modelId="{9923DE92-D3B8-4E81-83EC-E611CF134624}" type="presOf" srcId="{C98F4CCB-1AA2-47EC-A3FA-240D13B4913E}" destId="{B9605B6F-1344-4DC8-B473-2DD7DBCAF85D}" srcOrd="0" destOrd="0" presId="urn:microsoft.com/office/officeart/2008/layout/VerticalCurvedList"/>
    <dgm:cxn modelId="{21017D22-B596-40C0-AEF8-168013B40B5A}" srcId="{A939BFCD-5410-45DC-9196-DA3F09A70B83}" destId="{CDAEDF0A-DA24-4B95-872E-9A6B5FC2F3CB}" srcOrd="1" destOrd="0" parTransId="{2799AAEA-9175-469F-B857-C05C26028B54}" sibTransId="{EA1A3BBC-F9EA-4DBA-9E46-A7D1BEB6FD82}"/>
    <dgm:cxn modelId="{FFB799EB-28F7-47CC-A187-6072019637DF}" type="presOf" srcId="{A939BFCD-5410-45DC-9196-DA3F09A70B83}" destId="{FBBF32B4-5FF4-42FA-BBE5-994C2D2EBCFD}" srcOrd="0" destOrd="0" presId="urn:microsoft.com/office/officeart/2008/layout/VerticalCurvedList"/>
    <dgm:cxn modelId="{68639970-07F9-4DCF-A4E4-C77C5B2B8B02}" type="presParOf" srcId="{FBBF32B4-5FF4-42FA-BBE5-994C2D2EBCFD}" destId="{D850846E-80D0-4790-ADF3-189B888F3D54}" srcOrd="0" destOrd="0" presId="urn:microsoft.com/office/officeart/2008/layout/VerticalCurvedList"/>
    <dgm:cxn modelId="{D264339F-D816-420D-8276-754E2B334E94}" type="presParOf" srcId="{D850846E-80D0-4790-ADF3-189B888F3D54}" destId="{D8C1F692-FD14-4FE6-8C3F-61EDA511A3CA}" srcOrd="0" destOrd="0" presId="urn:microsoft.com/office/officeart/2008/layout/VerticalCurvedList"/>
    <dgm:cxn modelId="{A2B719DC-758F-4D93-B07C-C76CE3ED4B0F}" type="presParOf" srcId="{D8C1F692-FD14-4FE6-8C3F-61EDA511A3CA}" destId="{98E8F74F-859C-4C37-BC5C-04BA0BAA5B9F}" srcOrd="0" destOrd="0" presId="urn:microsoft.com/office/officeart/2008/layout/VerticalCurvedList"/>
    <dgm:cxn modelId="{5E29301E-3A12-453F-B9CA-4B56C6C2A688}" type="presParOf" srcId="{D8C1F692-FD14-4FE6-8C3F-61EDA511A3CA}" destId="{B9605B6F-1344-4DC8-B473-2DD7DBCAF85D}" srcOrd="1" destOrd="0" presId="urn:microsoft.com/office/officeart/2008/layout/VerticalCurvedList"/>
    <dgm:cxn modelId="{B6829BED-A832-4E8A-9054-7E68D9B42547}" type="presParOf" srcId="{D8C1F692-FD14-4FE6-8C3F-61EDA511A3CA}" destId="{B268A4FD-003D-4D37-BB33-EEBFCBC7DA98}" srcOrd="2" destOrd="0" presId="urn:microsoft.com/office/officeart/2008/layout/VerticalCurvedList"/>
    <dgm:cxn modelId="{7FEF1E59-5CDB-47B4-8DA6-BCF8DC308898}" type="presParOf" srcId="{D8C1F692-FD14-4FE6-8C3F-61EDA511A3CA}" destId="{974B537F-9AB8-49E1-92EB-83DB4D4FA4ED}" srcOrd="3" destOrd="0" presId="urn:microsoft.com/office/officeart/2008/layout/VerticalCurvedList"/>
    <dgm:cxn modelId="{DB73898D-738F-4F36-98FE-14CF582FFFD7}" type="presParOf" srcId="{D850846E-80D0-4790-ADF3-189B888F3D54}" destId="{F9FDEA0E-2EC8-47D2-B938-2F0338F1346D}" srcOrd="1" destOrd="0" presId="urn:microsoft.com/office/officeart/2008/layout/VerticalCurvedList"/>
    <dgm:cxn modelId="{02229CE6-A7A8-4247-9AAF-321960F504CA}" type="presParOf" srcId="{D850846E-80D0-4790-ADF3-189B888F3D54}" destId="{867AC85B-81FF-4BA3-8E94-2F34BBA8FB5F}" srcOrd="2" destOrd="0" presId="urn:microsoft.com/office/officeart/2008/layout/VerticalCurvedList"/>
    <dgm:cxn modelId="{C236B8A4-2D13-4236-9B48-9D4F82C85ED5}" type="presParOf" srcId="{867AC85B-81FF-4BA3-8E94-2F34BBA8FB5F}" destId="{29D2BFE8-73B3-4FD5-A386-886BDCAB065D}" srcOrd="0" destOrd="0" presId="urn:microsoft.com/office/officeart/2008/layout/VerticalCurvedList"/>
    <dgm:cxn modelId="{0B50B298-E37D-4B76-AAFA-F61395358ACD}" type="presParOf" srcId="{D850846E-80D0-4790-ADF3-189B888F3D54}" destId="{4D9CBFAD-0F80-45C5-BE57-E420D5402383}" srcOrd="3" destOrd="0" presId="urn:microsoft.com/office/officeart/2008/layout/VerticalCurvedList"/>
    <dgm:cxn modelId="{FDD2216D-B68C-4529-9647-A8FA37F115EC}" type="presParOf" srcId="{D850846E-80D0-4790-ADF3-189B888F3D54}" destId="{3DA1A6D4-649F-4A96-B268-494B0CB110D2}" srcOrd="4" destOrd="0" presId="urn:microsoft.com/office/officeart/2008/layout/VerticalCurvedList"/>
    <dgm:cxn modelId="{56F81706-AE22-4739-8228-DA4BD5BA6489}" type="presParOf" srcId="{3DA1A6D4-649F-4A96-B268-494B0CB110D2}" destId="{6661D37F-A30D-4103-83C3-D706EF4EAAE1}" srcOrd="0" destOrd="0" presId="urn:microsoft.com/office/officeart/2008/layout/VerticalCurvedList"/>
    <dgm:cxn modelId="{1741FA45-8933-40CD-B171-69152929E27B}" type="presParOf" srcId="{D850846E-80D0-4790-ADF3-189B888F3D54}" destId="{EC0C4AAA-59BC-4A0C-A712-B9E427B137C3}" srcOrd="5" destOrd="0" presId="urn:microsoft.com/office/officeart/2008/layout/VerticalCurvedList"/>
    <dgm:cxn modelId="{9A127AAB-7583-48F2-B8EB-BEF61BDE3F4E}" type="presParOf" srcId="{D850846E-80D0-4790-ADF3-189B888F3D54}" destId="{ECEBF4C5-3F9A-42F7-B110-753873C7E7C4}" srcOrd="6" destOrd="0" presId="urn:microsoft.com/office/officeart/2008/layout/VerticalCurvedList"/>
    <dgm:cxn modelId="{2258C659-C71C-4AB8-86A1-ADF9EF8D6650}" type="presParOf" srcId="{ECEBF4C5-3F9A-42F7-B110-753873C7E7C4}" destId="{84AA658B-927B-4554-A857-4E7291829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50787-24D6-4A88-876E-766582DD8226}">
      <dsp:nvSpPr>
        <dsp:cNvPr id="0" name=""/>
        <dsp:cNvSpPr/>
      </dsp:nvSpPr>
      <dsp:spPr>
        <a:xfrm>
          <a:off x="2632209" y="1469806"/>
          <a:ext cx="2196081" cy="3012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Farklı disiplinler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FARKLI TANIMLAR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953818" y="1910915"/>
        <a:ext cx="1552863" cy="2129863"/>
      </dsp:txXfrm>
    </dsp:sp>
    <dsp:sp modelId="{06764E7C-F6D1-4DC6-AB34-25BE5B388257}">
      <dsp:nvSpPr>
        <dsp:cNvPr id="0" name=""/>
        <dsp:cNvSpPr/>
      </dsp:nvSpPr>
      <dsp:spPr>
        <a:xfrm rot="5510609">
          <a:off x="3753474" y="1475140"/>
          <a:ext cx="48834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48834" y="2053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3776670" y="1494455"/>
        <a:ext cx="2441" cy="2441"/>
      </dsp:txXfrm>
    </dsp:sp>
    <dsp:sp modelId="{2C494BEB-B0E1-4517-9FD1-CD0FCF7B7E70}">
      <dsp:nvSpPr>
        <dsp:cNvPr id="0" name=""/>
        <dsp:cNvSpPr/>
      </dsp:nvSpPr>
      <dsp:spPr>
        <a:xfrm>
          <a:off x="2167328" y="609"/>
          <a:ext cx="3268458" cy="15195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TIP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Biyolojik tıbbi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ölçümler 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45983" y="223143"/>
        <a:ext cx="2311148" cy="1074488"/>
      </dsp:txXfrm>
    </dsp:sp>
    <dsp:sp modelId="{472D10CF-3E7C-410D-9B3F-88EA0134BFF0}">
      <dsp:nvSpPr>
        <dsp:cNvPr id="0" name=""/>
        <dsp:cNvSpPr/>
      </dsp:nvSpPr>
      <dsp:spPr>
        <a:xfrm rot="1751037">
          <a:off x="4747118" y="3523643"/>
          <a:ext cx="142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1427" y="2053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747796" y="3544144"/>
        <a:ext cx="71" cy="71"/>
      </dsp:txXfrm>
    </dsp:sp>
    <dsp:sp modelId="{EDDAF90F-A250-46CF-A9C3-C07CEAC21078}">
      <dsp:nvSpPr>
        <dsp:cNvPr id="0" name=""/>
        <dsp:cNvSpPr/>
      </dsp:nvSpPr>
      <dsp:spPr>
        <a:xfrm>
          <a:off x="4392556" y="3247420"/>
          <a:ext cx="2817865" cy="1770482"/>
        </a:xfrm>
        <a:prstGeom prst="ellipse">
          <a:avLst/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shade val="15000"/>
                <a:satMod val="180000"/>
              </a:schemeClr>
            </a:gs>
            <a:gs pos="50000">
              <a:schemeClr val="accent2">
                <a:hueOff val="-4271743"/>
                <a:satOff val="12481"/>
                <a:lumOff val="-2353"/>
                <a:alphaOff val="0"/>
                <a:shade val="45000"/>
                <a:satMod val="170000"/>
              </a:schemeClr>
            </a:gs>
            <a:gs pos="70000">
              <a:schemeClr val="accent2">
                <a:hueOff val="-4271743"/>
                <a:satOff val="12481"/>
                <a:lumOff val="-235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EĞİTİM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805223" y="3506701"/>
        <a:ext cx="1992531" cy="1251920"/>
      </dsp:txXfrm>
    </dsp:sp>
    <dsp:sp modelId="{C2419DAB-15A0-493C-8FFA-486E33F943CF}">
      <dsp:nvSpPr>
        <dsp:cNvPr id="0" name=""/>
        <dsp:cNvSpPr/>
      </dsp:nvSpPr>
      <dsp:spPr>
        <a:xfrm rot="19741562">
          <a:off x="2718173" y="3536925"/>
          <a:ext cx="86221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86221" y="2053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759128" y="3555306"/>
        <a:ext cx="4311" cy="4311"/>
      </dsp:txXfrm>
    </dsp:sp>
    <dsp:sp modelId="{B37B3E7D-C871-4B77-BD63-5D64BDEDAF02}">
      <dsp:nvSpPr>
        <dsp:cNvPr id="0" name=""/>
        <dsp:cNvSpPr/>
      </dsp:nvSpPr>
      <dsp:spPr>
        <a:xfrm>
          <a:off x="518945" y="3098709"/>
          <a:ext cx="2516169" cy="2099087"/>
        </a:xfrm>
        <a:prstGeom prst="ellipse">
          <a:avLst/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2">
                <a:hueOff val="-8543487"/>
                <a:satOff val="24962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2">
                <a:hueOff val="-8543487"/>
                <a:satOff val="24962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PSİKOLOJİ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87429" y="3406113"/>
        <a:ext cx="1779201" cy="1484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19770" y="446449"/>
          <a:ext cx="7527629" cy="892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Yedinci çift kromozomun önemli derecede yokluğunda kaynaklanır.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446449"/>
        <a:ext cx="7527629" cy="892899"/>
      </dsp:txXfrm>
    </dsp:sp>
    <dsp:sp modelId="{29D2BFE8-73B3-4FD5-A386-886BDCAB065D}">
      <dsp:nvSpPr>
        <dsp:cNvPr id="0" name=""/>
        <dsp:cNvSpPr/>
      </dsp:nvSpPr>
      <dsp:spPr>
        <a:xfrm>
          <a:off x="61708" y="334837"/>
          <a:ext cx="1116124" cy="1116124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44338" y="1785798"/>
          <a:ext cx="7203061" cy="892899"/>
        </a:xfrm>
        <a:prstGeom prst="rect">
          <a:avLst/>
        </a:prstGeom>
        <a:gradFill rotWithShape="0">
          <a:gsLst>
            <a:gs pos="0">
              <a:schemeClr val="accent4">
                <a:hueOff val="-887145"/>
                <a:satOff val="-29867"/>
                <a:lumOff val="-7255"/>
                <a:alphaOff val="0"/>
                <a:shade val="15000"/>
                <a:satMod val="180000"/>
              </a:schemeClr>
            </a:gs>
            <a:gs pos="50000">
              <a:schemeClr val="accent4">
                <a:hueOff val="-887145"/>
                <a:satOff val="-29867"/>
                <a:lumOff val="-7255"/>
                <a:alphaOff val="0"/>
                <a:shade val="45000"/>
                <a:satMod val="170000"/>
              </a:schemeClr>
            </a:gs>
            <a:gs pos="70000">
              <a:schemeClr val="accent4">
                <a:hueOff val="-887145"/>
                <a:satOff val="-29867"/>
                <a:lumOff val="-7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887145"/>
                <a:satOff val="-29867"/>
                <a:lumOff val="-7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Zekaları 50-60 civarı olmasına rağmen sözcük hazineleri geniştir.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44338" y="1785798"/>
        <a:ext cx="7203061" cy="892899"/>
      </dsp:txXfrm>
    </dsp:sp>
    <dsp:sp modelId="{6661D37F-A30D-4103-83C3-D706EF4EAAE1}">
      <dsp:nvSpPr>
        <dsp:cNvPr id="0" name=""/>
        <dsp:cNvSpPr/>
      </dsp:nvSpPr>
      <dsp:spPr>
        <a:xfrm>
          <a:off x="386276" y="1674186"/>
          <a:ext cx="1116124" cy="1116124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87145"/>
              <a:satOff val="-29867"/>
              <a:lumOff val="-72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19770" y="3125147"/>
          <a:ext cx="7527629" cy="892899"/>
        </a:xfrm>
        <a:prstGeom prst="rect">
          <a:avLst/>
        </a:prstGeom>
        <a:gradFill rotWithShape="0">
          <a:gsLst>
            <a:gs pos="0">
              <a:schemeClr val="accent4">
                <a:hueOff val="-1774290"/>
                <a:satOff val="-59734"/>
                <a:lumOff val="-14510"/>
                <a:alphaOff val="0"/>
                <a:shade val="15000"/>
                <a:satMod val="180000"/>
              </a:schemeClr>
            </a:gs>
            <a:gs pos="50000">
              <a:schemeClr val="accent4">
                <a:hueOff val="-1774290"/>
                <a:satOff val="-59734"/>
                <a:lumOff val="-14510"/>
                <a:alphaOff val="0"/>
                <a:shade val="45000"/>
                <a:satMod val="170000"/>
              </a:schemeClr>
            </a:gs>
            <a:gs pos="70000">
              <a:schemeClr val="accent4">
                <a:hueOff val="-1774290"/>
                <a:satOff val="-59734"/>
                <a:lumOff val="-1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774290"/>
                <a:satOff val="-59734"/>
                <a:lumOff val="-1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Kurdukları cümleler son derece karmaşık ve düzgündür.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3125147"/>
        <a:ext cx="7527629" cy="892899"/>
      </dsp:txXfrm>
    </dsp:sp>
    <dsp:sp modelId="{84AA658B-927B-4554-A857-4E72918291B8}">
      <dsp:nvSpPr>
        <dsp:cNvPr id="0" name=""/>
        <dsp:cNvSpPr/>
      </dsp:nvSpPr>
      <dsp:spPr>
        <a:xfrm>
          <a:off x="61708" y="3013534"/>
          <a:ext cx="1116124" cy="1116124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74290"/>
              <a:satOff val="-59734"/>
              <a:lumOff val="-145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19770" y="446449"/>
          <a:ext cx="7527629" cy="892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sendrom babadan gelen 15. kromozomda var olan bir genetikte ilgilidir.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446449"/>
        <a:ext cx="7527629" cy="892899"/>
      </dsp:txXfrm>
    </dsp:sp>
    <dsp:sp modelId="{29D2BFE8-73B3-4FD5-A386-886BDCAB065D}">
      <dsp:nvSpPr>
        <dsp:cNvPr id="0" name=""/>
        <dsp:cNvSpPr/>
      </dsp:nvSpPr>
      <dsp:spPr>
        <a:xfrm>
          <a:off x="61708" y="334837"/>
          <a:ext cx="1116124" cy="1116124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44338" y="1785798"/>
          <a:ext cx="7203061" cy="892899"/>
        </a:xfrm>
        <a:prstGeom prst="rect">
          <a:avLst/>
        </a:prstGeom>
        <a:gradFill rotWithShape="0">
          <a:gsLst>
            <a:gs pos="0">
              <a:schemeClr val="accent4">
                <a:hueOff val="-887145"/>
                <a:satOff val="-29867"/>
                <a:lumOff val="-7255"/>
                <a:alphaOff val="0"/>
                <a:shade val="15000"/>
                <a:satMod val="180000"/>
              </a:schemeClr>
            </a:gs>
            <a:gs pos="50000">
              <a:schemeClr val="accent4">
                <a:hueOff val="-887145"/>
                <a:satOff val="-29867"/>
                <a:lumOff val="-7255"/>
                <a:alphaOff val="0"/>
                <a:shade val="45000"/>
                <a:satMod val="170000"/>
              </a:schemeClr>
            </a:gs>
            <a:gs pos="70000">
              <a:schemeClr val="accent4">
                <a:hueOff val="-887145"/>
                <a:satOff val="-29867"/>
                <a:lumOff val="-7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887145"/>
                <a:satOff val="-29867"/>
                <a:lumOff val="-7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evresi vardır. ilk evre uyku, solunum problemi, cinsel organların az gelişmiş olması, aşırı iştah, ince ses tonu olarak görülmektedir.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44338" y="1785798"/>
        <a:ext cx="7203061" cy="892899"/>
      </dsp:txXfrm>
    </dsp:sp>
    <dsp:sp modelId="{6661D37F-A30D-4103-83C3-D706EF4EAAE1}">
      <dsp:nvSpPr>
        <dsp:cNvPr id="0" name=""/>
        <dsp:cNvSpPr/>
      </dsp:nvSpPr>
      <dsp:spPr>
        <a:xfrm>
          <a:off x="386276" y="1674186"/>
          <a:ext cx="1116124" cy="1116124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87145"/>
              <a:satOff val="-29867"/>
              <a:lumOff val="-72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19770" y="3125147"/>
          <a:ext cx="7527629" cy="892899"/>
        </a:xfrm>
        <a:prstGeom prst="rect">
          <a:avLst/>
        </a:prstGeom>
        <a:gradFill rotWithShape="0">
          <a:gsLst>
            <a:gs pos="0">
              <a:schemeClr val="accent4">
                <a:hueOff val="-1774290"/>
                <a:satOff val="-59734"/>
                <a:lumOff val="-14510"/>
                <a:alphaOff val="0"/>
                <a:shade val="15000"/>
                <a:satMod val="180000"/>
              </a:schemeClr>
            </a:gs>
            <a:gs pos="50000">
              <a:schemeClr val="accent4">
                <a:hueOff val="-1774290"/>
                <a:satOff val="-59734"/>
                <a:lumOff val="-14510"/>
                <a:alphaOff val="0"/>
                <a:shade val="45000"/>
                <a:satMod val="170000"/>
              </a:schemeClr>
            </a:gs>
            <a:gs pos="70000">
              <a:schemeClr val="accent4">
                <a:hueOff val="-1774290"/>
                <a:satOff val="-59734"/>
                <a:lumOff val="-1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774290"/>
                <a:satOff val="-59734"/>
                <a:lumOff val="-1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 evrede hafif ya da orta derecede zihinsel gerilik, motor becerilerde gerilik, gecikmiş konuşma olarak görülmektedir.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3125147"/>
        <a:ext cx="7527629" cy="892899"/>
      </dsp:txXfrm>
    </dsp:sp>
    <dsp:sp modelId="{84AA658B-927B-4554-A857-4E72918291B8}">
      <dsp:nvSpPr>
        <dsp:cNvPr id="0" name=""/>
        <dsp:cNvSpPr/>
      </dsp:nvSpPr>
      <dsp:spPr>
        <a:xfrm>
          <a:off x="61708" y="3013534"/>
          <a:ext cx="1116124" cy="1116124"/>
        </a:xfrm>
        <a:prstGeom prst="teardrop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74290"/>
              <a:satOff val="-59734"/>
              <a:lumOff val="-145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58A1-0876-43EA-A6F8-9EB629DB4361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ED08C-A249-4649-9D97-F984B5364223}">
      <dsp:nvSpPr>
        <dsp:cNvPr id="0" name=""/>
        <dsp:cNvSpPr/>
      </dsp:nvSpPr>
      <dsp:spPr>
        <a:xfrm>
          <a:off x="649656" y="468052"/>
          <a:ext cx="7566672" cy="9361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 zihinsel yetersizliğe neden olabilen bir metabolizma bozukluğudur. Vücut proteindeki fenilalalin maddesini ayrıştıramaz.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468052"/>
        <a:ext cx="7566672" cy="936104"/>
      </dsp:txXfrm>
    </dsp:sp>
    <dsp:sp modelId="{8C1FE0DA-6496-4EF7-BF21-7575F286F9F8}">
      <dsp:nvSpPr>
        <dsp:cNvPr id="0" name=""/>
        <dsp:cNvSpPr/>
      </dsp:nvSpPr>
      <dsp:spPr>
        <a:xfrm>
          <a:off x="64591" y="351039"/>
          <a:ext cx="1170130" cy="1170130"/>
        </a:xfrm>
        <a:prstGeom prst="star8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0C3389-B8FD-4FEE-B203-4E253293EC83}">
      <dsp:nvSpPr>
        <dsp:cNvPr id="0" name=""/>
        <dsp:cNvSpPr/>
      </dsp:nvSpPr>
      <dsp:spPr>
        <a:xfrm>
          <a:off x="989929" y="1872208"/>
          <a:ext cx="7226398" cy="936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PKU, doğumdan hemen sonra topuktan alınan bir damla kanın tahlil edilmesiyle belirlenebilmektedir.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9929" y="1872208"/>
        <a:ext cx="7226398" cy="936104"/>
      </dsp:txXfrm>
    </dsp:sp>
    <dsp:sp modelId="{3C1E3C3D-9CA1-47B0-8F54-22D922F6015B}">
      <dsp:nvSpPr>
        <dsp:cNvPr id="0" name=""/>
        <dsp:cNvSpPr/>
      </dsp:nvSpPr>
      <dsp:spPr>
        <a:xfrm>
          <a:off x="404864" y="1755195"/>
          <a:ext cx="1170130" cy="1170130"/>
        </a:xfrm>
        <a:prstGeom prst="star8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E2346-D808-4B0E-AEBB-9108D5BF5085}">
      <dsp:nvSpPr>
        <dsp:cNvPr id="0" name=""/>
        <dsp:cNvSpPr/>
      </dsp:nvSpPr>
      <dsp:spPr>
        <a:xfrm>
          <a:off x="649656" y="3276364"/>
          <a:ext cx="7566672" cy="9361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Fenilalalin maddesi içermeyen besinlerin bulunduğu bir diyet programı sağlanırsa çocuk normal gelişimini sürdürebilmektedir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3276364"/>
        <a:ext cx="7566672" cy="936104"/>
      </dsp:txXfrm>
    </dsp:sp>
    <dsp:sp modelId="{AF3C363D-D83A-4EA2-9DCB-A845725F2F10}">
      <dsp:nvSpPr>
        <dsp:cNvPr id="0" name=""/>
        <dsp:cNvSpPr/>
      </dsp:nvSpPr>
      <dsp:spPr>
        <a:xfrm>
          <a:off x="64591" y="3159351"/>
          <a:ext cx="1170130" cy="1170130"/>
        </a:xfrm>
        <a:prstGeom prst="star8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E2B35-4BCA-4E66-BF58-05218CD7C73F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CEC1D-BA1A-452B-BAE9-50615C89A7A2}">
      <dsp:nvSpPr>
        <dsp:cNvPr id="0" name=""/>
        <dsp:cNvSpPr/>
      </dsp:nvSpPr>
      <dsp:spPr>
        <a:xfrm>
          <a:off x="619770" y="446449"/>
          <a:ext cx="7815661" cy="89289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Kafanın normalden belirgin ölçüde küçük olmasıdır.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446449"/>
        <a:ext cx="7815661" cy="892899"/>
      </dsp:txXfrm>
    </dsp:sp>
    <dsp:sp modelId="{079127F2-FD1F-4926-A622-978D36448792}">
      <dsp:nvSpPr>
        <dsp:cNvPr id="0" name=""/>
        <dsp:cNvSpPr/>
      </dsp:nvSpPr>
      <dsp:spPr>
        <a:xfrm>
          <a:off x="61708" y="334837"/>
          <a:ext cx="1116124" cy="1116124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FDD58-0212-4F1D-89CD-36572088205F}">
      <dsp:nvSpPr>
        <dsp:cNvPr id="0" name=""/>
        <dsp:cNvSpPr/>
      </dsp:nvSpPr>
      <dsp:spPr>
        <a:xfrm>
          <a:off x="944338" y="1785798"/>
          <a:ext cx="7491093" cy="89289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kromozom bozuklukları veya anne karnındaki enfeksiyonlar gibi çeşitli nedenlerden kaynaklanmaktadır.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44338" y="1785798"/>
        <a:ext cx="7491093" cy="892899"/>
      </dsp:txXfrm>
    </dsp:sp>
    <dsp:sp modelId="{1002D34A-3807-48D5-97E9-19B4557C76CF}">
      <dsp:nvSpPr>
        <dsp:cNvPr id="0" name=""/>
        <dsp:cNvSpPr/>
      </dsp:nvSpPr>
      <dsp:spPr>
        <a:xfrm>
          <a:off x="386276" y="1674186"/>
          <a:ext cx="1116124" cy="1116124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42383"/>
              <a:satOff val="13981"/>
              <a:lumOff val="241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4F27C-5B4A-4A89-8A4A-D75B8DEBCCD7}">
      <dsp:nvSpPr>
        <dsp:cNvPr id="0" name=""/>
        <dsp:cNvSpPr/>
      </dsp:nvSpPr>
      <dsp:spPr>
        <a:xfrm>
          <a:off x="619770" y="3125147"/>
          <a:ext cx="7815661" cy="89289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Mikrosefalinin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herhangi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tedavisi</a:t>
          </a:r>
          <a:r>
            <a:rPr lang="de-DE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de-DE" sz="20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yoktur</a:t>
          </a: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3125147"/>
        <a:ext cx="7815661" cy="892899"/>
      </dsp:txXfrm>
    </dsp:sp>
    <dsp:sp modelId="{B16D1FF4-AD42-4583-A63D-99CE8EACAFBB}">
      <dsp:nvSpPr>
        <dsp:cNvPr id="0" name=""/>
        <dsp:cNvSpPr/>
      </dsp:nvSpPr>
      <dsp:spPr>
        <a:xfrm>
          <a:off x="61708" y="3013534"/>
          <a:ext cx="1116124" cy="1116124"/>
        </a:xfrm>
        <a:prstGeom prst="flowChartDecisi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9525" cap="flat" cmpd="sng" algn="ctr">
          <a:solidFill>
            <a:schemeClr val="accent3">
              <a:shade val="50000"/>
              <a:hueOff val="42383"/>
              <a:satOff val="13981"/>
              <a:lumOff val="241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E2B35-4BCA-4E66-BF58-05218CD7C73F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D369F-A3CB-4A2F-9BA1-8F15CF0C2BAA}">
      <dsp:nvSpPr>
        <dsp:cNvPr id="0" name=""/>
        <dsp:cNvSpPr/>
      </dsp:nvSpPr>
      <dsp:spPr>
        <a:xfrm>
          <a:off x="512579" y="348766"/>
          <a:ext cx="7777699" cy="697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Kafatasının aşırı büyümesidir. Genelde şu üç nedenden dolayı gerçekleşir</a:t>
          </a: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: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2579" y="348766"/>
        <a:ext cx="7777699" cy="697895"/>
      </dsp:txXfrm>
    </dsp:sp>
    <dsp:sp modelId="{69415539-10DF-4FC1-8C90-FC21F2559A24}">
      <dsp:nvSpPr>
        <dsp:cNvPr id="0" name=""/>
        <dsp:cNvSpPr/>
      </dsp:nvSpPr>
      <dsp:spPr>
        <a:xfrm>
          <a:off x="76394" y="261529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EFCE35-6925-4107-A381-1782439B8F6C}">
      <dsp:nvSpPr>
        <dsp:cNvPr id="0" name=""/>
        <dsp:cNvSpPr/>
      </dsp:nvSpPr>
      <dsp:spPr>
        <a:xfrm>
          <a:off x="912699" y="1395791"/>
          <a:ext cx="7377579" cy="697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a) Beyin omurilik sıvısının dolaşım yolundaki tıkanma nedeniyle belirli bölgelerde normalin üstünde yoğunlaşması,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2699" y="1395791"/>
        <a:ext cx="7377579" cy="697895"/>
      </dsp:txXfrm>
    </dsp:sp>
    <dsp:sp modelId="{217E428F-70CC-4467-A694-B9DDC0A26259}">
      <dsp:nvSpPr>
        <dsp:cNvPr id="0" name=""/>
        <dsp:cNvSpPr/>
      </dsp:nvSpPr>
      <dsp:spPr>
        <a:xfrm>
          <a:off x="476514" y="1308554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33824B-6134-4601-B48B-954C73A4EBFF}">
      <dsp:nvSpPr>
        <dsp:cNvPr id="0" name=""/>
        <dsp:cNvSpPr/>
      </dsp:nvSpPr>
      <dsp:spPr>
        <a:xfrm>
          <a:off x="912699" y="2442816"/>
          <a:ext cx="7377579" cy="697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b) Beyin omurilik sıvısının aşırı üretimi,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12699" y="2442816"/>
        <a:ext cx="7377579" cy="697895"/>
      </dsp:txXfrm>
    </dsp:sp>
    <dsp:sp modelId="{CF42BEB5-A3C8-4350-9C89-E302969260A2}">
      <dsp:nvSpPr>
        <dsp:cNvPr id="0" name=""/>
        <dsp:cNvSpPr/>
      </dsp:nvSpPr>
      <dsp:spPr>
        <a:xfrm>
          <a:off x="476514" y="2355579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87A0C-4D9E-4DAE-B959-C12BEBA89EC9}">
      <dsp:nvSpPr>
        <dsp:cNvPr id="0" name=""/>
        <dsp:cNvSpPr/>
      </dsp:nvSpPr>
      <dsp:spPr>
        <a:xfrm>
          <a:off x="512579" y="3489841"/>
          <a:ext cx="7777699" cy="697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c) Beyin-omurilik sıvısının emiliminin düşük olması.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12579" y="3489841"/>
        <a:ext cx="7777699" cy="697895"/>
      </dsp:txXfrm>
    </dsp:sp>
    <dsp:sp modelId="{ED2445FF-12D0-4AC8-A32B-0EF27B859C55}">
      <dsp:nvSpPr>
        <dsp:cNvPr id="0" name=""/>
        <dsp:cNvSpPr/>
      </dsp:nvSpPr>
      <dsp:spPr>
        <a:xfrm>
          <a:off x="76394" y="3402604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58A1-0876-43EA-A6F8-9EB629DB4361}">
      <dsp:nvSpPr>
        <dsp:cNvPr id="0" name=""/>
        <dsp:cNvSpPr/>
      </dsp:nvSpPr>
      <dsp:spPr>
        <a:xfrm>
          <a:off x="-512887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B7A2-1AE4-41D0-A1CC-6B2B46EF095F}">
      <dsp:nvSpPr>
        <dsp:cNvPr id="0" name=""/>
        <dsp:cNvSpPr/>
      </dsp:nvSpPr>
      <dsp:spPr>
        <a:xfrm>
          <a:off x="629666" y="453650"/>
          <a:ext cx="7228609" cy="9073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Annenin hamilelik sürecinde içki içmesi bu hastalığa yol açmaktadır.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9666" y="453650"/>
        <a:ext cx="7228609" cy="907300"/>
      </dsp:txXfrm>
    </dsp:sp>
    <dsp:sp modelId="{C45AA72B-2CCD-41EB-A8EC-5EF648FB36A1}">
      <dsp:nvSpPr>
        <dsp:cNvPr id="0" name=""/>
        <dsp:cNvSpPr/>
      </dsp:nvSpPr>
      <dsp:spPr>
        <a:xfrm>
          <a:off x="62603" y="340237"/>
          <a:ext cx="1134126" cy="1134126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CBF03-8CDB-479F-8D80-DCF3B695CBF0}">
      <dsp:nvSpPr>
        <dsp:cNvPr id="0" name=""/>
        <dsp:cNvSpPr/>
      </dsp:nvSpPr>
      <dsp:spPr>
        <a:xfrm>
          <a:off x="959470" y="1814601"/>
          <a:ext cx="6898805" cy="9073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15000"/>
                <a:satMod val="18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45000"/>
                <a:satMod val="170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99000"/>
                <a:shade val="65000"/>
                <a:satMod val="1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çocuklarda küçük göz kapakları, içeri göçük burun köprüsü, ince üst dudak, kalkık burun, küçük dişler ve yavaş fiziksel büyüme görülür.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59470" y="1814601"/>
        <a:ext cx="6898805" cy="907300"/>
      </dsp:txXfrm>
    </dsp:sp>
    <dsp:sp modelId="{10642672-9AB6-426B-9354-324E9A5FA33F}">
      <dsp:nvSpPr>
        <dsp:cNvPr id="0" name=""/>
        <dsp:cNvSpPr/>
      </dsp:nvSpPr>
      <dsp:spPr>
        <a:xfrm>
          <a:off x="392407" y="1701189"/>
          <a:ext cx="1134126" cy="1134126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F06A9F-F935-46E3-A5DF-366E6ECE499F}">
      <dsp:nvSpPr>
        <dsp:cNvPr id="0" name=""/>
        <dsp:cNvSpPr/>
      </dsp:nvSpPr>
      <dsp:spPr>
        <a:xfrm>
          <a:off x="629666" y="3175552"/>
          <a:ext cx="7228609" cy="9073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Çoğunlukla büyüme bozukluğu olarak ortaya çıkmaktadır.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9666" y="3175552"/>
        <a:ext cx="7228609" cy="907300"/>
      </dsp:txXfrm>
    </dsp:sp>
    <dsp:sp modelId="{9A7E7891-EA6C-4973-B7B2-EB0495965045}">
      <dsp:nvSpPr>
        <dsp:cNvPr id="0" name=""/>
        <dsp:cNvSpPr/>
      </dsp:nvSpPr>
      <dsp:spPr>
        <a:xfrm>
          <a:off x="62603" y="3062140"/>
          <a:ext cx="1134126" cy="1134126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1B7C4-ECFD-4EFB-9467-32ED12116A16}">
      <dsp:nvSpPr>
        <dsp:cNvPr id="0" name=""/>
        <dsp:cNvSpPr/>
      </dsp:nvSpPr>
      <dsp:spPr>
        <a:xfrm>
          <a:off x="984" y="60616"/>
          <a:ext cx="3839489" cy="2303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esnasında çeşitli sorunlar yaşanabilir.</a:t>
          </a:r>
          <a:r>
            <a:rPr lang="tr-TR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 </a:t>
          </a:r>
          <a:endParaRPr lang="tr-TR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4" y="60616"/>
        <a:ext cx="3839489" cy="2303693"/>
      </dsp:txXfrm>
    </dsp:sp>
    <dsp:sp modelId="{4E7B505A-34D5-4E25-B2C6-B1583708A6F4}">
      <dsp:nvSpPr>
        <dsp:cNvPr id="0" name=""/>
        <dsp:cNvSpPr/>
      </dsp:nvSpPr>
      <dsp:spPr>
        <a:xfrm>
          <a:off x="4224422" y="60616"/>
          <a:ext cx="3839489" cy="2303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Bebeğin ters gelmesi, kordon dolanması, bebeğin iri oluşu doğumu güçleştirecek etkenler arasındadır.</a:t>
          </a:r>
          <a:endParaRPr lang="tr-T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224422" y="60616"/>
        <a:ext cx="3839489" cy="2303693"/>
      </dsp:txXfrm>
    </dsp:sp>
    <dsp:sp modelId="{CD1EC03C-A236-4FB3-B977-6F726E5C98E3}">
      <dsp:nvSpPr>
        <dsp:cNvPr id="0" name=""/>
        <dsp:cNvSpPr/>
      </dsp:nvSpPr>
      <dsp:spPr>
        <a:xfrm>
          <a:off x="2112703" y="2748258"/>
          <a:ext cx="3839489" cy="2303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güçlükler nedeniyle beynin oksijensiz kalması zihinsel yetersizliğe ve çeşitli sağlık sorunlarına yol açabilir.</a:t>
          </a:r>
          <a:endParaRPr lang="tr-T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12703" y="2748258"/>
        <a:ext cx="3839489" cy="23036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F050D-59AB-4610-A54B-E59F78D40806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4DF5C-7A5C-4B0A-9D03-2F25C8C1D7CA}">
      <dsp:nvSpPr>
        <dsp:cNvPr id="0" name=""/>
        <dsp:cNvSpPr/>
      </dsp:nvSpPr>
      <dsp:spPr>
        <a:xfrm>
          <a:off x="592512" y="404126"/>
          <a:ext cx="6102217" cy="8086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zehirlenmeler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2512" y="404126"/>
        <a:ext cx="6102217" cy="808672"/>
      </dsp:txXfrm>
    </dsp:sp>
    <dsp:sp modelId="{45D6B907-77B7-415C-B8E0-050AD8819FD7}">
      <dsp:nvSpPr>
        <dsp:cNvPr id="0" name=""/>
        <dsp:cNvSpPr/>
      </dsp:nvSpPr>
      <dsp:spPr>
        <a:xfrm>
          <a:off x="87092" y="303042"/>
          <a:ext cx="1010841" cy="1010841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1A9ABE-6113-41F5-867D-B993CC9D6E49}">
      <dsp:nvSpPr>
        <dsp:cNvPr id="0" name=""/>
        <dsp:cNvSpPr/>
      </dsp:nvSpPr>
      <dsp:spPr>
        <a:xfrm>
          <a:off x="1056143" y="1501883"/>
          <a:ext cx="5638586" cy="10395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Psikososyal</a:t>
          </a: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etmenler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56143" y="1501883"/>
        <a:ext cx="5638586" cy="1039597"/>
      </dsp:txXfrm>
    </dsp:sp>
    <dsp:sp modelId="{C4DAC7B1-D77A-4D24-ACBA-8CC289794A39}">
      <dsp:nvSpPr>
        <dsp:cNvPr id="0" name=""/>
        <dsp:cNvSpPr/>
      </dsp:nvSpPr>
      <dsp:spPr>
        <a:xfrm>
          <a:off x="550722" y="1516261"/>
          <a:ext cx="1010841" cy="1010841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0800D3-4C22-45C9-8BC0-7CAC4CAD6DD3}">
      <dsp:nvSpPr>
        <dsp:cNvPr id="0" name=""/>
        <dsp:cNvSpPr/>
      </dsp:nvSpPr>
      <dsp:spPr>
        <a:xfrm>
          <a:off x="1056143" y="2830565"/>
          <a:ext cx="5638586" cy="8086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Yaşanan</a:t>
          </a:r>
          <a:r>
            <a:rPr lang="tr-TR" sz="24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travmalar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56143" y="2830565"/>
        <a:ext cx="5638586" cy="808672"/>
      </dsp:txXfrm>
    </dsp:sp>
    <dsp:sp modelId="{13C66BE7-F3B8-4D24-8B34-E348CA1B8D3E}">
      <dsp:nvSpPr>
        <dsp:cNvPr id="0" name=""/>
        <dsp:cNvSpPr/>
      </dsp:nvSpPr>
      <dsp:spPr>
        <a:xfrm>
          <a:off x="550722" y="2729481"/>
          <a:ext cx="1010841" cy="1010841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84DEB-B983-4C95-89F3-C77AB5584EE0}">
      <dsp:nvSpPr>
        <dsp:cNvPr id="0" name=""/>
        <dsp:cNvSpPr/>
      </dsp:nvSpPr>
      <dsp:spPr>
        <a:xfrm>
          <a:off x="592512" y="4043784"/>
          <a:ext cx="6102217" cy="8086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Kazalar, kafa çarpmaları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2512" y="4043784"/>
        <a:ext cx="6102217" cy="808672"/>
      </dsp:txXfrm>
    </dsp:sp>
    <dsp:sp modelId="{78FBDBDD-E2CC-4CF5-832B-6BF59DE9C024}">
      <dsp:nvSpPr>
        <dsp:cNvPr id="0" name=""/>
        <dsp:cNvSpPr/>
      </dsp:nvSpPr>
      <dsp:spPr>
        <a:xfrm>
          <a:off x="87092" y="3942700"/>
          <a:ext cx="1010841" cy="1010841"/>
        </a:xfrm>
        <a:prstGeom prst="ellipseRibb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44DB7-2E54-4DDA-B179-441848D0315F}">
      <dsp:nvSpPr>
        <dsp:cNvPr id="0" name=""/>
        <dsp:cNvSpPr/>
      </dsp:nvSpPr>
      <dsp:spPr>
        <a:xfrm>
          <a:off x="1493" y="842767"/>
          <a:ext cx="3973972" cy="993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>
              <a:latin typeface="Cambria" pitchFamily="18" charset="0"/>
            </a:rPr>
            <a:t>Ensafalit</a:t>
          </a:r>
          <a:r>
            <a:rPr lang="tr-TR" sz="3100" kern="1200" dirty="0" smtClean="0">
              <a:latin typeface="Cambria" pitchFamily="18" charset="0"/>
            </a:rPr>
            <a:t> beyin iltihabıdır</a:t>
          </a:r>
          <a:endParaRPr lang="tr-TR" sz="3100" kern="1200" dirty="0">
            <a:latin typeface="Cambria" pitchFamily="18" charset="0"/>
          </a:endParaRPr>
        </a:p>
      </dsp:txBody>
      <dsp:txXfrm>
        <a:off x="30591" y="871865"/>
        <a:ext cx="3915776" cy="935297"/>
      </dsp:txXfrm>
    </dsp:sp>
    <dsp:sp modelId="{7EB5FF50-6DAD-411A-AFFB-C5C2E0D13C9B}">
      <dsp:nvSpPr>
        <dsp:cNvPr id="0" name=""/>
        <dsp:cNvSpPr/>
      </dsp:nvSpPr>
      <dsp:spPr>
        <a:xfrm rot="5400000">
          <a:off x="1901549" y="1923191"/>
          <a:ext cx="173861" cy="173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1F98A-EF99-4BEC-8677-6135B05D830B}">
      <dsp:nvSpPr>
        <dsp:cNvPr id="0" name=""/>
        <dsp:cNvSpPr/>
      </dsp:nvSpPr>
      <dsp:spPr>
        <a:xfrm>
          <a:off x="1493" y="2183982"/>
          <a:ext cx="3973972" cy="9934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Yüksek ateşe neden olan bir durumdur. 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0591" y="2213080"/>
        <a:ext cx="3915776" cy="935297"/>
      </dsp:txXfrm>
    </dsp:sp>
    <dsp:sp modelId="{4C596D73-B310-4F22-BF46-75861BFC89C1}">
      <dsp:nvSpPr>
        <dsp:cNvPr id="0" name=""/>
        <dsp:cNvSpPr/>
      </dsp:nvSpPr>
      <dsp:spPr>
        <a:xfrm rot="5400000">
          <a:off x="1901549" y="3264406"/>
          <a:ext cx="173861" cy="173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591430"/>
                <a:satOff val="-19911"/>
                <a:lumOff val="-4837"/>
                <a:alphaOff val="0"/>
                <a:shade val="15000"/>
                <a:satMod val="180000"/>
              </a:schemeClr>
            </a:gs>
            <a:gs pos="50000">
              <a:schemeClr val="accent4">
                <a:hueOff val="-591430"/>
                <a:satOff val="-19911"/>
                <a:lumOff val="-4837"/>
                <a:alphaOff val="0"/>
                <a:shade val="45000"/>
                <a:satMod val="170000"/>
              </a:schemeClr>
            </a:gs>
            <a:gs pos="70000">
              <a:schemeClr val="accent4">
                <a:hueOff val="-591430"/>
                <a:satOff val="-19911"/>
                <a:lumOff val="-48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591430"/>
                <a:satOff val="-19911"/>
                <a:lumOff val="-48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0F9F6-5337-4E18-9964-AC5AAD6DDC50}">
      <dsp:nvSpPr>
        <dsp:cNvPr id="0" name=""/>
        <dsp:cNvSpPr/>
      </dsp:nvSpPr>
      <dsp:spPr>
        <a:xfrm>
          <a:off x="1493" y="3525198"/>
          <a:ext cx="3973972" cy="9934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575282"/>
            <a:satOff val="-21810"/>
            <a:lumOff val="-159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75282"/>
              <a:satOff val="-21810"/>
              <a:lumOff val="-159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Çocukluk döneminde zihinsel yetersizliğe neden olabilir. 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0591" y="3554296"/>
        <a:ext cx="3915776" cy="935297"/>
      </dsp:txXfrm>
    </dsp:sp>
    <dsp:sp modelId="{A4454A07-31ED-4A93-939D-D2D8740F0833}">
      <dsp:nvSpPr>
        <dsp:cNvPr id="0" name=""/>
        <dsp:cNvSpPr/>
      </dsp:nvSpPr>
      <dsp:spPr>
        <a:xfrm>
          <a:off x="4531822" y="842767"/>
          <a:ext cx="3973972" cy="993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4290"/>
                <a:satOff val="-59734"/>
                <a:lumOff val="-14510"/>
                <a:alphaOff val="0"/>
                <a:shade val="15000"/>
                <a:satMod val="180000"/>
              </a:schemeClr>
            </a:gs>
            <a:gs pos="50000">
              <a:schemeClr val="accent4">
                <a:hueOff val="-1774290"/>
                <a:satOff val="-59734"/>
                <a:lumOff val="-14510"/>
                <a:alphaOff val="0"/>
                <a:shade val="45000"/>
                <a:satMod val="170000"/>
              </a:schemeClr>
            </a:gs>
            <a:gs pos="70000">
              <a:schemeClr val="accent4">
                <a:hueOff val="-1774290"/>
                <a:satOff val="-59734"/>
                <a:lumOff val="-1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774290"/>
                <a:satOff val="-59734"/>
                <a:lumOff val="-1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latin typeface="Cambria" pitchFamily="18" charset="0"/>
            </a:rPr>
            <a:t>Menenjit beyin zarının iltihaplanmasıdır.</a:t>
          </a:r>
          <a:endParaRPr lang="tr-TR" sz="3100" kern="1200" dirty="0">
            <a:latin typeface="Cambria" pitchFamily="18" charset="0"/>
          </a:endParaRPr>
        </a:p>
      </dsp:txBody>
      <dsp:txXfrm>
        <a:off x="4560920" y="871865"/>
        <a:ext cx="3915776" cy="935297"/>
      </dsp:txXfrm>
    </dsp:sp>
    <dsp:sp modelId="{09E1773B-02A1-4907-B6C3-FAFC02A054BA}">
      <dsp:nvSpPr>
        <dsp:cNvPr id="0" name=""/>
        <dsp:cNvSpPr/>
      </dsp:nvSpPr>
      <dsp:spPr>
        <a:xfrm rot="5400000">
          <a:off x="6431877" y="1923191"/>
          <a:ext cx="173861" cy="173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1182860"/>
                <a:satOff val="-39823"/>
                <a:lumOff val="-9673"/>
                <a:alphaOff val="0"/>
                <a:shade val="15000"/>
                <a:satMod val="180000"/>
              </a:schemeClr>
            </a:gs>
            <a:gs pos="50000">
              <a:schemeClr val="accent4">
                <a:hueOff val="-1182860"/>
                <a:satOff val="-39823"/>
                <a:lumOff val="-9673"/>
                <a:alphaOff val="0"/>
                <a:shade val="45000"/>
                <a:satMod val="170000"/>
              </a:schemeClr>
            </a:gs>
            <a:gs pos="70000">
              <a:schemeClr val="accent4">
                <a:hueOff val="-1182860"/>
                <a:satOff val="-39823"/>
                <a:lumOff val="-96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182860"/>
                <a:satOff val="-39823"/>
                <a:lumOff val="-96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950A7-6BEA-4F97-B552-E3C487DEBEAC}">
      <dsp:nvSpPr>
        <dsp:cNvPr id="0" name=""/>
        <dsp:cNvSpPr/>
      </dsp:nvSpPr>
      <dsp:spPr>
        <a:xfrm>
          <a:off x="4531822" y="2183982"/>
          <a:ext cx="3973972" cy="9934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150563"/>
            <a:satOff val="-43619"/>
            <a:lumOff val="-319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150563"/>
              <a:satOff val="-43619"/>
              <a:lumOff val="-319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Çeşitli virüsler veya bakteriler menenjite neden olabilir.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560920" y="2213080"/>
        <a:ext cx="3915776" cy="935297"/>
      </dsp:txXfrm>
    </dsp:sp>
    <dsp:sp modelId="{B8FF9CF8-BE20-40DF-8F2F-7EBA59D678B0}">
      <dsp:nvSpPr>
        <dsp:cNvPr id="0" name=""/>
        <dsp:cNvSpPr/>
      </dsp:nvSpPr>
      <dsp:spPr>
        <a:xfrm rot="5400000">
          <a:off x="6431877" y="3264406"/>
          <a:ext cx="173861" cy="173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1774290"/>
                <a:satOff val="-59734"/>
                <a:lumOff val="-14510"/>
                <a:alphaOff val="0"/>
                <a:shade val="15000"/>
                <a:satMod val="180000"/>
              </a:schemeClr>
            </a:gs>
            <a:gs pos="50000">
              <a:schemeClr val="accent4">
                <a:hueOff val="-1774290"/>
                <a:satOff val="-59734"/>
                <a:lumOff val="-14510"/>
                <a:alphaOff val="0"/>
                <a:shade val="45000"/>
                <a:satMod val="170000"/>
              </a:schemeClr>
            </a:gs>
            <a:gs pos="70000">
              <a:schemeClr val="accent4">
                <a:hueOff val="-1774290"/>
                <a:satOff val="-59734"/>
                <a:lumOff val="-1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774290"/>
                <a:satOff val="-59734"/>
                <a:lumOff val="-1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2A997-E68C-4D79-BBD6-7E5C7A9494E1}">
      <dsp:nvSpPr>
        <dsp:cNvPr id="0" name=""/>
        <dsp:cNvSpPr/>
      </dsp:nvSpPr>
      <dsp:spPr>
        <a:xfrm>
          <a:off x="4531822" y="3525198"/>
          <a:ext cx="3973972" cy="9934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725845"/>
            <a:satOff val="-65429"/>
            <a:lumOff val="-479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725845"/>
              <a:satOff val="-65429"/>
              <a:lumOff val="-47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latin typeface="Cambria" pitchFamily="18" charset="0"/>
            </a:rPr>
            <a:t> </a:t>
          </a:r>
          <a:r>
            <a:rPr lang="tr-T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Küçük yaşlarda görülen menenjit zihinsel yetersizliğe neden olabilir</a:t>
          </a:r>
          <a:endParaRPr lang="tr-T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560920" y="3554296"/>
        <a:ext cx="3915776" cy="9352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577EE-F99B-48A6-B0C4-01ED8B86134E}">
      <dsp:nvSpPr>
        <dsp:cNvPr id="0" name=""/>
        <dsp:cNvSpPr/>
      </dsp:nvSpPr>
      <dsp:spPr>
        <a:xfrm>
          <a:off x="386016" y="0"/>
          <a:ext cx="7748876" cy="1139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yetersizlik ve başka bozuklukları önlemeye yönelik üç farklı yöntem;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19392" y="33376"/>
        <a:ext cx="7682124" cy="1072788"/>
      </dsp:txXfrm>
    </dsp:sp>
    <dsp:sp modelId="{D4086683-C4F6-48D8-9810-C7B2C66C00DB}">
      <dsp:nvSpPr>
        <dsp:cNvPr id="0" name=""/>
        <dsp:cNvSpPr/>
      </dsp:nvSpPr>
      <dsp:spPr>
        <a:xfrm>
          <a:off x="410037" y="1346553"/>
          <a:ext cx="1139540" cy="1139540"/>
        </a:xfrm>
        <a:prstGeom prst="smileyFac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25400">
          <a:solidFill>
            <a:schemeClr val="bg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C72E2-DC78-40D0-B862-38EAE571AD90}">
      <dsp:nvSpPr>
        <dsp:cNvPr id="0" name=""/>
        <dsp:cNvSpPr/>
      </dsp:nvSpPr>
      <dsp:spPr>
        <a:xfrm>
          <a:off x="1617950" y="1346553"/>
          <a:ext cx="6540963" cy="11395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Birincil önleme: </a:t>
          </a: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yetersizliğe neden olabilecek durumun ortadan kaldırılmasıdır.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673588" y="1402191"/>
        <a:ext cx="6429687" cy="1028264"/>
      </dsp:txXfrm>
    </dsp:sp>
    <dsp:sp modelId="{BEF06091-2513-4A01-B513-C9FA9EB7691E}">
      <dsp:nvSpPr>
        <dsp:cNvPr id="0" name=""/>
        <dsp:cNvSpPr/>
      </dsp:nvSpPr>
      <dsp:spPr>
        <a:xfrm>
          <a:off x="410037" y="2622838"/>
          <a:ext cx="1139540" cy="1139540"/>
        </a:xfrm>
        <a:prstGeom prst="smileyFac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25400">
          <a:solidFill>
            <a:schemeClr val="bg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F0A7C-F505-4CEC-84FE-EF59D5522B0D}">
      <dsp:nvSpPr>
        <dsp:cNvPr id="0" name=""/>
        <dsp:cNvSpPr/>
      </dsp:nvSpPr>
      <dsp:spPr>
        <a:xfrm>
          <a:off x="1617950" y="2622838"/>
          <a:ext cx="6540963" cy="11395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İkincil önleme: </a:t>
          </a: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yetersizliğe neden olan durumun ortadan kaldırılmasıdır.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673588" y="2678476"/>
        <a:ext cx="6429687" cy="1028264"/>
      </dsp:txXfrm>
    </dsp:sp>
    <dsp:sp modelId="{8A8B891D-4291-4949-85AF-5F4434E63E70}">
      <dsp:nvSpPr>
        <dsp:cNvPr id="0" name=""/>
        <dsp:cNvSpPr/>
      </dsp:nvSpPr>
      <dsp:spPr>
        <a:xfrm>
          <a:off x="410037" y="3899124"/>
          <a:ext cx="1139540" cy="1139540"/>
        </a:xfrm>
        <a:prstGeom prst="smileyFac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25400">
          <a:solidFill>
            <a:schemeClr val="bg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A804A-8716-4D9C-B95B-325AE0EAEDD1}">
      <dsp:nvSpPr>
        <dsp:cNvPr id="0" name=""/>
        <dsp:cNvSpPr/>
      </dsp:nvSpPr>
      <dsp:spPr>
        <a:xfrm>
          <a:off x="1617950" y="3899124"/>
          <a:ext cx="6540963" cy="11395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Üçüncül önleme: </a:t>
          </a:r>
          <a:r>
            <a:rPr lang="tr-T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etkilerini en aza indirmektir.</a:t>
          </a:r>
          <a:endParaRPr lang="tr-T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673588" y="3954762"/>
        <a:ext cx="6429687" cy="1028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51550-75D2-42E3-95EF-74D8815ECE6B}">
      <dsp:nvSpPr>
        <dsp:cNvPr id="0" name=""/>
        <dsp:cNvSpPr/>
      </dsp:nvSpPr>
      <dsp:spPr>
        <a:xfrm>
          <a:off x="2651615" y="4091687"/>
          <a:ext cx="154297" cy="154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A8590-F7CE-412F-8A91-12F14135F8B0}">
      <dsp:nvSpPr>
        <dsp:cNvPr id="0" name=""/>
        <dsp:cNvSpPr/>
      </dsp:nvSpPr>
      <dsp:spPr>
        <a:xfrm>
          <a:off x="2360765" y="4231700"/>
          <a:ext cx="154297" cy="154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45367-1743-44D0-8396-DBFC59B181A2}">
      <dsp:nvSpPr>
        <dsp:cNvPr id="0" name=""/>
        <dsp:cNvSpPr/>
      </dsp:nvSpPr>
      <dsp:spPr>
        <a:xfrm>
          <a:off x="2056027" y="4342294"/>
          <a:ext cx="154297" cy="154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43BFE-5C98-411C-89EA-C48A6A7F32D8}">
      <dsp:nvSpPr>
        <dsp:cNvPr id="0" name=""/>
        <dsp:cNvSpPr/>
      </dsp:nvSpPr>
      <dsp:spPr>
        <a:xfrm>
          <a:off x="4048007" y="2470916"/>
          <a:ext cx="154297" cy="1542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43AAB-993B-4CEC-B436-C40055071169}">
      <dsp:nvSpPr>
        <dsp:cNvPr id="0" name=""/>
        <dsp:cNvSpPr/>
      </dsp:nvSpPr>
      <dsp:spPr>
        <a:xfrm>
          <a:off x="3930741" y="2755845"/>
          <a:ext cx="154297" cy="1542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EF087-C1A4-4B4A-8938-9E419A379349}">
      <dsp:nvSpPr>
        <dsp:cNvPr id="0" name=""/>
        <dsp:cNvSpPr/>
      </dsp:nvSpPr>
      <dsp:spPr>
        <a:xfrm>
          <a:off x="3847420" y="326050"/>
          <a:ext cx="154297" cy="154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66B0B-F78E-443F-993A-3E12BE03DE34}">
      <dsp:nvSpPr>
        <dsp:cNvPr id="0" name=""/>
        <dsp:cNvSpPr/>
      </dsp:nvSpPr>
      <dsp:spPr>
        <a:xfrm>
          <a:off x="4061894" y="189851"/>
          <a:ext cx="154297" cy="154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0DFF0-8854-471B-85C2-149164757A6A}">
      <dsp:nvSpPr>
        <dsp:cNvPr id="0" name=""/>
        <dsp:cNvSpPr/>
      </dsp:nvSpPr>
      <dsp:spPr>
        <a:xfrm>
          <a:off x="4276367" y="53651"/>
          <a:ext cx="154297" cy="154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D44AB-5706-47DD-9D75-FAA976B967CE}">
      <dsp:nvSpPr>
        <dsp:cNvPr id="0" name=""/>
        <dsp:cNvSpPr/>
      </dsp:nvSpPr>
      <dsp:spPr>
        <a:xfrm>
          <a:off x="4490841" y="189851"/>
          <a:ext cx="154297" cy="1542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33089-8113-4422-9A92-EC29AAFF74A9}">
      <dsp:nvSpPr>
        <dsp:cNvPr id="0" name=""/>
        <dsp:cNvSpPr/>
      </dsp:nvSpPr>
      <dsp:spPr>
        <a:xfrm>
          <a:off x="4705314" y="326050"/>
          <a:ext cx="154297" cy="1542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3BCE1-17C2-4639-B24B-CE137573D0EC}">
      <dsp:nvSpPr>
        <dsp:cNvPr id="0" name=""/>
        <dsp:cNvSpPr/>
      </dsp:nvSpPr>
      <dsp:spPr>
        <a:xfrm>
          <a:off x="4276367" y="340759"/>
          <a:ext cx="154297" cy="154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FFE7D-C6C3-41B2-956E-B22582AE3ADB}">
      <dsp:nvSpPr>
        <dsp:cNvPr id="0" name=""/>
        <dsp:cNvSpPr/>
      </dsp:nvSpPr>
      <dsp:spPr>
        <a:xfrm>
          <a:off x="4276367" y="628412"/>
          <a:ext cx="154297" cy="154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C9674-4466-479A-B724-50AD1F114DD0}">
      <dsp:nvSpPr>
        <dsp:cNvPr id="0" name=""/>
        <dsp:cNvSpPr/>
      </dsp:nvSpPr>
      <dsp:spPr>
        <a:xfrm>
          <a:off x="1303827" y="4670594"/>
          <a:ext cx="3328195" cy="89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ihtiyaçlarına göre sınıflandırma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347389" y="4714156"/>
        <a:ext cx="3241071" cy="805253"/>
      </dsp:txXfrm>
    </dsp:sp>
    <dsp:sp modelId="{2112D420-E30A-4E1C-8B7C-75ECB179B3F4}">
      <dsp:nvSpPr>
        <dsp:cNvPr id="0" name=""/>
        <dsp:cNvSpPr/>
      </dsp:nvSpPr>
      <dsp:spPr>
        <a:xfrm>
          <a:off x="381129" y="3795650"/>
          <a:ext cx="1542974" cy="1542865"/>
        </a:xfrm>
        <a:prstGeom prst="sun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6E49AA-CF44-4D92-893A-F4CB6C577C8A}">
      <dsp:nvSpPr>
        <dsp:cNvPr id="0" name=""/>
        <dsp:cNvSpPr/>
      </dsp:nvSpPr>
      <dsp:spPr>
        <a:xfrm>
          <a:off x="3444704" y="3511811"/>
          <a:ext cx="3328195" cy="892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Ağırlık derecesine göre sınıflandırma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88266" y="3555373"/>
        <a:ext cx="3241071" cy="805253"/>
      </dsp:txXfrm>
    </dsp:sp>
    <dsp:sp modelId="{44502362-9189-4876-A466-0081DF2188FE}">
      <dsp:nvSpPr>
        <dsp:cNvPr id="0" name=""/>
        <dsp:cNvSpPr/>
      </dsp:nvSpPr>
      <dsp:spPr>
        <a:xfrm>
          <a:off x="2522006" y="2636867"/>
          <a:ext cx="1542974" cy="1542865"/>
        </a:xfrm>
        <a:prstGeom prst="sun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B6471C-7E23-4C73-96AE-8AAD4EB663C0}">
      <dsp:nvSpPr>
        <dsp:cNvPr id="0" name=""/>
        <dsp:cNvSpPr/>
      </dsp:nvSpPr>
      <dsp:spPr>
        <a:xfrm>
          <a:off x="4427579" y="1754295"/>
          <a:ext cx="3328195" cy="892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471141" y="1797857"/>
        <a:ext cx="3241071" cy="805253"/>
      </dsp:txXfrm>
    </dsp:sp>
    <dsp:sp modelId="{958D709C-D8A7-406C-BBEF-3DFAD7A9B20F}">
      <dsp:nvSpPr>
        <dsp:cNvPr id="0" name=""/>
        <dsp:cNvSpPr/>
      </dsp:nvSpPr>
      <dsp:spPr>
        <a:xfrm>
          <a:off x="3504880" y="879351"/>
          <a:ext cx="1542974" cy="1542865"/>
        </a:xfrm>
        <a:prstGeom prst="sun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878C1-5423-40B7-9C90-3740F992F2C4}">
      <dsp:nvSpPr>
        <dsp:cNvPr id="0" name=""/>
        <dsp:cNvSpPr/>
      </dsp:nvSpPr>
      <dsp:spPr>
        <a:xfrm rot="16200000">
          <a:off x="-1004788" y="1006772"/>
          <a:ext cx="3960440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067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ve öğrenme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984" y="792088"/>
        <a:ext cx="1946895" cy="2376264"/>
      </dsp:txXfrm>
    </dsp:sp>
    <dsp:sp modelId="{A6BFB89C-3EFB-4F41-A119-45B6F77A124E}">
      <dsp:nvSpPr>
        <dsp:cNvPr id="0" name=""/>
        <dsp:cNvSpPr/>
      </dsp:nvSpPr>
      <dsp:spPr>
        <a:xfrm rot="16200000">
          <a:off x="1091803" y="1006772"/>
          <a:ext cx="3960440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-399998"/>
                <a:satOff val="12094"/>
                <a:lumOff val="2091"/>
                <a:alphaOff val="0"/>
                <a:shade val="15000"/>
                <a:satMod val="180000"/>
              </a:schemeClr>
            </a:gs>
            <a:gs pos="50000">
              <a:schemeClr val="accent3">
                <a:hueOff val="-399998"/>
                <a:satOff val="12094"/>
                <a:lumOff val="2091"/>
                <a:alphaOff val="0"/>
                <a:shade val="45000"/>
                <a:satMod val="170000"/>
              </a:schemeClr>
            </a:gs>
            <a:gs pos="70000">
              <a:schemeClr val="accent3">
                <a:hueOff val="-399998"/>
                <a:satOff val="12094"/>
                <a:lumOff val="209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399998"/>
                <a:satOff val="12094"/>
                <a:lumOff val="209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067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sosyal, davranışsal ve duygusal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098575" y="792088"/>
        <a:ext cx="1946895" cy="2376264"/>
      </dsp:txXfrm>
    </dsp:sp>
    <dsp:sp modelId="{1DFA05C7-F9CA-4CAB-A9B5-9D628A3F7192}">
      <dsp:nvSpPr>
        <dsp:cNvPr id="0" name=""/>
        <dsp:cNvSpPr/>
      </dsp:nvSpPr>
      <dsp:spPr>
        <a:xfrm rot="16200000">
          <a:off x="3181036" y="1006772"/>
          <a:ext cx="3960440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-799997"/>
                <a:satOff val="24189"/>
                <a:lumOff val="4183"/>
                <a:alphaOff val="0"/>
                <a:shade val="15000"/>
                <a:satMod val="180000"/>
              </a:schemeClr>
            </a:gs>
            <a:gs pos="50000">
              <a:schemeClr val="accent3">
                <a:hueOff val="-799997"/>
                <a:satOff val="24189"/>
                <a:lumOff val="4183"/>
                <a:alphaOff val="0"/>
                <a:shade val="45000"/>
                <a:satMod val="170000"/>
              </a:schemeClr>
            </a:gs>
            <a:gs pos="70000">
              <a:schemeClr val="accent3">
                <a:hueOff val="-799997"/>
                <a:satOff val="24189"/>
                <a:lumOff val="418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799997"/>
                <a:satOff val="24189"/>
                <a:lumOff val="418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067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4187808" y="792088"/>
        <a:ext cx="1946895" cy="2376264"/>
      </dsp:txXfrm>
    </dsp:sp>
    <dsp:sp modelId="{8D1FC6FA-D24A-49B4-B9A2-551AC92DC683}">
      <dsp:nvSpPr>
        <dsp:cNvPr id="0" name=""/>
        <dsp:cNvSpPr/>
      </dsp:nvSpPr>
      <dsp:spPr>
        <a:xfrm rot="16200000">
          <a:off x="5273948" y="1006772"/>
          <a:ext cx="3960440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-1199995"/>
                <a:satOff val="36283"/>
                <a:lumOff val="6274"/>
                <a:alphaOff val="0"/>
                <a:shade val="15000"/>
                <a:satMod val="180000"/>
              </a:schemeClr>
            </a:gs>
            <a:gs pos="50000">
              <a:schemeClr val="accent3">
                <a:hueOff val="-1199995"/>
                <a:satOff val="36283"/>
                <a:lumOff val="6274"/>
                <a:alphaOff val="0"/>
                <a:shade val="45000"/>
                <a:satMod val="170000"/>
              </a:schemeClr>
            </a:gs>
            <a:gs pos="70000">
              <a:schemeClr val="accent3">
                <a:hueOff val="-1199995"/>
                <a:satOff val="36283"/>
                <a:lumOff val="62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199995"/>
                <a:satOff val="36283"/>
                <a:lumOff val="62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067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sağlık özellikleri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6280720" y="792088"/>
        <a:ext cx="1946895" cy="23762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1320-F231-45BD-A4A7-60155115B2BC}">
      <dsp:nvSpPr>
        <dsp:cNvPr id="0" name=""/>
        <dsp:cNvSpPr/>
      </dsp:nvSpPr>
      <dsp:spPr>
        <a:xfrm>
          <a:off x="643" y="1054323"/>
          <a:ext cx="2770684" cy="33248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85464" y="2140431"/>
        <a:ext cx="2726353" cy="554136"/>
      </dsp:txXfrm>
    </dsp:sp>
    <dsp:sp modelId="{47FADBB7-7592-4B7C-BB0A-7B3C416B5D38}">
      <dsp:nvSpPr>
        <dsp:cNvPr id="0" name=""/>
        <dsp:cNvSpPr/>
      </dsp:nvSpPr>
      <dsp:spPr>
        <a:xfrm>
          <a:off x="554780" y="1054323"/>
          <a:ext cx="2064159" cy="33248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 süreleri kısa ve dağınıktır.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4780" y="1054323"/>
        <a:ext cx="2064159" cy="3324820"/>
      </dsp:txXfrm>
    </dsp:sp>
    <dsp:sp modelId="{EFFFC3D5-FCC0-4917-9863-92E08FBFB765}">
      <dsp:nvSpPr>
        <dsp:cNvPr id="0" name=""/>
        <dsp:cNvSpPr/>
      </dsp:nvSpPr>
      <dsp:spPr>
        <a:xfrm>
          <a:off x="2868301" y="1054323"/>
          <a:ext cx="2770684" cy="33248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82193" y="2140431"/>
        <a:ext cx="2726353" cy="554136"/>
      </dsp:txXfrm>
    </dsp:sp>
    <dsp:sp modelId="{3A516D8E-334A-4B91-98A1-1E31A4912D4F}">
      <dsp:nvSpPr>
        <dsp:cNvPr id="0" name=""/>
        <dsp:cNvSpPr/>
      </dsp:nvSpPr>
      <dsp:spPr>
        <a:xfrm rot="5400000">
          <a:off x="2637989" y="3695122"/>
          <a:ext cx="488331" cy="4156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D255A-0F65-4D61-9BBC-5F844A30FB46}">
      <dsp:nvSpPr>
        <dsp:cNvPr id="0" name=""/>
        <dsp:cNvSpPr/>
      </dsp:nvSpPr>
      <dsp:spPr>
        <a:xfrm>
          <a:off x="3422438" y="1054323"/>
          <a:ext cx="2064159" cy="33248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Gelişim gösteren akranlarına göre daha geç ve yavaş öğrenirler.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22438" y="1054323"/>
        <a:ext cx="2064159" cy="3324820"/>
      </dsp:txXfrm>
    </dsp:sp>
    <dsp:sp modelId="{42312E8C-6AAB-4A01-B7CC-3E562D5A4BDD}">
      <dsp:nvSpPr>
        <dsp:cNvPr id="0" name=""/>
        <dsp:cNvSpPr/>
      </dsp:nvSpPr>
      <dsp:spPr>
        <a:xfrm>
          <a:off x="5735960" y="1054323"/>
          <a:ext cx="2770684" cy="33248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Dikkat sınırlılığı</a:t>
          </a:r>
          <a:endParaRPr lang="tr-TR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49851" y="2140431"/>
        <a:ext cx="2726353" cy="554136"/>
      </dsp:txXfrm>
    </dsp:sp>
    <dsp:sp modelId="{165C23F1-0BA7-40A5-BF68-BE27F84903A8}">
      <dsp:nvSpPr>
        <dsp:cNvPr id="0" name=""/>
        <dsp:cNvSpPr/>
      </dsp:nvSpPr>
      <dsp:spPr>
        <a:xfrm rot="5400000">
          <a:off x="5505647" y="3695122"/>
          <a:ext cx="488331" cy="4156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3574"/>
              <a:satOff val="20971"/>
              <a:lumOff val="3622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7BF556-954F-4B56-BFAE-23645B617BDF}">
      <dsp:nvSpPr>
        <dsp:cNvPr id="0" name=""/>
        <dsp:cNvSpPr/>
      </dsp:nvSpPr>
      <dsp:spPr>
        <a:xfrm>
          <a:off x="6290096" y="1054323"/>
          <a:ext cx="2064159" cy="33248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kısa sureli bellek hem de uzun süreli bellek görevlerini yerine getirmede zorluk yaşarlar.</a:t>
          </a:r>
          <a:endParaRPr lang="tr-TR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90096" y="1054323"/>
        <a:ext cx="2064159" cy="33248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E783-7113-48B2-AB15-91590D57585B}">
      <dsp:nvSpPr>
        <dsp:cNvPr id="0" name=""/>
        <dsp:cNvSpPr/>
      </dsp:nvSpPr>
      <dsp:spPr>
        <a:xfrm>
          <a:off x="657" y="1055248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108368" y="2164274"/>
        <a:ext cx="2783881" cy="565829"/>
      </dsp:txXfrm>
    </dsp:sp>
    <dsp:sp modelId="{A4DC4651-2314-4417-A17C-CD1EC51AD493}">
      <dsp:nvSpPr>
        <dsp:cNvPr id="0" name=""/>
        <dsp:cNvSpPr/>
      </dsp:nvSpPr>
      <dsp:spPr>
        <a:xfrm>
          <a:off x="566487" y="1055248"/>
          <a:ext cx="2107715" cy="3394977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soyut kavramları çok geç ve güç öğrenirler. </a:t>
          </a: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66487" y="1055248"/>
        <a:ext cx="2107715" cy="3394977"/>
      </dsp:txXfrm>
    </dsp:sp>
    <dsp:sp modelId="{E5F00C4E-88D5-49FB-B75E-7B1DFECA91E4}">
      <dsp:nvSpPr>
        <dsp:cNvPr id="0" name=""/>
        <dsp:cNvSpPr/>
      </dsp:nvSpPr>
      <dsp:spPr>
        <a:xfrm>
          <a:off x="2928825" y="1055248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-599998"/>
                <a:satOff val="18141"/>
                <a:lumOff val="3137"/>
                <a:alphaOff val="0"/>
                <a:shade val="15000"/>
                <a:satMod val="180000"/>
              </a:schemeClr>
            </a:gs>
            <a:gs pos="50000">
              <a:schemeClr val="accent3">
                <a:hueOff val="-599998"/>
                <a:satOff val="18141"/>
                <a:lumOff val="3137"/>
                <a:alphaOff val="0"/>
                <a:shade val="45000"/>
                <a:satMod val="170000"/>
              </a:schemeClr>
            </a:gs>
            <a:gs pos="70000">
              <a:schemeClr val="accent3">
                <a:hueOff val="-599998"/>
                <a:satOff val="18141"/>
                <a:lumOff val="31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599998"/>
                <a:satOff val="18141"/>
                <a:lumOff val="31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819799" y="2164274"/>
        <a:ext cx="2783881" cy="565829"/>
      </dsp:txXfrm>
    </dsp:sp>
    <dsp:sp modelId="{BDA9E7C0-36EF-4451-B965-329A1A15B34A}">
      <dsp:nvSpPr>
        <dsp:cNvPr id="0" name=""/>
        <dsp:cNvSpPr/>
      </dsp:nvSpPr>
      <dsp:spPr>
        <a:xfrm rot="5400000">
          <a:off x="2693622" y="3752134"/>
          <a:ext cx="498698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25D9E-7B15-4930-9240-9DA73CDA549E}">
      <dsp:nvSpPr>
        <dsp:cNvPr id="0" name=""/>
        <dsp:cNvSpPr/>
      </dsp:nvSpPr>
      <dsp:spPr>
        <a:xfrm>
          <a:off x="3494655" y="1055248"/>
          <a:ext cx="2107715" cy="3394977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çoğu zaman soyut işlemler evresine ulaşamadığı belirtilmektedir.</a:t>
          </a: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94655" y="1055248"/>
        <a:ext cx="2107715" cy="3394977"/>
      </dsp:txXfrm>
    </dsp:sp>
    <dsp:sp modelId="{3B9AA3FF-BB26-46F6-BDDA-8356C3A20229}">
      <dsp:nvSpPr>
        <dsp:cNvPr id="0" name=""/>
        <dsp:cNvSpPr/>
      </dsp:nvSpPr>
      <dsp:spPr>
        <a:xfrm>
          <a:off x="5856994" y="1055248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-1199995"/>
                <a:satOff val="36283"/>
                <a:lumOff val="6274"/>
                <a:alphaOff val="0"/>
                <a:shade val="15000"/>
                <a:satMod val="180000"/>
              </a:schemeClr>
            </a:gs>
            <a:gs pos="50000">
              <a:schemeClr val="accent3">
                <a:hueOff val="-1199995"/>
                <a:satOff val="36283"/>
                <a:lumOff val="6274"/>
                <a:alphaOff val="0"/>
                <a:shade val="45000"/>
                <a:satMod val="170000"/>
              </a:schemeClr>
            </a:gs>
            <a:gs pos="70000">
              <a:schemeClr val="accent3">
                <a:hueOff val="-1199995"/>
                <a:satOff val="36283"/>
                <a:lumOff val="62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199995"/>
                <a:satOff val="36283"/>
                <a:lumOff val="62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Soyut işlemler</a:t>
          </a:r>
          <a:endParaRPr lang="tr-TR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747968" y="2164274"/>
        <a:ext cx="2783881" cy="565829"/>
      </dsp:txXfrm>
    </dsp:sp>
    <dsp:sp modelId="{D7FD1307-D076-4FFE-BA70-A124332DB2B9}">
      <dsp:nvSpPr>
        <dsp:cNvPr id="0" name=""/>
        <dsp:cNvSpPr/>
      </dsp:nvSpPr>
      <dsp:spPr>
        <a:xfrm rot="5400000">
          <a:off x="5621791" y="3752134"/>
          <a:ext cx="498698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99995"/>
              <a:satOff val="36283"/>
              <a:lumOff val="62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F7CE7C-8A7E-4E2D-BCC9-14545A499EA7}">
      <dsp:nvSpPr>
        <dsp:cNvPr id="0" name=""/>
        <dsp:cNvSpPr/>
      </dsp:nvSpPr>
      <dsp:spPr>
        <a:xfrm>
          <a:off x="6422823" y="1055248"/>
          <a:ext cx="2107715" cy="3394977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özellikleri nedeniyle olayları ayırt etme, çözüm üretme gibi becerileri öğrenmede yetersizlik göstermektedirler.</a:t>
          </a: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22823" y="1055248"/>
        <a:ext cx="2107715" cy="33949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7783-4641-4AC0-B6E0-7BADF0E294F8}">
      <dsp:nvSpPr>
        <dsp:cNvPr id="0" name=""/>
        <dsp:cNvSpPr/>
      </dsp:nvSpPr>
      <dsp:spPr>
        <a:xfrm>
          <a:off x="632" y="968972"/>
          <a:ext cx="2720411" cy="32644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65769" y="2035373"/>
        <a:ext cx="2676885" cy="544082"/>
      </dsp:txXfrm>
    </dsp:sp>
    <dsp:sp modelId="{4EC0ACBB-4D8B-477D-8ABF-6E91CA396EC5}">
      <dsp:nvSpPr>
        <dsp:cNvPr id="0" name=""/>
        <dsp:cNvSpPr/>
      </dsp:nvSpPr>
      <dsp:spPr>
        <a:xfrm>
          <a:off x="544714" y="968972"/>
          <a:ext cx="2026706" cy="3264493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öğrenme ortamlarındaki motivasyonları düşüktür.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4714" y="968972"/>
        <a:ext cx="2026706" cy="3264493"/>
      </dsp:txXfrm>
    </dsp:sp>
    <dsp:sp modelId="{FF0C631A-D2B1-40EB-86A1-638999F4200B}">
      <dsp:nvSpPr>
        <dsp:cNvPr id="0" name=""/>
        <dsp:cNvSpPr/>
      </dsp:nvSpPr>
      <dsp:spPr>
        <a:xfrm>
          <a:off x="2816258" y="968972"/>
          <a:ext cx="2720411" cy="32644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shade val="80000"/>
                <a:hueOff val="42658"/>
                <a:satOff val="-485"/>
                <a:lumOff val="1174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42658"/>
                <a:satOff val="-485"/>
                <a:lumOff val="1174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42658"/>
                <a:satOff val="-485"/>
                <a:lumOff val="117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42658"/>
                <a:satOff val="-485"/>
                <a:lumOff val="117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49856" y="2035373"/>
        <a:ext cx="2676885" cy="544082"/>
      </dsp:txXfrm>
    </dsp:sp>
    <dsp:sp modelId="{CF650064-1AF6-4EF1-9C08-0A99AA233E32}">
      <dsp:nvSpPr>
        <dsp:cNvPr id="0" name=""/>
        <dsp:cNvSpPr/>
      </dsp:nvSpPr>
      <dsp:spPr>
        <a:xfrm rot="5400000">
          <a:off x="2589928" y="3564149"/>
          <a:ext cx="479864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5C07AD-46D0-40F6-A4C5-B84F794EBE92}">
      <dsp:nvSpPr>
        <dsp:cNvPr id="0" name=""/>
        <dsp:cNvSpPr/>
      </dsp:nvSpPr>
      <dsp:spPr>
        <a:xfrm>
          <a:off x="3360340" y="968972"/>
          <a:ext cx="2026706" cy="3264493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ortamlarında önemli kaygılar yaşamaktadırlar. 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60340" y="968972"/>
        <a:ext cx="2026706" cy="3264493"/>
      </dsp:txXfrm>
    </dsp:sp>
    <dsp:sp modelId="{55CA8943-6275-464E-BB1D-E51ED7F0A4F1}">
      <dsp:nvSpPr>
        <dsp:cNvPr id="0" name=""/>
        <dsp:cNvSpPr/>
      </dsp:nvSpPr>
      <dsp:spPr>
        <a:xfrm>
          <a:off x="5631884" y="968972"/>
          <a:ext cx="2720411" cy="34955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shade val="80000"/>
                <a:hueOff val="85315"/>
                <a:satOff val="-970"/>
                <a:lumOff val="23482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85315"/>
                <a:satOff val="-970"/>
                <a:lumOff val="23482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85315"/>
                <a:satOff val="-970"/>
                <a:lumOff val="234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85315"/>
                <a:satOff val="-970"/>
                <a:lumOff val="234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Motivasyon düzeyleri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470761" y="2130095"/>
        <a:ext cx="2866328" cy="544082"/>
      </dsp:txXfrm>
    </dsp:sp>
    <dsp:sp modelId="{B51B090D-CBF0-4F94-AEDD-0E3D2CED5F9B}">
      <dsp:nvSpPr>
        <dsp:cNvPr id="0" name=""/>
        <dsp:cNvSpPr/>
      </dsp:nvSpPr>
      <dsp:spPr>
        <a:xfrm rot="5400000">
          <a:off x="5405554" y="3564149"/>
          <a:ext cx="479864" cy="4080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5315"/>
              <a:satOff val="-970"/>
              <a:lumOff val="2348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00B0A0-EEC2-42C6-9D6B-68F60D94C198}">
      <dsp:nvSpPr>
        <dsp:cNvPr id="0" name=""/>
        <dsp:cNvSpPr/>
      </dsp:nvSpPr>
      <dsp:spPr>
        <a:xfrm>
          <a:off x="6175966" y="968972"/>
          <a:ext cx="2026706" cy="3495522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Geçmişteki başarısızlıkları ve kaygıları bir amaca ulaşmak için daha az çaba göstermelerine neden olmakta, motivasyonlarını azaltmaktadır.</a:t>
          </a:r>
          <a:endParaRPr lang="tr-T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75966" y="968972"/>
        <a:ext cx="2026706" cy="34955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168F-F547-4977-9F95-ECFE9B249923}">
      <dsp:nvSpPr>
        <dsp:cNvPr id="0" name=""/>
        <dsp:cNvSpPr/>
      </dsp:nvSpPr>
      <dsp:spPr>
        <a:xfrm>
          <a:off x="653" y="1083776"/>
          <a:ext cx="2814218" cy="33770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102519" y="2186950"/>
        <a:ext cx="2769191" cy="562843"/>
      </dsp:txXfrm>
    </dsp:sp>
    <dsp:sp modelId="{BE61C8F8-633C-4AF0-BDAD-7E300AEB32BE}">
      <dsp:nvSpPr>
        <dsp:cNvPr id="0" name=""/>
        <dsp:cNvSpPr/>
      </dsp:nvSpPr>
      <dsp:spPr>
        <a:xfrm>
          <a:off x="563497" y="1083776"/>
          <a:ext cx="2096593" cy="3377062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edindikleri bilgi ve becerileri korumada ve genellemede güçlük çekerler. 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63497" y="1083776"/>
        <a:ext cx="2096593" cy="3377062"/>
      </dsp:txXfrm>
    </dsp:sp>
    <dsp:sp modelId="{73C950DE-F3F6-4A41-ABB3-D54BF617A8EF}">
      <dsp:nvSpPr>
        <dsp:cNvPr id="0" name=""/>
        <dsp:cNvSpPr/>
      </dsp:nvSpPr>
      <dsp:spPr>
        <a:xfrm>
          <a:off x="2913370" y="1083776"/>
          <a:ext cx="2814218" cy="33770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shade val="80000"/>
                <a:hueOff val="-63650"/>
                <a:satOff val="680"/>
                <a:lumOff val="11042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-63650"/>
                <a:satOff val="680"/>
                <a:lumOff val="11042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-63650"/>
                <a:satOff val="680"/>
                <a:lumOff val="1104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-63650"/>
                <a:satOff val="680"/>
                <a:lumOff val="1104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810196" y="2186950"/>
        <a:ext cx="2769191" cy="562843"/>
      </dsp:txXfrm>
    </dsp:sp>
    <dsp:sp modelId="{DBAB8DF9-7BBB-46D0-9B67-6A107C63FAD9}">
      <dsp:nvSpPr>
        <dsp:cNvPr id="0" name=""/>
        <dsp:cNvSpPr/>
      </dsp:nvSpPr>
      <dsp:spPr>
        <a:xfrm rot="5400000">
          <a:off x="2679472" y="3765681"/>
          <a:ext cx="495937" cy="422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B25AE-2F16-44F1-8026-6C3A2608BDFD}">
      <dsp:nvSpPr>
        <dsp:cNvPr id="0" name=""/>
        <dsp:cNvSpPr/>
      </dsp:nvSpPr>
      <dsp:spPr>
        <a:xfrm>
          <a:off x="3476214" y="1083776"/>
          <a:ext cx="2096593" cy="3377062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Edindikleri bilgi ve becerileri öğretim sona erdikten sonra hatırlamakta güçlük çekebilirler.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76214" y="1083776"/>
        <a:ext cx="2096593" cy="3377062"/>
      </dsp:txXfrm>
    </dsp:sp>
    <dsp:sp modelId="{7375B0AA-ECD9-4FCF-A5D6-F1F0ECA5388A}">
      <dsp:nvSpPr>
        <dsp:cNvPr id="0" name=""/>
        <dsp:cNvSpPr/>
      </dsp:nvSpPr>
      <dsp:spPr>
        <a:xfrm>
          <a:off x="5826087" y="1083776"/>
          <a:ext cx="2814218" cy="33770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shade val="80000"/>
                <a:hueOff val="-127301"/>
                <a:satOff val="1360"/>
                <a:lumOff val="22083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-127301"/>
                <a:satOff val="1360"/>
                <a:lumOff val="22083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-127301"/>
                <a:satOff val="1360"/>
                <a:lumOff val="2208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-127301"/>
                <a:satOff val="1360"/>
                <a:lumOff val="2208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Genelleme becerileri</a:t>
          </a:r>
          <a:endParaRPr lang="tr-T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722913" y="2186950"/>
        <a:ext cx="2769191" cy="562843"/>
      </dsp:txXfrm>
    </dsp:sp>
    <dsp:sp modelId="{D992C01B-4B5B-4019-9F77-FE35F5A43891}">
      <dsp:nvSpPr>
        <dsp:cNvPr id="0" name=""/>
        <dsp:cNvSpPr/>
      </dsp:nvSpPr>
      <dsp:spPr>
        <a:xfrm rot="5400000">
          <a:off x="5592189" y="3765681"/>
          <a:ext cx="495937" cy="422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-127301"/>
              <a:satOff val="1360"/>
              <a:lumOff val="220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89C621-0C16-48FF-AC12-91846F26F395}">
      <dsp:nvSpPr>
        <dsp:cNvPr id="0" name=""/>
        <dsp:cNvSpPr/>
      </dsp:nvSpPr>
      <dsp:spPr>
        <a:xfrm>
          <a:off x="6388930" y="1083776"/>
          <a:ext cx="2096593" cy="3377062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Edindikleri becerileri korumak ve genellemek için öğretim ve desteğe ihtiyaç duyarlar.</a:t>
          </a:r>
          <a:endParaRPr lang="tr-T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388930" y="1083776"/>
        <a:ext cx="2096593" cy="33770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EE27-1131-4FF7-B2E4-7D665B6E76D4}">
      <dsp:nvSpPr>
        <dsp:cNvPr id="0" name=""/>
        <dsp:cNvSpPr/>
      </dsp:nvSpPr>
      <dsp:spPr>
        <a:xfrm>
          <a:off x="643" y="859890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84144" y="1944678"/>
        <a:ext cx="2723038" cy="553463"/>
      </dsp:txXfrm>
    </dsp:sp>
    <dsp:sp modelId="{5AF295DA-007C-4DB6-BE92-6B894C1E69B7}">
      <dsp:nvSpPr>
        <dsp:cNvPr id="0" name=""/>
        <dsp:cNvSpPr/>
      </dsp:nvSpPr>
      <dsp:spPr>
        <a:xfrm>
          <a:off x="554106" y="859890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dikkat, bellek, motivasyon, genelleme gibi alanlardaki özellikleri,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4106" y="859890"/>
        <a:ext cx="2061649" cy="3320778"/>
      </dsp:txXfrm>
    </dsp:sp>
    <dsp:sp modelId="{C8C41F13-A45C-42B3-A134-43CD003565C0}">
      <dsp:nvSpPr>
        <dsp:cNvPr id="0" name=""/>
        <dsp:cNvSpPr/>
      </dsp:nvSpPr>
      <dsp:spPr>
        <a:xfrm>
          <a:off x="2864814" y="859890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80026" y="1944678"/>
        <a:ext cx="2723038" cy="553463"/>
      </dsp:txXfrm>
    </dsp:sp>
    <dsp:sp modelId="{BDCF5547-BFA0-4F43-9E92-7BC2BFACC943}">
      <dsp:nvSpPr>
        <dsp:cNvPr id="0" name=""/>
        <dsp:cNvSpPr/>
      </dsp:nvSpPr>
      <dsp:spPr>
        <a:xfrm rot="5400000">
          <a:off x="2634563" y="3500025"/>
          <a:ext cx="488174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53586E-0F81-476D-814D-FD65EB6E1547}">
      <dsp:nvSpPr>
        <dsp:cNvPr id="0" name=""/>
        <dsp:cNvSpPr/>
      </dsp:nvSpPr>
      <dsp:spPr>
        <a:xfrm>
          <a:off x="3418277" y="859890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onların yeni bilgi ve becerileri kazanmasında normal gelişim gösteren akranlarına göre zorluk yaşamalarına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18277" y="859890"/>
        <a:ext cx="2061649" cy="3320778"/>
      </dsp:txXfrm>
    </dsp:sp>
    <dsp:sp modelId="{47B21047-F6CD-4AD8-AC66-EA1C9258946A}">
      <dsp:nvSpPr>
        <dsp:cNvPr id="0" name=""/>
        <dsp:cNvSpPr/>
      </dsp:nvSpPr>
      <dsp:spPr>
        <a:xfrm>
          <a:off x="5728985" y="859890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özellikleri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44198" y="1944678"/>
        <a:ext cx="2723038" cy="553463"/>
      </dsp:txXfrm>
    </dsp:sp>
    <dsp:sp modelId="{CC5279C4-1FAF-44FF-B194-A0875ABE1748}">
      <dsp:nvSpPr>
        <dsp:cNvPr id="0" name=""/>
        <dsp:cNvSpPr/>
      </dsp:nvSpPr>
      <dsp:spPr>
        <a:xfrm rot="5400000">
          <a:off x="5498735" y="3500025"/>
          <a:ext cx="488174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8138C8-1074-4A70-8E12-466AFF43867C}">
      <dsp:nvSpPr>
        <dsp:cNvPr id="0" name=""/>
        <dsp:cNvSpPr/>
      </dsp:nvSpPr>
      <dsp:spPr>
        <a:xfrm>
          <a:off x="6282448" y="859890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almadan doğru tepkide bulunabilmek için daha fazla ve uzun süre öğretime ihtiyaç duymalarına neden olmaktadır. 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448" y="859890"/>
        <a:ext cx="2061649" cy="332077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0182-7EC7-4EA7-8D49-C6DF915B2E3F}">
      <dsp:nvSpPr>
        <dsp:cNvPr id="0" name=""/>
        <dsp:cNvSpPr/>
      </dsp:nvSpPr>
      <dsp:spPr>
        <a:xfrm>
          <a:off x="648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93332" y="2083816"/>
        <a:ext cx="2746114" cy="558153"/>
      </dsp:txXfrm>
    </dsp:sp>
    <dsp:sp modelId="{7C401584-5807-40ED-B9C1-A6443E64EE7B}">
      <dsp:nvSpPr>
        <dsp:cNvPr id="0" name=""/>
        <dsp:cNvSpPr/>
      </dsp:nvSpPr>
      <dsp:spPr>
        <a:xfrm>
          <a:off x="558801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 kavram, okuma-yazma ve matematik gibi akademik becerileri de geç ve güç öğrenirler.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8801" y="989835"/>
        <a:ext cx="2079121" cy="3348920"/>
      </dsp:txXfrm>
    </dsp:sp>
    <dsp:sp modelId="{44D216FB-F8BC-4A28-ACBC-4F785CE44015}">
      <dsp:nvSpPr>
        <dsp:cNvPr id="0" name=""/>
        <dsp:cNvSpPr/>
      </dsp:nvSpPr>
      <dsp:spPr>
        <a:xfrm>
          <a:off x="2889092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95111" y="2083816"/>
        <a:ext cx="2746114" cy="558153"/>
      </dsp:txXfrm>
    </dsp:sp>
    <dsp:sp modelId="{92B8FB9D-D5F9-4ACB-A4DF-C15731085970}">
      <dsp:nvSpPr>
        <dsp:cNvPr id="0" name=""/>
        <dsp:cNvSpPr/>
      </dsp:nvSpPr>
      <dsp:spPr>
        <a:xfrm rot="5400000">
          <a:off x="2657131" y="3649533"/>
          <a:ext cx="491829" cy="418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4EA9D-E4A0-4F76-A43B-938753634192}">
      <dsp:nvSpPr>
        <dsp:cNvPr id="0" name=""/>
        <dsp:cNvSpPr/>
      </dsp:nvSpPr>
      <dsp:spPr>
        <a:xfrm>
          <a:off x="3447245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Kavram, okuma-yazma ve matematik gibi akademik becerileri edinme düzeyi zihinsel yetersizliğin düzeyi ve sağlanan desteklerle ilişkilidir.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47245" y="989835"/>
        <a:ext cx="2079121" cy="3348920"/>
      </dsp:txXfrm>
    </dsp:sp>
    <dsp:sp modelId="{126B28B6-F83F-4127-84B1-B48BDA3429D3}">
      <dsp:nvSpPr>
        <dsp:cNvPr id="0" name=""/>
        <dsp:cNvSpPr/>
      </dsp:nvSpPr>
      <dsp:spPr>
        <a:xfrm>
          <a:off x="5777536" y="989835"/>
          <a:ext cx="2790767" cy="33489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Akademik beceriler</a:t>
          </a:r>
          <a:endParaRPr lang="tr-T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83555" y="2083816"/>
        <a:ext cx="2746114" cy="558153"/>
      </dsp:txXfrm>
    </dsp:sp>
    <dsp:sp modelId="{76A862AE-B3EE-4AFB-9FE7-E5D95E2EF228}">
      <dsp:nvSpPr>
        <dsp:cNvPr id="0" name=""/>
        <dsp:cNvSpPr/>
      </dsp:nvSpPr>
      <dsp:spPr>
        <a:xfrm rot="5400000">
          <a:off x="5545575" y="3649533"/>
          <a:ext cx="491829" cy="418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6ADF7-E3D5-4090-A921-E2AD96418E67}">
      <dsp:nvSpPr>
        <dsp:cNvPr id="0" name=""/>
        <dsp:cNvSpPr/>
      </dsp:nvSpPr>
      <dsp:spPr>
        <a:xfrm>
          <a:off x="6335689" y="989835"/>
          <a:ext cx="2079121" cy="3348920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Kavram ve beceri öğretiminde normal gelişim gösteren akranları için kullanılan yöntem ve ortamlardan farklı özellikte yöntem ve ortamlardan yararlanması gerekmektedir.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335689" y="989835"/>
        <a:ext cx="2079121" cy="33489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20E8A-C313-436D-B9EF-7D2D22F95706}">
      <dsp:nvSpPr>
        <dsp:cNvPr id="0" name=""/>
        <dsp:cNvSpPr/>
      </dsp:nvSpPr>
      <dsp:spPr>
        <a:xfrm rot="16200000">
          <a:off x="-1147941" y="1148953"/>
          <a:ext cx="4929410" cy="2631504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</a:t>
          </a:r>
          <a:endParaRPr lang="tr-TR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Bireyin çevresiyle etkileşimini kolaylaştıran ve çevreden onay almasını sağlayan becerilerdir.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012" y="985882"/>
        <a:ext cx="2631504" cy="2957646"/>
      </dsp:txXfrm>
    </dsp:sp>
    <dsp:sp modelId="{32BAED31-965D-44F7-A636-BD8F41DBBEBC}">
      <dsp:nvSpPr>
        <dsp:cNvPr id="0" name=""/>
        <dsp:cNvSpPr/>
      </dsp:nvSpPr>
      <dsp:spPr>
        <a:xfrm rot="16200000">
          <a:off x="1690822" y="1148953"/>
          <a:ext cx="4929410" cy="2631504"/>
        </a:xfrm>
        <a:prstGeom prst="flowChartManualOperation">
          <a:avLst/>
        </a:prstGeom>
        <a:gradFill rotWithShape="0">
          <a:gsLst>
            <a:gs pos="0">
              <a:schemeClr val="accent5">
                <a:hueOff val="-12897"/>
                <a:satOff val="-9251"/>
                <a:lumOff val="-4902"/>
                <a:alphaOff val="0"/>
                <a:shade val="15000"/>
                <a:satMod val="180000"/>
              </a:schemeClr>
            </a:gs>
            <a:gs pos="50000">
              <a:schemeClr val="accent5">
                <a:hueOff val="-12897"/>
                <a:satOff val="-9251"/>
                <a:lumOff val="-4902"/>
                <a:alphaOff val="0"/>
                <a:shade val="45000"/>
                <a:satMod val="170000"/>
              </a:schemeClr>
            </a:gs>
            <a:gs pos="70000">
              <a:schemeClr val="accent5">
                <a:hueOff val="-12897"/>
                <a:satOff val="-9251"/>
                <a:lumOff val="-49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12897"/>
                <a:satOff val="-9251"/>
                <a:lumOff val="-49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Sosyal beceriler</a:t>
          </a:r>
          <a:endParaRPr lang="tr-TR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Etkileşim, işbirliği, kendine güven ve kişisel uyumla ilgili becerileri kapsar.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839775" y="985882"/>
        <a:ext cx="2631504" cy="2957646"/>
      </dsp:txXfrm>
    </dsp:sp>
    <dsp:sp modelId="{1EB3FA0F-6E1F-45C0-A09D-E4CB9DA4783C}">
      <dsp:nvSpPr>
        <dsp:cNvPr id="0" name=""/>
        <dsp:cNvSpPr/>
      </dsp:nvSpPr>
      <dsp:spPr>
        <a:xfrm rot="16200000">
          <a:off x="4509794" y="1148953"/>
          <a:ext cx="4929410" cy="2631504"/>
        </a:xfrm>
        <a:prstGeom prst="flowChartManualOperation">
          <a:avLst/>
        </a:prstGeom>
        <a:gradFill rotWithShape="0">
          <a:gsLst>
            <a:gs pos="0">
              <a:schemeClr val="accent5">
                <a:hueOff val="-25795"/>
                <a:satOff val="-18503"/>
                <a:lumOff val="-9803"/>
                <a:alphaOff val="0"/>
                <a:shade val="15000"/>
                <a:satMod val="180000"/>
              </a:schemeClr>
            </a:gs>
            <a:gs pos="50000">
              <a:schemeClr val="accent5">
                <a:hueOff val="-25795"/>
                <a:satOff val="-18503"/>
                <a:lumOff val="-9803"/>
                <a:alphaOff val="0"/>
                <a:shade val="45000"/>
                <a:satMod val="170000"/>
              </a:schemeClr>
            </a:gs>
            <a:gs pos="70000">
              <a:schemeClr val="accent5">
                <a:hueOff val="-25795"/>
                <a:satOff val="-18503"/>
                <a:lumOff val="-98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25795"/>
                <a:satOff val="-18503"/>
                <a:lumOff val="-98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 olan çocukların sosyal özellikleri </a:t>
          </a:r>
          <a:endParaRPr lang="tr-TR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ve zihinsel yönden sınırlılıkları nedeniyle sosyal becerilerde yetersizlik gösterirler.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658747" y="985882"/>
        <a:ext cx="2631504" cy="29576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7FAA-8674-4E84-94B6-EEB8436F6AEB}">
      <dsp:nvSpPr>
        <dsp:cNvPr id="0" name=""/>
        <dsp:cNvSpPr/>
      </dsp:nvSpPr>
      <dsp:spPr>
        <a:xfrm rot="16200000">
          <a:off x="-1321320" y="1322325"/>
          <a:ext cx="525658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çevresel, genetik ve organik nedenlere bağlıdır.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005" y="1051317"/>
        <a:ext cx="2611933" cy="3153949"/>
      </dsp:txXfrm>
    </dsp:sp>
    <dsp:sp modelId="{3553B99D-26F8-4B9C-BEAF-D917BDEC1CBC}">
      <dsp:nvSpPr>
        <dsp:cNvPr id="0" name=""/>
        <dsp:cNvSpPr/>
      </dsp:nvSpPr>
      <dsp:spPr>
        <a:xfrm rot="16200000">
          <a:off x="1486507" y="1322325"/>
          <a:ext cx="525658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shade val="15000"/>
                <a:satMod val="180000"/>
              </a:schemeClr>
            </a:gs>
            <a:gs pos="50000">
              <a:schemeClr val="accent2">
                <a:hueOff val="-4271743"/>
                <a:satOff val="12481"/>
                <a:lumOff val="-2353"/>
                <a:alphaOff val="0"/>
                <a:shade val="45000"/>
                <a:satMod val="170000"/>
              </a:schemeClr>
            </a:gs>
            <a:gs pos="70000">
              <a:schemeClr val="accent2">
                <a:hueOff val="-4271743"/>
                <a:satOff val="12481"/>
                <a:lumOff val="-235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9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7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normal gelişim gösteren akranlarına göre daha fazla problem davranış sergilerler.</a:t>
          </a: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808832" y="1051317"/>
        <a:ext cx="2611933" cy="3153949"/>
      </dsp:txXfrm>
    </dsp:sp>
    <dsp:sp modelId="{33058DE2-E218-45DA-A6DE-C507B26222A2}">
      <dsp:nvSpPr>
        <dsp:cNvPr id="0" name=""/>
        <dsp:cNvSpPr/>
      </dsp:nvSpPr>
      <dsp:spPr>
        <a:xfrm rot="16200000">
          <a:off x="4294336" y="1322325"/>
          <a:ext cx="525658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2">
                <a:hueOff val="-8543487"/>
                <a:satOff val="24962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2">
                <a:hueOff val="-8543487"/>
                <a:satOff val="24962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9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7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problemlerinin nedenleri ve işlevleri onların davranışsal özelliklerinin temelini oluşturur.</a:t>
          </a:r>
          <a:endParaRPr lang="tr-TR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616661" y="1051317"/>
        <a:ext cx="2611933" cy="315394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17D7-3B33-4934-92CC-A84F100F4FDB}">
      <dsp:nvSpPr>
        <dsp:cNvPr id="0" name=""/>
        <dsp:cNvSpPr/>
      </dsp:nvSpPr>
      <dsp:spPr>
        <a:xfrm rot="16200000">
          <a:off x="-1317054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 duygu ve düşüncelerini ifade etme gibi iletişim becerilerinde sınırlılık göstermeleri ve günlük etkinliklere katılmada güçlük yaşamaları nedeniyle 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" y="1049208"/>
        <a:ext cx="2611933" cy="3147625"/>
      </dsp:txXfrm>
    </dsp:sp>
    <dsp:sp modelId="{B5C7F3AD-4180-4272-A3FD-3843B56510F3}">
      <dsp:nvSpPr>
        <dsp:cNvPr id="0" name=""/>
        <dsp:cNvSpPr/>
      </dsp:nvSpPr>
      <dsp:spPr>
        <a:xfrm rot="16200000">
          <a:off x="1491778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istenen bir sonuca ulaşma ya da istenmeyen bir sonuçtan kaçma amacıyla davranış problemleri sergiledikleri görülmektedir.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808833" y="1049208"/>
        <a:ext cx="2611933" cy="3147625"/>
      </dsp:txXfrm>
    </dsp:sp>
    <dsp:sp modelId="{189B85CA-090E-4542-8B7A-49A6776ADFDD}">
      <dsp:nvSpPr>
        <dsp:cNvPr id="0" name=""/>
        <dsp:cNvSpPr/>
      </dsp:nvSpPr>
      <dsp:spPr>
        <a:xfrm rot="16200000">
          <a:off x="4299607" y="1317054"/>
          <a:ext cx="5246043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Davranışsal özellikleri</a:t>
          </a:r>
          <a:endParaRPr lang="tr-TR" sz="23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davranış problemleri arasında basmakalıp davranışlar ve kendini yaralama davranışları en sık rastlanılanlardır.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616662" y="1049208"/>
        <a:ext cx="2611933" cy="3147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E7D9-F0A3-49A3-9381-126996F6F2BE}">
      <dsp:nvSpPr>
        <dsp:cNvPr id="0" name=""/>
        <dsp:cNvSpPr/>
      </dsp:nvSpPr>
      <dsp:spPr>
        <a:xfrm>
          <a:off x="644346" y="879923"/>
          <a:ext cx="2469172" cy="81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Kaynaklı (Kalıtım)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4346" y="879923"/>
        <a:ext cx="2469172" cy="813704"/>
      </dsp:txXfrm>
    </dsp:sp>
    <dsp:sp modelId="{A0CD9A1D-2628-475A-9CA6-A0D10561F02F}">
      <dsp:nvSpPr>
        <dsp:cNvPr id="0" name=""/>
        <dsp:cNvSpPr/>
      </dsp:nvSpPr>
      <dsp:spPr>
        <a:xfrm>
          <a:off x="644346" y="2595746"/>
          <a:ext cx="2469172" cy="1524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Kaynaklı (Beyinde Meydana Gelen İncinme)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4346" y="2595746"/>
        <a:ext cx="2469172" cy="1524485"/>
      </dsp:txXfrm>
    </dsp:sp>
    <dsp:sp modelId="{B0631992-32E9-4854-B9CF-78C30EFE05C1}">
      <dsp:nvSpPr>
        <dsp:cNvPr id="0" name=""/>
        <dsp:cNvSpPr/>
      </dsp:nvSpPr>
      <dsp:spPr>
        <a:xfrm>
          <a:off x="641541" y="632444"/>
          <a:ext cx="196411" cy="1964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58C62-C9DE-4904-A577-F49A5C2B2AAC}">
      <dsp:nvSpPr>
        <dsp:cNvPr id="0" name=""/>
        <dsp:cNvSpPr/>
      </dsp:nvSpPr>
      <dsp:spPr>
        <a:xfrm>
          <a:off x="779029" y="357468"/>
          <a:ext cx="196411" cy="1964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752A7-D4F2-4E41-BDD2-D8E8B40E6B49}">
      <dsp:nvSpPr>
        <dsp:cNvPr id="0" name=""/>
        <dsp:cNvSpPr/>
      </dsp:nvSpPr>
      <dsp:spPr>
        <a:xfrm>
          <a:off x="1109000" y="412464"/>
          <a:ext cx="308646" cy="3086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D8EE0-545B-44F8-B19B-1A3CC3943BCE}">
      <dsp:nvSpPr>
        <dsp:cNvPr id="0" name=""/>
        <dsp:cNvSpPr/>
      </dsp:nvSpPr>
      <dsp:spPr>
        <a:xfrm>
          <a:off x="1383976" y="109990"/>
          <a:ext cx="196411" cy="1964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B12A3-8AF3-4B08-BEE0-675E7B40E1BB}">
      <dsp:nvSpPr>
        <dsp:cNvPr id="0" name=""/>
        <dsp:cNvSpPr/>
      </dsp:nvSpPr>
      <dsp:spPr>
        <a:xfrm>
          <a:off x="1741445" y="0"/>
          <a:ext cx="196411" cy="1964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AF340-5EB7-4FC1-B99F-401ADCDBE242}">
      <dsp:nvSpPr>
        <dsp:cNvPr id="0" name=""/>
        <dsp:cNvSpPr/>
      </dsp:nvSpPr>
      <dsp:spPr>
        <a:xfrm>
          <a:off x="2181406" y="192483"/>
          <a:ext cx="196411" cy="1964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9604C-4785-4A7D-A836-54ACB89F2EA0}">
      <dsp:nvSpPr>
        <dsp:cNvPr id="0" name=""/>
        <dsp:cNvSpPr/>
      </dsp:nvSpPr>
      <dsp:spPr>
        <a:xfrm>
          <a:off x="2456382" y="329971"/>
          <a:ext cx="308646" cy="308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EFE7B-D519-407D-8627-8BBDC826C1A1}">
      <dsp:nvSpPr>
        <dsp:cNvPr id="0" name=""/>
        <dsp:cNvSpPr/>
      </dsp:nvSpPr>
      <dsp:spPr>
        <a:xfrm>
          <a:off x="2841349" y="632444"/>
          <a:ext cx="196411" cy="1964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93826-BC5D-4646-8AE3-D2804F6FE39A}">
      <dsp:nvSpPr>
        <dsp:cNvPr id="0" name=""/>
        <dsp:cNvSpPr/>
      </dsp:nvSpPr>
      <dsp:spPr>
        <a:xfrm>
          <a:off x="3006335" y="934918"/>
          <a:ext cx="196411" cy="1964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19641-FBAF-408C-8B23-6F37D2C7D794}">
      <dsp:nvSpPr>
        <dsp:cNvPr id="0" name=""/>
        <dsp:cNvSpPr/>
      </dsp:nvSpPr>
      <dsp:spPr>
        <a:xfrm>
          <a:off x="1576459" y="357468"/>
          <a:ext cx="505058" cy="5050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7A7D0-2957-476B-A612-7849C4B0BD79}">
      <dsp:nvSpPr>
        <dsp:cNvPr id="0" name=""/>
        <dsp:cNvSpPr/>
      </dsp:nvSpPr>
      <dsp:spPr>
        <a:xfrm>
          <a:off x="504053" y="1402377"/>
          <a:ext cx="196411" cy="1964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6979A-28B3-40F2-A1EA-1DC833B457EB}">
      <dsp:nvSpPr>
        <dsp:cNvPr id="0" name=""/>
        <dsp:cNvSpPr/>
      </dsp:nvSpPr>
      <dsp:spPr>
        <a:xfrm>
          <a:off x="669038" y="1649856"/>
          <a:ext cx="308646" cy="308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8D116-5AFE-43E2-9A69-EF9B6FFD85F0}">
      <dsp:nvSpPr>
        <dsp:cNvPr id="0" name=""/>
        <dsp:cNvSpPr/>
      </dsp:nvSpPr>
      <dsp:spPr>
        <a:xfrm>
          <a:off x="1081502" y="1869837"/>
          <a:ext cx="448940" cy="4489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B8472-6772-4C43-B49E-18786E838BA1}">
      <dsp:nvSpPr>
        <dsp:cNvPr id="0" name=""/>
        <dsp:cNvSpPr/>
      </dsp:nvSpPr>
      <dsp:spPr>
        <a:xfrm>
          <a:off x="1658952" y="2227305"/>
          <a:ext cx="196411" cy="1964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73470-F27D-4D14-81CA-82F98A39E560}">
      <dsp:nvSpPr>
        <dsp:cNvPr id="0" name=""/>
        <dsp:cNvSpPr/>
      </dsp:nvSpPr>
      <dsp:spPr>
        <a:xfrm>
          <a:off x="1768942" y="1869837"/>
          <a:ext cx="308646" cy="308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760A3-1F8D-4D21-84F8-813A8A693E32}">
      <dsp:nvSpPr>
        <dsp:cNvPr id="0" name=""/>
        <dsp:cNvSpPr/>
      </dsp:nvSpPr>
      <dsp:spPr>
        <a:xfrm>
          <a:off x="2043918" y="2254803"/>
          <a:ext cx="196411" cy="1964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1789E-F814-4EFC-9F55-BEA754C83076}">
      <dsp:nvSpPr>
        <dsp:cNvPr id="0" name=""/>
        <dsp:cNvSpPr/>
      </dsp:nvSpPr>
      <dsp:spPr>
        <a:xfrm>
          <a:off x="2291397" y="1814841"/>
          <a:ext cx="448940" cy="4489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10A75E-31E8-423B-BCA7-C53E4722B670}">
      <dsp:nvSpPr>
        <dsp:cNvPr id="0" name=""/>
        <dsp:cNvSpPr/>
      </dsp:nvSpPr>
      <dsp:spPr>
        <a:xfrm>
          <a:off x="2896344" y="1704851"/>
          <a:ext cx="308646" cy="3086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A7A5A-25DC-49BB-8457-04E49158B88C}">
      <dsp:nvSpPr>
        <dsp:cNvPr id="0" name=""/>
        <dsp:cNvSpPr/>
      </dsp:nvSpPr>
      <dsp:spPr>
        <a:xfrm>
          <a:off x="3312369" y="1152130"/>
          <a:ext cx="906451" cy="173051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425C2-DCBC-4395-860E-28C924A5CB94}">
      <dsp:nvSpPr>
        <dsp:cNvPr id="0" name=""/>
        <dsp:cNvSpPr/>
      </dsp:nvSpPr>
      <dsp:spPr>
        <a:xfrm>
          <a:off x="4032446" y="1152130"/>
          <a:ext cx="906451" cy="173051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B40F0-F01A-4069-861A-BEACBF6B8F34}">
      <dsp:nvSpPr>
        <dsp:cNvPr id="0" name=""/>
        <dsp:cNvSpPr/>
      </dsp:nvSpPr>
      <dsp:spPr>
        <a:xfrm>
          <a:off x="5112575" y="864086"/>
          <a:ext cx="2347718" cy="21013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Nedenlerine göre sınıflandırma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56390" y="1171817"/>
        <a:ext cx="1660088" cy="148585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D16A-4281-4DEF-9910-2BD32A3BBD83}">
      <dsp:nvSpPr>
        <dsp:cNvPr id="0" name=""/>
        <dsp:cNvSpPr/>
      </dsp:nvSpPr>
      <dsp:spPr>
        <a:xfrm>
          <a:off x="643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-1084144" y="2052690"/>
        <a:ext cx="2723038" cy="553463"/>
      </dsp:txXfrm>
    </dsp:sp>
    <dsp:sp modelId="{A28ABAB0-E455-48CD-891C-04F094D2FF9C}">
      <dsp:nvSpPr>
        <dsp:cNvPr id="0" name=""/>
        <dsp:cNvSpPr/>
      </dsp:nvSpPr>
      <dsp:spPr>
        <a:xfrm>
          <a:off x="554106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Kelimeleri doğru söylemede problem yaşadıkları ve yetersiz sözcük dağarcığına sahip oldukları için </a:t>
          </a:r>
          <a:endParaRPr lang="tr-TR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4106" y="967902"/>
        <a:ext cx="2061649" cy="3320778"/>
      </dsp:txXfrm>
    </dsp:sp>
    <dsp:sp modelId="{30562FE8-CD96-4D9E-B4B3-F0BBF1101A04}">
      <dsp:nvSpPr>
        <dsp:cNvPr id="0" name=""/>
        <dsp:cNvSpPr/>
      </dsp:nvSpPr>
      <dsp:spPr>
        <a:xfrm>
          <a:off x="2864814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1780026" y="2052690"/>
        <a:ext cx="2723038" cy="553463"/>
      </dsp:txXfrm>
    </dsp:sp>
    <dsp:sp modelId="{F5FA7FDB-EB90-4789-BF96-751183BDF38C}">
      <dsp:nvSpPr>
        <dsp:cNvPr id="0" name=""/>
        <dsp:cNvSpPr/>
      </dsp:nvSpPr>
      <dsp:spPr>
        <a:xfrm rot="5400000">
          <a:off x="2634842" y="3604782"/>
          <a:ext cx="487616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84B58E-7925-45D6-BD20-FB2DE8449DFD}">
      <dsp:nvSpPr>
        <dsp:cNvPr id="0" name=""/>
        <dsp:cNvSpPr/>
      </dsp:nvSpPr>
      <dsp:spPr>
        <a:xfrm>
          <a:off x="3418277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başkaları ile ilişki kurmada, anlaşmada, okuma ve yazmayı öğrenmede, duygu ve düşüncelerini ifade etmede de sıkıntı yaşayabilirler. </a:t>
          </a:r>
          <a:endParaRPr lang="tr-TR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18277" y="967902"/>
        <a:ext cx="2061649" cy="3320778"/>
      </dsp:txXfrm>
    </dsp:sp>
    <dsp:sp modelId="{66724B44-AF45-4ABE-9A4B-0E19AA1D7D79}">
      <dsp:nvSpPr>
        <dsp:cNvPr id="0" name=""/>
        <dsp:cNvSpPr/>
      </dsp:nvSpPr>
      <dsp:spPr>
        <a:xfrm>
          <a:off x="5728985" y="967902"/>
          <a:ext cx="2767315" cy="332077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42383"/>
                <a:satOff val="13981"/>
                <a:lumOff val="241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42383"/>
                <a:satOff val="13981"/>
                <a:lumOff val="241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42383"/>
                <a:satOff val="13981"/>
                <a:lumOff val="241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42383"/>
                <a:satOff val="13981"/>
                <a:lumOff val="241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Dil gelişimi</a:t>
          </a:r>
          <a:endParaRPr lang="tr-T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6200000">
        <a:off x="4644198" y="2052690"/>
        <a:ext cx="2723038" cy="553463"/>
      </dsp:txXfrm>
    </dsp:sp>
    <dsp:sp modelId="{5C1485F9-6E1D-4603-B199-BB8E73A0886D}">
      <dsp:nvSpPr>
        <dsp:cNvPr id="0" name=""/>
        <dsp:cNvSpPr/>
      </dsp:nvSpPr>
      <dsp:spPr>
        <a:xfrm rot="5400000">
          <a:off x="5499014" y="3604782"/>
          <a:ext cx="487616" cy="4150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3574"/>
              <a:satOff val="20971"/>
              <a:lumOff val="3622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1736F5-B371-4445-AB7A-0D291E1F3DC4}">
      <dsp:nvSpPr>
        <dsp:cNvPr id="0" name=""/>
        <dsp:cNvSpPr/>
      </dsp:nvSpPr>
      <dsp:spPr>
        <a:xfrm>
          <a:off x="6282448" y="967902"/>
          <a:ext cx="2061649" cy="332077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Kendilerine özgü bir dil geliştirebilirler. 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82448" y="967902"/>
        <a:ext cx="2061649" cy="3320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96BE-C144-4D6B-8562-6526E4E7CE0D}">
      <dsp:nvSpPr>
        <dsp:cNvPr id="0" name=""/>
        <dsp:cNvSpPr/>
      </dsp:nvSpPr>
      <dsp:spPr>
        <a:xfrm>
          <a:off x="0" y="0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Aralıklı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0159" y="30159"/>
        <a:ext cx="4735306" cy="969396"/>
      </dsp:txXfrm>
    </dsp:sp>
    <dsp:sp modelId="{D2EE67C9-0329-422A-B0A6-9E40C014CDFB}">
      <dsp:nvSpPr>
        <dsp:cNvPr id="0" name=""/>
        <dsp:cNvSpPr/>
      </dsp:nvSpPr>
      <dsp:spPr>
        <a:xfrm>
          <a:off x="496927" y="1216935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27086" y="1247094"/>
        <a:ext cx="4706899" cy="969396"/>
      </dsp:txXfrm>
    </dsp:sp>
    <dsp:sp modelId="{3AFE5BF3-A3F0-497A-B325-2A7B1DA39ED7}">
      <dsp:nvSpPr>
        <dsp:cNvPr id="0" name=""/>
        <dsp:cNvSpPr/>
      </dsp:nvSpPr>
      <dsp:spPr>
        <a:xfrm>
          <a:off x="986437" y="2433870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Kapsamlı desteğe ihtiyaç duyan bireyler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16596" y="2464029"/>
        <a:ext cx="4714316" cy="969396"/>
      </dsp:txXfrm>
    </dsp:sp>
    <dsp:sp modelId="{FC49BB6F-73A9-4D7F-B304-BC747A58D022}">
      <dsp:nvSpPr>
        <dsp:cNvPr id="0" name=""/>
        <dsp:cNvSpPr/>
      </dsp:nvSpPr>
      <dsp:spPr>
        <a:xfrm>
          <a:off x="1483364" y="3650805"/>
          <a:ext cx="593345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desteğe ihtiyaç duyan bireyler 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513523" y="3680964"/>
        <a:ext cx="4706899" cy="969396"/>
      </dsp:txXfrm>
    </dsp:sp>
    <dsp:sp modelId="{517BFDEF-0CB8-47D5-B5E0-C8B3366BF678}">
      <dsp:nvSpPr>
        <dsp:cNvPr id="0" name=""/>
        <dsp:cNvSpPr/>
      </dsp:nvSpPr>
      <dsp:spPr>
        <a:xfrm>
          <a:off x="5264144" y="788667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414740" y="788667"/>
        <a:ext cx="368122" cy="503659"/>
      </dsp:txXfrm>
    </dsp:sp>
    <dsp:sp modelId="{80070B76-15CD-4AB8-837B-FE61F92086D7}">
      <dsp:nvSpPr>
        <dsp:cNvPr id="0" name=""/>
        <dsp:cNvSpPr/>
      </dsp:nvSpPr>
      <dsp:spPr>
        <a:xfrm>
          <a:off x="5761072" y="2005602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911668" y="2005602"/>
        <a:ext cx="368122" cy="503659"/>
      </dsp:txXfrm>
    </dsp:sp>
    <dsp:sp modelId="{1DF5ADE6-78F2-4B53-A801-86421CDC11DB}">
      <dsp:nvSpPr>
        <dsp:cNvPr id="0" name=""/>
        <dsp:cNvSpPr/>
      </dsp:nvSpPr>
      <dsp:spPr>
        <a:xfrm>
          <a:off x="6250582" y="3222538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01178" y="3222538"/>
        <a:ext cx="368122" cy="503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3FD84-8372-46D8-B61A-A592DDEC51CD}">
      <dsp:nvSpPr>
        <dsp:cNvPr id="0" name=""/>
        <dsp:cNvSpPr/>
      </dsp:nvSpPr>
      <dsp:spPr>
        <a:xfrm>
          <a:off x="-569814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773C7-EA10-4A39-A813-70E4A45E3ADE}">
      <dsp:nvSpPr>
        <dsp:cNvPr id="0" name=""/>
        <dsp:cNvSpPr/>
      </dsp:nvSpPr>
      <dsp:spPr>
        <a:xfrm>
          <a:off x="699629" y="504056"/>
          <a:ext cx="7727754" cy="1008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 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99629" y="504056"/>
        <a:ext cx="7727754" cy="1008112"/>
      </dsp:txXfrm>
    </dsp:sp>
    <dsp:sp modelId="{31721375-7C16-465D-9D84-F4754DF46659}">
      <dsp:nvSpPr>
        <dsp:cNvPr id="0" name=""/>
        <dsp:cNvSpPr/>
      </dsp:nvSpPr>
      <dsp:spPr>
        <a:xfrm>
          <a:off x="69559" y="378042"/>
          <a:ext cx="1260140" cy="1260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5264-9C14-4603-8813-12CB72687FCE}">
      <dsp:nvSpPr>
        <dsp:cNvPr id="0" name=""/>
        <dsp:cNvSpPr/>
      </dsp:nvSpPr>
      <dsp:spPr>
        <a:xfrm>
          <a:off x="1066078" y="2016224"/>
          <a:ext cx="7361305" cy="1008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anı nedenler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66078" y="2016224"/>
        <a:ext cx="7361305" cy="1008112"/>
      </dsp:txXfrm>
    </dsp:sp>
    <dsp:sp modelId="{B41D706C-A1E0-4949-95F2-CE5FF9B8EDF4}">
      <dsp:nvSpPr>
        <dsp:cNvPr id="0" name=""/>
        <dsp:cNvSpPr/>
      </dsp:nvSpPr>
      <dsp:spPr>
        <a:xfrm>
          <a:off x="436008" y="1890209"/>
          <a:ext cx="1260140" cy="1260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D601-D2A9-4A61-A3AE-B2B89865915C}">
      <dsp:nvSpPr>
        <dsp:cNvPr id="0" name=""/>
        <dsp:cNvSpPr/>
      </dsp:nvSpPr>
      <dsp:spPr>
        <a:xfrm>
          <a:off x="746884" y="3598652"/>
          <a:ext cx="7633244" cy="8675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46884" y="3598652"/>
        <a:ext cx="7633244" cy="867591"/>
      </dsp:txXfrm>
    </dsp:sp>
    <dsp:sp modelId="{BF127713-9ACA-45D9-90AB-236B391A60D7}">
      <dsp:nvSpPr>
        <dsp:cNvPr id="0" name=""/>
        <dsp:cNvSpPr/>
      </dsp:nvSpPr>
      <dsp:spPr>
        <a:xfrm>
          <a:off x="69559" y="3402378"/>
          <a:ext cx="1260140" cy="1260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B6C5-2E69-4F0C-92E5-3BEBA89C6B7A}">
      <dsp:nvSpPr>
        <dsp:cNvPr id="0" name=""/>
        <dsp:cNvSpPr/>
      </dsp:nvSpPr>
      <dsp:spPr>
        <a:xfrm>
          <a:off x="523840" y="158379"/>
          <a:ext cx="3482340" cy="1088231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3709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Bozukluklar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23840" y="158379"/>
        <a:ext cx="3482340" cy="1088231"/>
      </dsp:txXfrm>
    </dsp:sp>
    <dsp:sp modelId="{F018E462-EF5B-4103-99A4-FFC39F061522}">
      <dsp:nvSpPr>
        <dsp:cNvPr id="0" name=""/>
        <dsp:cNvSpPr/>
      </dsp:nvSpPr>
      <dsp:spPr>
        <a:xfrm>
          <a:off x="378742" y="1190"/>
          <a:ext cx="761762" cy="11426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91AE-FAB1-4434-BBF4-287FAF998259}">
      <dsp:nvSpPr>
        <dsp:cNvPr id="0" name=""/>
        <dsp:cNvSpPr/>
      </dsp:nvSpPr>
      <dsp:spPr>
        <a:xfrm>
          <a:off x="4275820" y="158379"/>
          <a:ext cx="3482340" cy="1088231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3709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Çevresel Etkiler</a:t>
          </a:r>
          <a:endParaRPr lang="tr-TR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275820" y="158379"/>
        <a:ext cx="3482340" cy="1088231"/>
      </dsp:txXfrm>
    </dsp:sp>
    <dsp:sp modelId="{24887EE9-9FD0-4C3A-8247-87EFD84CC41B}">
      <dsp:nvSpPr>
        <dsp:cNvPr id="0" name=""/>
        <dsp:cNvSpPr/>
      </dsp:nvSpPr>
      <dsp:spPr>
        <a:xfrm>
          <a:off x="4130723" y="1190"/>
          <a:ext cx="761762" cy="114264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E2E7A-A386-46E3-9722-ACF41B1939A8}">
      <dsp:nvSpPr>
        <dsp:cNvPr id="0" name=""/>
        <dsp:cNvSpPr/>
      </dsp:nvSpPr>
      <dsp:spPr>
        <a:xfrm>
          <a:off x="585764" y="1529162"/>
          <a:ext cx="3380913" cy="1056535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5627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Metabolizma Sorunları</a:t>
          </a:r>
          <a:endParaRPr lang="tr-TR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85764" y="1529162"/>
        <a:ext cx="3380913" cy="1056535"/>
      </dsp:txXfrm>
    </dsp:sp>
    <dsp:sp modelId="{B910F4FF-9B8F-4188-B18F-D3165FD9EAC2}">
      <dsp:nvSpPr>
        <dsp:cNvPr id="0" name=""/>
        <dsp:cNvSpPr/>
      </dsp:nvSpPr>
      <dsp:spPr>
        <a:xfrm>
          <a:off x="444892" y="1376552"/>
          <a:ext cx="739574" cy="110936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A786-8918-44A8-B4E4-6CD61A24228B}">
      <dsp:nvSpPr>
        <dsp:cNvPr id="0" name=""/>
        <dsp:cNvSpPr/>
      </dsp:nvSpPr>
      <dsp:spPr>
        <a:xfrm>
          <a:off x="4209670" y="1502866"/>
          <a:ext cx="3482340" cy="1088231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709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 Gelişimiyle İlgili Sorunlar</a:t>
          </a:r>
          <a:endParaRPr lang="tr-T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209670" y="1502866"/>
        <a:ext cx="3482340" cy="1088231"/>
      </dsp:txXfrm>
    </dsp:sp>
    <dsp:sp modelId="{443166EB-BF9E-4804-974B-AD8F4607463B}">
      <dsp:nvSpPr>
        <dsp:cNvPr id="0" name=""/>
        <dsp:cNvSpPr/>
      </dsp:nvSpPr>
      <dsp:spPr>
        <a:xfrm>
          <a:off x="4091219" y="1371152"/>
          <a:ext cx="708469" cy="109169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A94B-6854-4124-A2C9-D0FF561FA989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00B68-0FAB-49C8-ADB9-ACAC7564A743}">
      <dsp:nvSpPr>
        <dsp:cNvPr id="0" name=""/>
        <dsp:cNvSpPr/>
      </dsp:nvSpPr>
      <dsp:spPr>
        <a:xfrm>
          <a:off x="520572" y="354302"/>
          <a:ext cx="7624552" cy="708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sendromunda kromozom sayısı 46 yerine 47’dir. 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20572" y="354302"/>
        <a:ext cx="7624552" cy="708973"/>
      </dsp:txXfrm>
    </dsp:sp>
    <dsp:sp modelId="{1789AD11-648A-429E-A833-77E6426382DA}">
      <dsp:nvSpPr>
        <dsp:cNvPr id="0" name=""/>
        <dsp:cNvSpPr/>
      </dsp:nvSpPr>
      <dsp:spPr>
        <a:xfrm>
          <a:off x="77464" y="265680"/>
          <a:ext cx="886216" cy="886216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8982AB-CBA1-407A-A1DB-673FA60DC96B}">
      <dsp:nvSpPr>
        <dsp:cNvPr id="0" name=""/>
        <dsp:cNvSpPr/>
      </dsp:nvSpPr>
      <dsp:spPr>
        <a:xfrm>
          <a:off x="927043" y="1417946"/>
          <a:ext cx="7218081" cy="7089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kesin olarak bilinmemekle beraber annenin yaşı ilerledikçe </a:t>
          </a:r>
          <a:r>
            <a:rPr lang="tr-TR" sz="1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Down</a:t>
          </a: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sendromu olasılığı da artmaktadır.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27043" y="1417946"/>
        <a:ext cx="7218081" cy="708973"/>
      </dsp:txXfrm>
    </dsp:sp>
    <dsp:sp modelId="{DBEB82C5-9E0B-46CA-8935-5FA7CB8D61CC}">
      <dsp:nvSpPr>
        <dsp:cNvPr id="0" name=""/>
        <dsp:cNvSpPr/>
      </dsp:nvSpPr>
      <dsp:spPr>
        <a:xfrm>
          <a:off x="483935" y="1329325"/>
          <a:ext cx="886216" cy="886216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2D69B4-67AB-4D99-8615-59C296EF2DA5}">
      <dsp:nvSpPr>
        <dsp:cNvPr id="0" name=""/>
        <dsp:cNvSpPr/>
      </dsp:nvSpPr>
      <dsp:spPr>
        <a:xfrm>
          <a:off x="927043" y="2481591"/>
          <a:ext cx="7218081" cy="7089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Belirgin yüz siması ve gözler, el ayasında tek çizgi, kasların yumuşak olması, sarkık dil ve kısa boy dikkat çeker.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27043" y="2481591"/>
        <a:ext cx="7218081" cy="708973"/>
      </dsp:txXfrm>
    </dsp:sp>
    <dsp:sp modelId="{DD59DC91-5073-41B7-B62F-574D41AF8635}">
      <dsp:nvSpPr>
        <dsp:cNvPr id="0" name=""/>
        <dsp:cNvSpPr/>
      </dsp:nvSpPr>
      <dsp:spPr>
        <a:xfrm>
          <a:off x="483935" y="2392969"/>
          <a:ext cx="886216" cy="886216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54B6FC-8CF3-46B5-9809-43E19C91CEA5}">
      <dsp:nvSpPr>
        <dsp:cNvPr id="0" name=""/>
        <dsp:cNvSpPr/>
      </dsp:nvSpPr>
      <dsp:spPr>
        <a:xfrm>
          <a:off x="520572" y="3545236"/>
          <a:ext cx="7624552" cy="7089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Bazı durumlarda kalp yetmezliği, mide sorunları, tiroit bozuklukları gösterebilirler.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20572" y="3545236"/>
        <a:ext cx="7624552" cy="708973"/>
      </dsp:txXfrm>
    </dsp:sp>
    <dsp:sp modelId="{EBACB55F-50A3-4C32-A9A1-414307B7AFB5}">
      <dsp:nvSpPr>
        <dsp:cNvPr id="0" name=""/>
        <dsp:cNvSpPr/>
      </dsp:nvSpPr>
      <dsp:spPr>
        <a:xfrm>
          <a:off x="77464" y="3456614"/>
          <a:ext cx="886216" cy="886216"/>
        </a:xfrm>
        <a:prstGeom prst="flowChartMerg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A94B-6854-4124-A2C9-D0FF561FA989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45B93-7ADE-4B0D-B80F-C8E6DB89E425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Genelde hafif ve orta derece zihinsel yetersizlik gösterirler.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468052"/>
        <a:ext cx="7710688" cy="936104"/>
      </dsp:txXfrm>
    </dsp:sp>
    <dsp:sp modelId="{44715942-4D01-489B-921D-6C40AFAA49B3}">
      <dsp:nvSpPr>
        <dsp:cNvPr id="0" name=""/>
        <dsp:cNvSpPr/>
      </dsp:nvSpPr>
      <dsp:spPr>
        <a:xfrm>
          <a:off x="64591" y="351039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5444A4-D25B-4C89-8B46-7ACDB19B182F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gradFill rotWithShape="0">
          <a:gsLst>
            <a:gs pos="0">
              <a:schemeClr val="accent3">
                <a:hueOff val="-599998"/>
                <a:satOff val="18141"/>
                <a:lumOff val="3137"/>
                <a:alphaOff val="0"/>
                <a:shade val="15000"/>
                <a:satMod val="180000"/>
              </a:schemeClr>
            </a:gs>
            <a:gs pos="50000">
              <a:schemeClr val="accent3">
                <a:hueOff val="-599998"/>
                <a:satOff val="18141"/>
                <a:lumOff val="3137"/>
                <a:alphaOff val="0"/>
                <a:shade val="45000"/>
                <a:satMod val="170000"/>
              </a:schemeClr>
            </a:gs>
            <a:gs pos="70000">
              <a:schemeClr val="accent3">
                <a:hueOff val="-599998"/>
                <a:satOff val="18141"/>
                <a:lumOff val="31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599998"/>
                <a:satOff val="18141"/>
                <a:lumOff val="31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 karnındaki taramalarda genelde belirlenebilir.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9929" y="1872208"/>
        <a:ext cx="7370414" cy="936104"/>
      </dsp:txXfrm>
    </dsp:sp>
    <dsp:sp modelId="{E1849D91-EB29-4FB9-AC2C-D8F6252B4D55}">
      <dsp:nvSpPr>
        <dsp:cNvPr id="0" name=""/>
        <dsp:cNvSpPr/>
      </dsp:nvSpPr>
      <dsp:spPr>
        <a:xfrm>
          <a:off x="404864" y="1755195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99998"/>
              <a:satOff val="18141"/>
              <a:lumOff val="31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C41CA-BE9D-4D81-AF4D-704A46265765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gradFill rotWithShape="0">
          <a:gsLst>
            <a:gs pos="0">
              <a:schemeClr val="accent3">
                <a:hueOff val="-1199995"/>
                <a:satOff val="36283"/>
                <a:lumOff val="6274"/>
                <a:alphaOff val="0"/>
                <a:shade val="15000"/>
                <a:satMod val="180000"/>
              </a:schemeClr>
            </a:gs>
            <a:gs pos="50000">
              <a:schemeClr val="accent3">
                <a:hueOff val="-1199995"/>
                <a:satOff val="36283"/>
                <a:lumOff val="6274"/>
                <a:alphaOff val="0"/>
                <a:shade val="45000"/>
                <a:satMod val="170000"/>
              </a:schemeClr>
            </a:gs>
            <a:gs pos="70000">
              <a:schemeClr val="accent3">
                <a:hueOff val="-1199995"/>
                <a:satOff val="36283"/>
                <a:lumOff val="62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199995"/>
                <a:satOff val="36283"/>
                <a:lumOff val="62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Okulda ve sonraki yaşamlarında insanlarla kurdukları ilişkilerde desteklenirler ise başarılı olurlar.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9656" y="3276364"/>
        <a:ext cx="7710688" cy="936104"/>
      </dsp:txXfrm>
    </dsp:sp>
    <dsp:sp modelId="{592A277C-C5CD-4325-8184-2B69F0D2FC9D}">
      <dsp:nvSpPr>
        <dsp:cNvPr id="0" name=""/>
        <dsp:cNvSpPr/>
      </dsp:nvSpPr>
      <dsp:spPr>
        <a:xfrm>
          <a:off x="64591" y="3159351"/>
          <a:ext cx="1170130" cy="1170130"/>
        </a:xfrm>
        <a:prstGeom prst="irregularSeal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99995"/>
              <a:satOff val="36283"/>
              <a:lumOff val="62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5B6F-1344-4DC8-B473-2DD7DBCAF85D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EA0E-2EC8-47D2-B938-2F0338F1346D}">
      <dsp:nvSpPr>
        <dsp:cNvPr id="0" name=""/>
        <dsp:cNvSpPr/>
      </dsp:nvSpPr>
      <dsp:spPr>
        <a:xfrm>
          <a:off x="619770" y="446449"/>
          <a:ext cx="7527629" cy="89289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Zihinsel yetersizliğin genetik olarak en yaygın geçme sebebidir.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446449"/>
        <a:ext cx="7527629" cy="892899"/>
      </dsp:txXfrm>
    </dsp:sp>
    <dsp:sp modelId="{29D2BFE8-73B3-4FD5-A386-886BDCAB065D}">
      <dsp:nvSpPr>
        <dsp:cNvPr id="0" name=""/>
        <dsp:cNvSpPr/>
      </dsp:nvSpPr>
      <dsp:spPr>
        <a:xfrm>
          <a:off x="61708" y="334837"/>
          <a:ext cx="1116124" cy="1116124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CBFAD-0F80-45C5-BE57-E420D5402383}">
      <dsp:nvSpPr>
        <dsp:cNvPr id="0" name=""/>
        <dsp:cNvSpPr/>
      </dsp:nvSpPr>
      <dsp:spPr>
        <a:xfrm>
          <a:off x="944338" y="1785798"/>
          <a:ext cx="7203061" cy="89289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7659"/>
                <a:satOff val="-1672"/>
                <a:lumOff val="2679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7659"/>
                <a:satOff val="-1672"/>
                <a:lumOff val="2679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7659"/>
                <a:satOff val="-1672"/>
                <a:lumOff val="2679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7659"/>
                <a:satOff val="-1672"/>
                <a:lumOff val="2679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Bozukluğa  X kromozomunun kırılgan yapısı nedeniyle bu isim verilmektedir. 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44338" y="1785798"/>
        <a:ext cx="7203061" cy="892899"/>
      </dsp:txXfrm>
    </dsp:sp>
    <dsp:sp modelId="{6661D37F-A30D-4103-83C3-D706EF4EAAE1}">
      <dsp:nvSpPr>
        <dsp:cNvPr id="0" name=""/>
        <dsp:cNvSpPr/>
      </dsp:nvSpPr>
      <dsp:spPr>
        <a:xfrm>
          <a:off x="386276" y="1674186"/>
          <a:ext cx="1116124" cy="1116124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67659"/>
              <a:satOff val="-1672"/>
              <a:lumOff val="2679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C4AAA-59BC-4A0C-A712-B9E427B137C3}">
      <dsp:nvSpPr>
        <dsp:cNvPr id="0" name=""/>
        <dsp:cNvSpPr/>
      </dsp:nvSpPr>
      <dsp:spPr>
        <a:xfrm>
          <a:off x="619770" y="3125147"/>
          <a:ext cx="7527629" cy="89289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67659"/>
                <a:satOff val="-1672"/>
                <a:lumOff val="2679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7659"/>
                <a:satOff val="-1672"/>
                <a:lumOff val="2679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7659"/>
                <a:satOff val="-1672"/>
                <a:lumOff val="2679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7659"/>
                <a:satOff val="-1672"/>
                <a:lumOff val="2679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Çocuklarda zihinsel yetersizliğin yanı sıra aşırı hareketlilik, zayıf göz teması, yinelen konuşmalar gibi özellikler görülür 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9770" y="3125147"/>
        <a:ext cx="7527629" cy="892899"/>
      </dsp:txXfrm>
    </dsp:sp>
    <dsp:sp modelId="{84AA658B-927B-4554-A857-4E72918291B8}">
      <dsp:nvSpPr>
        <dsp:cNvPr id="0" name=""/>
        <dsp:cNvSpPr/>
      </dsp:nvSpPr>
      <dsp:spPr>
        <a:xfrm>
          <a:off x="61708" y="3013534"/>
          <a:ext cx="1116124" cy="1116124"/>
        </a:xfrm>
        <a:prstGeom prst="stripedRightArrow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67659"/>
              <a:satOff val="-1672"/>
              <a:lumOff val="2679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7#4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CC56876-2BC5-419B-8C88-3445DD4491F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63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1163F0F-F15F-40A8-A413-5A2E0E0EC54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848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Eğitime Gereksinimi Olan Öğrenciler ve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EĞİTİM</a:t>
            </a:r>
            <a:endParaRPr lang="tr-TR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852936"/>
            <a:ext cx="7632848" cy="3456384"/>
          </a:xfrm>
        </p:spPr>
        <p:txBody>
          <a:bodyPr/>
          <a:lstStyle/>
          <a:p>
            <a:pPr algn="ctr"/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ÜNİTE 7</a:t>
            </a:r>
          </a:p>
          <a:p>
            <a:pPr algn="ctr"/>
            <a:r>
              <a:rPr lang="tr-T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ÖĞRENCİLER</a:t>
            </a:r>
          </a:p>
          <a:p>
            <a:pPr algn="ctr"/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/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28184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Ağırlık Derecesine Göre Sınıflandırma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249974"/>
              </p:ext>
            </p:extLst>
          </p:nvPr>
        </p:nvGraphicFramePr>
        <p:xfrm>
          <a:off x="467544" y="1700808"/>
          <a:ext cx="8208912" cy="460851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4106241"/>
                <a:gridCol w="4102671"/>
              </a:tblGrid>
              <a:tr h="921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DÜZEY</a:t>
                      </a:r>
                      <a:endParaRPr lang="tr-T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Zekâ Bölümü Puanları</a:t>
                      </a:r>
                      <a:endParaRPr lang="tr-T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Hafif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50-55’den yaklaşık 70’e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Orta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35-40’dan 50-55’e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Ağır düzey zihinsel yetersizlik 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20-25’den 35-40’a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Çok ağır düzey zihinsel yetersizlik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20-25’den aşağıya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Destek İhtiyaçlarına Göre Sınıflandırma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971600" y="1700808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Destek İhtiyaçlarına Göre Sınıflandırma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862870"/>
          </a:xfrm>
        </p:spPr>
        <p:txBody>
          <a:bodyPr/>
          <a:lstStyle/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Aralıklı Desteğe İhtiyaç Duyan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her zaman yardıma gereksinimi yoktur. Sadece geçiş dönemlerinde kısa süreli yardımlar alırlar.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Sınırlı Desteğe İhtiyaç Duyan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belli zamanlar içerisinde tutarlı yardım ihtiyaçları bulunur. Örneğin meslek hayatına geçiş döneminde destek almak.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Kapsamlı Desteğe İhtiyaç Duyan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bireylerin uzun süreli ve belirli ortamlarda yardıma ihtiyaçları vardır. örneğin; okul ya da evde düzenli destek almak.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Yaygın Desteğe İhtiyaç Duyan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bireyler yaşam boyu desteğe ihtiyaç duyarlar. Farklı ortamlarda yoğun yardımlar gerektiğinden fazla personele ihtiyaç vardır.</a:t>
            </a:r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TANILANMASI/DEĞERLENDİRİLMESİ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553998"/>
          </a:xfrm>
        </p:spPr>
        <p:txBody>
          <a:bodyPr/>
          <a:lstStyle/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AAMR’nin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(1992) önermiş olduğu 3 aşamalı tanılama süreci bu adımda kullanılabilir.</a:t>
            </a:r>
          </a:p>
        </p:txBody>
      </p:sp>
      <p:grpSp>
        <p:nvGrpSpPr>
          <p:cNvPr id="5" name="4 Grup"/>
          <p:cNvGrpSpPr/>
          <p:nvPr/>
        </p:nvGrpSpPr>
        <p:grpSpPr>
          <a:xfrm>
            <a:off x="971600" y="2132856"/>
            <a:ext cx="7416824" cy="4490085"/>
            <a:chOff x="683568" y="908720"/>
            <a:chExt cx="7776865" cy="4894749"/>
          </a:xfrm>
        </p:grpSpPr>
        <p:grpSp>
          <p:nvGrpSpPr>
            <p:cNvPr id="6" name="Grup 5"/>
            <p:cNvGrpSpPr/>
            <p:nvPr/>
          </p:nvGrpSpPr>
          <p:grpSpPr>
            <a:xfrm>
              <a:off x="719569" y="4723349"/>
              <a:ext cx="7704856" cy="1080120"/>
              <a:chOff x="0" y="3239462"/>
              <a:chExt cx="7704856" cy="1080120"/>
            </a:xfrm>
          </p:grpSpPr>
          <p:sp>
            <p:nvSpPr>
              <p:cNvPr id="17" name="Dikdörtgen 18"/>
              <p:cNvSpPr/>
              <p:nvPr/>
            </p:nvSpPr>
            <p:spPr>
              <a:xfrm>
                <a:off x="0" y="3239462"/>
                <a:ext cx="7704856" cy="10801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Dikdörtgen 19"/>
              <p:cNvSpPr/>
              <p:nvPr/>
            </p:nvSpPr>
            <p:spPr>
              <a:xfrm>
                <a:off x="0" y="3239462"/>
                <a:ext cx="7704856" cy="10801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3. Özel </a:t>
                </a:r>
                <a:r>
                  <a:rPr lang="tr-TR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eğitim ve destek hizmetlerin yoğunluğuna karar verilir.</a:t>
                </a:r>
              </a:p>
            </p:txBody>
          </p:sp>
        </p:grpSp>
        <p:grpSp>
          <p:nvGrpSpPr>
            <p:cNvPr id="7" name="Grup 6"/>
            <p:cNvGrpSpPr/>
            <p:nvPr/>
          </p:nvGrpSpPr>
          <p:grpSpPr>
            <a:xfrm>
              <a:off x="719569" y="3078326"/>
              <a:ext cx="7704856" cy="1661224"/>
              <a:chOff x="0" y="1594439"/>
              <a:chExt cx="7704856" cy="1661224"/>
            </a:xfrm>
          </p:grpSpPr>
          <p:sp>
            <p:nvSpPr>
              <p:cNvPr id="15" name="Yukarı Ok Belirtme Çizgisi 16"/>
              <p:cNvSpPr/>
              <p:nvPr/>
            </p:nvSpPr>
            <p:spPr>
              <a:xfrm rot="10800000">
                <a:off x="0" y="1594439"/>
                <a:ext cx="7704856" cy="1661224"/>
              </a:xfrm>
              <a:prstGeom prst="upArrowCallou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6" name="Yukarı Ok Belirtme Çizgisi 6"/>
              <p:cNvSpPr/>
              <p:nvPr/>
            </p:nvSpPr>
            <p:spPr>
              <a:xfrm rot="21600000">
                <a:off x="0" y="1594439"/>
                <a:ext cx="7704856" cy="107941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2. Bireyin </a:t>
                </a:r>
                <a:r>
                  <a:rPr lang="tr-TR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güçlü ve zayıf yönleri belirlenerek destek ihtiyaçları belirlenir.</a:t>
                </a: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719569" y="908720"/>
              <a:ext cx="7740863" cy="2185807"/>
              <a:chOff x="0" y="-575167"/>
              <a:chExt cx="7740863" cy="2185807"/>
            </a:xfrm>
          </p:grpSpPr>
          <p:sp>
            <p:nvSpPr>
              <p:cNvPr id="13" name="Yukarı Ok Belirtme Çizgisi 14"/>
              <p:cNvSpPr/>
              <p:nvPr/>
            </p:nvSpPr>
            <p:spPr>
              <a:xfrm rot="10800000">
                <a:off x="0" y="897"/>
                <a:ext cx="7704856" cy="1609743"/>
              </a:xfrm>
              <a:prstGeom prst="upArrowCallou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4" name="Yukarı Ok Belirtme Çizgisi 8"/>
              <p:cNvSpPr/>
              <p:nvPr/>
            </p:nvSpPr>
            <p:spPr>
              <a:xfrm>
                <a:off x="36007" y="-575167"/>
                <a:ext cx="7704856" cy="56501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1. Zihinsel </a:t>
                </a:r>
                <a:r>
                  <a:rPr lang="tr-TR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işlevler, uyumsal beceriler ölçülür.</a:t>
                </a:r>
              </a:p>
            </p:txBody>
          </p:sp>
        </p:grpSp>
        <p:grpSp>
          <p:nvGrpSpPr>
            <p:cNvPr id="9" name="Grup 8"/>
            <p:cNvGrpSpPr/>
            <p:nvPr/>
          </p:nvGrpSpPr>
          <p:grpSpPr>
            <a:xfrm>
              <a:off x="683568" y="1484784"/>
              <a:ext cx="3852427" cy="1008112"/>
              <a:chOff x="0" y="558247"/>
              <a:chExt cx="3852427" cy="496706"/>
            </a:xfrm>
          </p:grpSpPr>
          <p:sp>
            <p:nvSpPr>
              <p:cNvPr id="11" name="Dikdörtgen 12"/>
              <p:cNvSpPr/>
              <p:nvPr/>
            </p:nvSpPr>
            <p:spPr>
              <a:xfrm>
                <a:off x="0" y="558247"/>
                <a:ext cx="3852427" cy="4967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2" name="Dikdörtgen 13"/>
              <p:cNvSpPr/>
              <p:nvPr/>
            </p:nvSpPr>
            <p:spPr>
              <a:xfrm>
                <a:off x="0" y="558247"/>
                <a:ext cx="3852427" cy="4967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92456" tIns="16510" rIns="92456" bIns="1651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Zeka testleri</a:t>
                </a: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Uyumsal beceri ölçekleri</a:t>
                </a:r>
              </a:p>
            </p:txBody>
          </p:sp>
        </p:grpSp>
        <p:sp>
          <p:nvSpPr>
            <p:cNvPr id="10" name="Dikdörtgen 11"/>
            <p:cNvSpPr/>
            <p:nvPr/>
          </p:nvSpPr>
          <p:spPr>
            <a:xfrm>
              <a:off x="4232235" y="1453500"/>
              <a:ext cx="4228198" cy="10251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Kliniklerde psikolog ve psikiyatristler tarafından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RAM </a:t>
              </a: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‘</a:t>
              </a:r>
              <a:r>
                <a:rPr lang="tr-TR" sz="1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larda</a:t>
              </a:r>
              <a:r>
                <a:rPr lang="tr-TR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psikolojik danışmanlar tarafından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YAYGINLIĞI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755576" y="1772816"/>
            <a:ext cx="7267692" cy="2327751"/>
            <a:chOff x="1260908" y="2011700"/>
            <a:chExt cx="7396521" cy="2389333"/>
          </a:xfrm>
        </p:grpSpPr>
        <p:sp>
          <p:nvSpPr>
            <p:cNvPr id="15" name="Yuvarlatılmış Dikdörtgen 5"/>
            <p:cNvSpPr/>
            <p:nvPr/>
          </p:nvSpPr>
          <p:spPr>
            <a:xfrm>
              <a:off x="1260908" y="2011700"/>
              <a:ext cx="7174841" cy="102003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85432" tIns="0" rIns="18543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Yalnızca zeka testlerinden alınan sonuçlar ölçüt alındığında  genel nüfusun % 2.27 ‘ si</a:t>
              </a:r>
              <a:endParaRPr lang="tr-TR" sz="2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3" name="Yuvarlatılmış Dikdörtgen 8"/>
            <p:cNvSpPr/>
            <p:nvPr/>
          </p:nvSpPr>
          <p:spPr>
            <a:xfrm>
              <a:off x="1334192" y="3342134"/>
              <a:ext cx="7323237" cy="10588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85432" tIns="0" rIns="185432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Bir takım faktörlerin etkisiyle genel nüfusun % 3’ ü zihinsel yetersizliği olan bireylerden oluşmaktadır.</a:t>
              </a:r>
              <a:endParaRPr lang="tr-TR" sz="2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pic>
        <p:nvPicPr>
          <p:cNvPr id="16" name="Picture 3" descr="C:\Users\PC\AppData\Local\Microsoft\Windows\Temporary Internet Files\Content.IE5\5LL45N5Z\MC9002905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910639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YAYGINLIĞI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Yaygınlık Değeri %2.27 Olarak Kabul Edildiğinde</a:t>
            </a: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601464"/>
              </p:ext>
            </p:extLst>
          </p:nvPr>
        </p:nvGraphicFramePr>
        <p:xfrm>
          <a:off x="467544" y="1268760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YAYGINLIĞI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Yaygınlık Değeri %3 Olarak Kabul Edildiğinde</a:t>
            </a: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66739"/>
              </p:ext>
            </p:extLst>
          </p:nvPr>
        </p:nvGraphicFramePr>
        <p:xfrm>
          <a:off x="611560" y="1556792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NEDENLERİ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1918890090"/>
              </p:ext>
            </p:extLst>
          </p:nvPr>
        </p:nvGraphicFramePr>
        <p:xfrm>
          <a:off x="323528" y="1412776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553998"/>
          </a:xfrm>
        </p:spPr>
        <p:txBody>
          <a:bodyPr/>
          <a:lstStyle/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AAMR’nin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(2002) yapmış olduğu, zihinsel yetersizliğin nedenlerinin sınıflandırılması şöyledir: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560840" cy="57606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434293"/>
              </p:ext>
            </p:extLst>
          </p:nvPr>
        </p:nvGraphicFramePr>
        <p:xfrm>
          <a:off x="611560" y="1772816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31236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Genler </a:t>
            </a:r>
            <a:r>
              <a:rPr lang="tr-T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bütün canlılarda bulunur ve canlıların bütün özelliklerini </a:t>
            </a:r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belirler.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Genler insan vücudundaki bütün hücrelerde </a:t>
            </a:r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bulunur.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tr-T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Genler hücrenin </a:t>
            </a:r>
            <a:r>
              <a:rPr lang="tr-T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 yapması gerektiği konusunda kılavuzluk </a:t>
            </a:r>
            <a:r>
              <a:rPr lang="tr-T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ederler.</a:t>
            </a:r>
          </a:p>
          <a:p>
            <a:pPr marL="0" indent="0">
              <a:buFont typeface="Wingdings" pitchFamily="2" charset="2"/>
              <a:buChar char="ü"/>
            </a:pPr>
            <a:endParaRPr lang="tr-TR" sz="2000" dirty="0">
              <a:latin typeface="Cambria" pitchFamily="18" charset="0"/>
            </a:endParaRPr>
          </a:p>
        </p:txBody>
      </p:sp>
      <p:pic>
        <p:nvPicPr>
          <p:cNvPr id="5" name="Picture 4" descr="C:\Users\Gizo\AppData\Local\Microsoft\Windows\Temporary Internet Files\Content.IE5\68XGQ7KK\MP9003373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5760640" cy="226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TANIMI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80251"/>
              </p:ext>
            </p:extLst>
          </p:nvPr>
        </p:nvGraphicFramePr>
        <p:xfrm>
          <a:off x="827584" y="1196752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 SENDROMU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Diyagram 5"/>
          <p:cNvGraphicFramePr/>
          <p:nvPr>
            <p:extLst>
              <p:ext uri="{D42A27DB-BD31-4B8C-83A1-F6EECF244321}">
                <p14:modId xmlns:p14="http://schemas.microsoft.com/office/powerpoint/2010/main" val="2429025404"/>
              </p:ext>
            </p:extLst>
          </p:nvPr>
        </p:nvGraphicFramePr>
        <p:xfrm>
          <a:off x="467544" y="1484784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 SENDROMU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5"/>
          <p:cNvGraphicFramePr/>
          <p:nvPr>
            <p:extLst>
              <p:ext uri="{D42A27DB-BD31-4B8C-83A1-F6EECF244321}">
                <p14:modId xmlns:p14="http://schemas.microsoft.com/office/powerpoint/2010/main" val="1421698892"/>
              </p:ext>
            </p:extLst>
          </p:nvPr>
        </p:nvGraphicFramePr>
        <p:xfrm>
          <a:off x="395536" y="1484784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FRAJİL X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850759745"/>
              </p:ext>
            </p:extLst>
          </p:nvPr>
        </p:nvGraphicFramePr>
        <p:xfrm>
          <a:off x="539552" y="1700808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WILLIAM SENDROMU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850759745"/>
              </p:ext>
            </p:extLst>
          </p:nvPr>
        </p:nvGraphicFramePr>
        <p:xfrm>
          <a:off x="539552" y="1700808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Kromozomal</a:t>
            </a: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Bozukluklar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PRADER-WILLI SENDROMU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850759745"/>
              </p:ext>
            </p:extLst>
          </p:nvPr>
        </p:nvGraphicFramePr>
        <p:xfrm>
          <a:off x="539552" y="1700808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129614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Metabolizmanın İşleyişindeki Sorunlar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FENİLKETONÜRİ (PKU)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6"/>
          <p:cNvGraphicFramePr/>
          <p:nvPr>
            <p:extLst>
              <p:ext uri="{D42A27DB-BD31-4B8C-83A1-F6EECF244321}">
                <p14:modId xmlns:p14="http://schemas.microsoft.com/office/powerpoint/2010/main" val="2842284138"/>
              </p:ext>
            </p:extLst>
          </p:nvPr>
        </p:nvGraphicFramePr>
        <p:xfrm>
          <a:off x="539552" y="1700808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129614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Beyin Gelişimiyle İlgili Sorunlar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MİKROSEFALİ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2578953282"/>
              </p:ext>
            </p:extLst>
          </p:nvPr>
        </p:nvGraphicFramePr>
        <p:xfrm>
          <a:off x="323528" y="1916832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Administrator\Desktop\mikrosefa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6672"/>
            <a:ext cx="2232248" cy="1626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129614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Beyin Gelişimiyle İlgili Sorunlar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HİDROSEFALİ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Diyagram 5"/>
          <p:cNvGraphicFramePr/>
          <p:nvPr>
            <p:extLst>
              <p:ext uri="{D42A27DB-BD31-4B8C-83A1-F6EECF244321}">
                <p14:modId xmlns:p14="http://schemas.microsoft.com/office/powerpoint/2010/main" val="496122611"/>
              </p:ext>
            </p:extLst>
          </p:nvPr>
        </p:nvGraphicFramePr>
        <p:xfrm>
          <a:off x="467544" y="1700808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129614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Çevresel Etkiler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FETAL ALKOL SENDROMU (FAS)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6"/>
          <p:cNvGraphicFramePr/>
          <p:nvPr>
            <p:extLst>
              <p:ext uri="{D42A27DB-BD31-4B8C-83A1-F6EECF244321}">
                <p14:modId xmlns:p14="http://schemas.microsoft.com/office/powerpoint/2010/main" val="1583082642"/>
              </p:ext>
            </p:extLst>
          </p:nvPr>
        </p:nvGraphicFramePr>
        <p:xfrm>
          <a:off x="827584" y="1628800"/>
          <a:ext cx="79208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Anı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72236"/>
              </p:ext>
            </p:extLst>
          </p:nvPr>
        </p:nvGraphicFramePr>
        <p:xfrm>
          <a:off x="683568" y="908720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TANIMI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30887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 (Amerikan Zeka Geriliği Birliği) 1959 yılında bu tanım karışıklıklarına son vermek, yeni bir tanım oluşturabilmek amacıyla bir komite oluşturmuştur (Eripek, 2003).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Grossman’ın yapmış olduğu tanımda zihinsel yetersizlik durumu üç ölçüt göz önüne alınarak tartışılmıştır: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işlevlerde önemli derecede normal altında olma,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Uyumsal davranışlarda yetersizlik gösterme,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Gelişim dönemi içerisinde ortaya çıkma.</a:t>
            </a:r>
          </a:p>
          <a:p>
            <a:pPr marL="457200" indent="-457200"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</a:t>
            </a:r>
            <a:r>
              <a:rPr lang="tr-T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 (2002) tanımında zihinsel yetersizlik; zihinsel işlevde bulunma ve kavramsal, sosyal ve pratik uyumsal becerilerde kendini gösteren uyumsal davranışların her ikisinde anlamlı sınırlılıklar olarak karakterize edilen bir yetersizliktir.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Sonrası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6956"/>
              </p:ext>
            </p:extLst>
          </p:nvPr>
        </p:nvGraphicFramePr>
        <p:xfrm>
          <a:off x="1403648" y="1052736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Sonrası Nedenler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216823"/>
              </p:ext>
            </p:extLst>
          </p:nvPr>
        </p:nvGraphicFramePr>
        <p:xfrm>
          <a:off x="395536" y="692696"/>
          <a:ext cx="8507288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ÖNLEME ÇALIŞMALARI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5"/>
          <p:cNvGraphicFramePr/>
          <p:nvPr>
            <p:extLst>
              <p:ext uri="{D42A27DB-BD31-4B8C-83A1-F6EECF244321}">
                <p14:modId xmlns:p14="http://schemas.microsoft.com/office/powerpoint/2010/main" val="320413183"/>
              </p:ext>
            </p:extLst>
          </p:nvPr>
        </p:nvGraphicFramePr>
        <p:xfrm>
          <a:off x="251520" y="1484784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 OLAN ÇOCUKLARIN ÖZELLİKLERİ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21871"/>
              </p:ext>
            </p:extLst>
          </p:nvPr>
        </p:nvGraphicFramePr>
        <p:xfrm>
          <a:off x="467544" y="1556792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402882"/>
              </p:ext>
            </p:extLst>
          </p:nvPr>
        </p:nvGraphicFramePr>
        <p:xfrm>
          <a:off x="179512" y="692696"/>
          <a:ext cx="850728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710378"/>
              </p:ext>
            </p:extLst>
          </p:nvPr>
        </p:nvGraphicFramePr>
        <p:xfrm>
          <a:off x="179512" y="764704"/>
          <a:ext cx="86868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2035"/>
              </p:ext>
            </p:extLst>
          </p:nvPr>
        </p:nvGraphicFramePr>
        <p:xfrm>
          <a:off x="323528" y="692696"/>
          <a:ext cx="835292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911875"/>
              </p:ext>
            </p:extLst>
          </p:nvPr>
        </p:nvGraphicFramePr>
        <p:xfrm>
          <a:off x="251520" y="47667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28769"/>
              </p:ext>
            </p:extLst>
          </p:nvPr>
        </p:nvGraphicFramePr>
        <p:xfrm>
          <a:off x="251520" y="764704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14464"/>
              </p:ext>
            </p:extLst>
          </p:nvPr>
        </p:nvGraphicFramePr>
        <p:xfrm>
          <a:off x="251520" y="476672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TANIMI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9" name="18 Grup"/>
          <p:cNvGrpSpPr/>
          <p:nvPr/>
        </p:nvGrpSpPr>
        <p:grpSpPr>
          <a:xfrm>
            <a:off x="755576" y="1268760"/>
            <a:ext cx="7704856" cy="5266470"/>
            <a:chOff x="827584" y="620688"/>
            <a:chExt cx="7524842" cy="4978438"/>
          </a:xfrm>
        </p:grpSpPr>
        <p:grpSp>
          <p:nvGrpSpPr>
            <p:cNvPr id="20" name="Grup 5"/>
            <p:cNvGrpSpPr/>
            <p:nvPr/>
          </p:nvGrpSpPr>
          <p:grpSpPr>
            <a:xfrm>
              <a:off x="971600" y="4077072"/>
              <a:ext cx="7380805" cy="946387"/>
              <a:chOff x="-1" y="3272782"/>
              <a:chExt cx="7380805" cy="946387"/>
            </a:xfrm>
          </p:grpSpPr>
          <p:sp>
            <p:nvSpPr>
              <p:cNvPr id="39" name="Dikdörtgen 24"/>
              <p:cNvSpPr/>
              <p:nvPr/>
            </p:nvSpPr>
            <p:spPr>
              <a:xfrm>
                <a:off x="-1" y="3272782"/>
                <a:ext cx="7344807" cy="9463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40" name="Dikdörtgen 25"/>
              <p:cNvSpPr/>
              <p:nvPr/>
            </p:nvSpPr>
            <p:spPr>
              <a:xfrm>
                <a:off x="72007" y="3400777"/>
                <a:ext cx="7308797" cy="59170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Akademik, psikolojik, fiziksel, sosyal, dil alanlarında ortalamanın altında performans</a:t>
                </a:r>
                <a:endParaRPr lang="tr-TR" sz="20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1" name="Grup 6"/>
            <p:cNvGrpSpPr/>
            <p:nvPr/>
          </p:nvGrpSpPr>
          <p:grpSpPr>
            <a:xfrm>
              <a:off x="971600" y="5013172"/>
              <a:ext cx="7377006" cy="585954"/>
              <a:chOff x="3808" y="3748625"/>
              <a:chExt cx="7409206" cy="512780"/>
            </a:xfrm>
          </p:grpSpPr>
          <p:sp>
            <p:nvSpPr>
              <p:cNvPr id="37" name="Dikdörtgen 22"/>
              <p:cNvSpPr/>
              <p:nvPr/>
            </p:nvSpPr>
            <p:spPr>
              <a:xfrm>
                <a:off x="3808" y="3748625"/>
                <a:ext cx="7409206" cy="512778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Dikdörtgen 23"/>
              <p:cNvSpPr/>
              <p:nvPr/>
            </p:nvSpPr>
            <p:spPr>
              <a:xfrm>
                <a:off x="3808" y="3748627"/>
                <a:ext cx="7409206" cy="51277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13792" tIns="20320" rIns="113792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Okulda ders başarısı ve sosyal etkinliklere katılma, sosyal ilişkiler kurmada akranlarından geride olma </a:t>
                </a:r>
                <a:endParaRPr lang="tr-TR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2" name="Grup 7"/>
            <p:cNvGrpSpPr/>
            <p:nvPr/>
          </p:nvGrpSpPr>
          <p:grpSpPr>
            <a:xfrm>
              <a:off x="899592" y="2348880"/>
              <a:ext cx="7452834" cy="1642881"/>
              <a:chOff x="-36010" y="1613879"/>
              <a:chExt cx="7452834" cy="1642881"/>
            </a:xfrm>
          </p:grpSpPr>
          <p:sp>
            <p:nvSpPr>
              <p:cNvPr id="35" name="Yukarı Ok Belirtme Çizgisi 20"/>
              <p:cNvSpPr/>
              <p:nvPr/>
            </p:nvSpPr>
            <p:spPr>
              <a:xfrm rot="10800000">
                <a:off x="-36010" y="1613879"/>
                <a:ext cx="7416824" cy="1642881"/>
              </a:xfrm>
              <a:prstGeom prst="upArrowCallou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6" name="Yukarı Ok Belirtme Çizgisi 8"/>
              <p:cNvSpPr/>
              <p:nvPr/>
            </p:nvSpPr>
            <p:spPr>
              <a:xfrm>
                <a:off x="0" y="1629901"/>
                <a:ext cx="7416824" cy="57665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İşlevde bulunma düzeyinde sınırlılıklar</a:t>
                </a:r>
                <a:endParaRPr lang="tr-TR" sz="2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3" name="Grup 8"/>
            <p:cNvGrpSpPr/>
            <p:nvPr/>
          </p:nvGrpSpPr>
          <p:grpSpPr>
            <a:xfrm>
              <a:off x="971600" y="2852936"/>
              <a:ext cx="3456384" cy="491221"/>
              <a:chOff x="-66723" y="2206553"/>
              <a:chExt cx="3775135" cy="491221"/>
            </a:xfrm>
          </p:grpSpPr>
          <p:sp>
            <p:nvSpPr>
              <p:cNvPr id="33" name="Dikdörtgen 18"/>
              <p:cNvSpPr/>
              <p:nvPr/>
            </p:nvSpPr>
            <p:spPr>
              <a:xfrm>
                <a:off x="-66723" y="2206553"/>
                <a:ext cx="3708412" cy="491221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Dikdörtgen 19"/>
              <p:cNvSpPr/>
              <p:nvPr/>
            </p:nvSpPr>
            <p:spPr>
              <a:xfrm>
                <a:off x="-66723" y="2206553"/>
                <a:ext cx="3775135" cy="4912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13792" tIns="20320" rIns="113792" bIns="2032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Zihinsel gelişmede gecikme</a:t>
                </a:r>
                <a:endParaRPr lang="tr-TR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4" name="Grup 9"/>
            <p:cNvGrpSpPr/>
            <p:nvPr/>
          </p:nvGrpSpPr>
          <p:grpSpPr>
            <a:xfrm>
              <a:off x="4414191" y="2852936"/>
              <a:ext cx="3895278" cy="505278"/>
              <a:chOff x="3350190" y="2206553"/>
              <a:chExt cx="3791936" cy="505276"/>
            </a:xfrm>
          </p:grpSpPr>
          <p:sp>
            <p:nvSpPr>
              <p:cNvPr id="31" name="Dikdörtgen 16"/>
              <p:cNvSpPr/>
              <p:nvPr/>
            </p:nvSpPr>
            <p:spPr>
              <a:xfrm>
                <a:off x="3433714" y="2206553"/>
                <a:ext cx="3708412" cy="491221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Dikdörtgen 17"/>
              <p:cNvSpPr/>
              <p:nvPr/>
            </p:nvSpPr>
            <p:spPr>
              <a:xfrm>
                <a:off x="3350190" y="2220608"/>
                <a:ext cx="3781997" cy="4912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13792" tIns="20320" rIns="113792" bIns="20320" numCol="1" spcCol="1270" anchor="ctr" anchorCtr="0">
                <a:noAutofit/>
              </a:bodyPr>
              <a:lstStyle/>
              <a:p>
                <a:pPr lvl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Çevreye uygun olmayan tepki </a:t>
                </a:r>
                <a:endParaRPr lang="tr-TR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5" name="Grup 10"/>
            <p:cNvGrpSpPr/>
            <p:nvPr/>
          </p:nvGrpSpPr>
          <p:grpSpPr>
            <a:xfrm>
              <a:off x="827584" y="620688"/>
              <a:ext cx="7416824" cy="1642881"/>
              <a:chOff x="0" y="3042"/>
              <a:chExt cx="7416824" cy="1642881"/>
            </a:xfrm>
          </p:grpSpPr>
          <p:sp>
            <p:nvSpPr>
              <p:cNvPr id="29" name="Yukarı Ok Belirtme Çizgisi 14"/>
              <p:cNvSpPr/>
              <p:nvPr/>
            </p:nvSpPr>
            <p:spPr>
              <a:xfrm rot="10800000">
                <a:off x="0" y="3042"/>
                <a:ext cx="7416824" cy="1642881"/>
              </a:xfrm>
              <a:prstGeom prst="upArrowCallou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0" name="Yukarı Ok Belirtme Çizgisi 14"/>
              <p:cNvSpPr/>
              <p:nvPr/>
            </p:nvSpPr>
            <p:spPr>
              <a:xfrm>
                <a:off x="0" y="3042"/>
                <a:ext cx="7416824" cy="57665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Zihinsel yetersizlik</a:t>
                </a:r>
                <a:endParaRPr lang="tr-TR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grpSp>
          <p:nvGrpSpPr>
            <p:cNvPr id="26" name="Grup 11"/>
            <p:cNvGrpSpPr/>
            <p:nvPr/>
          </p:nvGrpSpPr>
          <p:grpSpPr>
            <a:xfrm>
              <a:off x="827584" y="1124744"/>
              <a:ext cx="7413014" cy="491222"/>
              <a:chOff x="0" y="579694"/>
              <a:chExt cx="7416824" cy="491221"/>
            </a:xfrm>
          </p:grpSpPr>
          <p:sp>
            <p:nvSpPr>
              <p:cNvPr id="27" name="Dikdörtgen 12"/>
              <p:cNvSpPr/>
              <p:nvPr/>
            </p:nvSpPr>
            <p:spPr>
              <a:xfrm>
                <a:off x="0" y="579694"/>
                <a:ext cx="7416824" cy="4912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8" name="Dikdörtgen 13"/>
              <p:cNvSpPr/>
              <p:nvPr/>
            </p:nvSpPr>
            <p:spPr>
              <a:xfrm>
                <a:off x="0" y="579694"/>
                <a:ext cx="7416824" cy="4912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13792" tIns="20320" rIns="113792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Bir tür gelişimsel gerilik</a:t>
                </a:r>
                <a:endParaRPr lang="tr-TR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Sosyal, Davranışsal ve Duygusal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034766"/>
              </p:ext>
            </p:extLst>
          </p:nvPr>
        </p:nvGraphicFramePr>
        <p:xfrm>
          <a:off x="467544" y="1052736"/>
          <a:ext cx="82912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Sosyal, Davranışsal ve Duygusal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480769"/>
              </p:ext>
            </p:extLst>
          </p:nvPr>
        </p:nvGraphicFramePr>
        <p:xfrm>
          <a:off x="395536" y="76470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Sosyal, Davranışsal ve Duygusal Özellikler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757672"/>
              </p:ext>
            </p:extLst>
          </p:nvPr>
        </p:nvGraphicFramePr>
        <p:xfrm>
          <a:off x="467544" y="692696"/>
          <a:ext cx="8229600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 Özellikleri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837223"/>
              </p:ext>
            </p:extLst>
          </p:nvPr>
        </p:nvGraphicFramePr>
        <p:xfrm>
          <a:off x="251520" y="69269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5040560" cy="43204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İşlevler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244827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AAMR’ nin 2002 tanımına göre zihinsel yetersizlik: zihinsel işlevlerde önemli derecede normalin altında olma olarak tanımlanmaktadır.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kanıya varmak için zeka testleri kullanılmaktadır.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Eğer zeka testinde ortalama zeka bölümü 100 kabul edildiğinde, bu testten ortalama grubun iki standart sapma (70 puan) aşağısında yer alan grup zihinsel yetersizliği olan bireyleri tanımlamaktadır.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Users\Gizo\AppData\Local\Microsoft\Windows\Temporary Internet Files\Content.IE5\GVMPJVOL\MC9002996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3960440" cy="2834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5040560" cy="43204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Zihinsel İşlevler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89255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Grafikte -2 standart sapmanın altı yani %2.15 + %0.13 =%2.28’lik kısım  zihinsel yetersizlik gösteren bireyleri tanımlamaktadır.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Users\Gizo\Desktop\dkfj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29642" cy="4891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5040560" cy="43204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Uyumsal Davranışlar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936104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AAMR (2002) tanımına göre uyumsal davranışlar; insanların günlük yaşamlarında işlevde bulunmak için öğrendikleri kavramsal, sosyal ve pratik becerilerin bütünüdür.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4 Grafik"/>
          <p:cNvGraphicFramePr/>
          <p:nvPr/>
        </p:nvGraphicFramePr>
        <p:xfrm>
          <a:off x="-324544" y="1700808"/>
          <a:ext cx="946854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779912" y="2996952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Okuma-yazma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kavramı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 yönetim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483768" y="479715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Kişiler arası iletişim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Aldatmadan kaçınma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Yasalara uyma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Özgüven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Kurallara uyma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Sorumluluk </a:t>
            </a:r>
            <a:endParaRPr lang="tr-T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051720" y="3140968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Mesleki beceriler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Günlük yaşam becerileri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Güvenlik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Öz-bakım</a:t>
            </a:r>
            <a:endParaRPr lang="tr-T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18976669"/>
              </p:ext>
            </p:extLst>
          </p:nvPr>
        </p:nvGraphicFramePr>
        <p:xfrm>
          <a:off x="467544" y="908720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ZİHİNSEL YETERSİZLİĞİN SINIFLANDIRILMASI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Nedenlerine Göre Sınıflandırma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8"/>
          <p:cNvGraphicFramePr/>
          <p:nvPr>
            <p:extLst>
              <p:ext uri="{D42A27DB-BD31-4B8C-83A1-F6EECF244321}">
                <p14:modId xmlns:p14="http://schemas.microsoft.com/office/powerpoint/2010/main" val="928273466"/>
              </p:ext>
            </p:extLst>
          </p:nvPr>
        </p:nvGraphicFramePr>
        <p:xfrm>
          <a:off x="755576" y="1844824"/>
          <a:ext cx="770485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56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F3C500-29BE-4486-928B-49C3B40E00E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8C7770B-9AC2-4E2C-AC38-82F926C1B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3636</TotalTime>
  <Words>1698</Words>
  <Application>Microsoft Office PowerPoint</Application>
  <PresentationFormat>Ekran Gösterisi (4:3)</PresentationFormat>
  <Paragraphs>251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TS010286756</vt:lpstr>
      <vt:lpstr>White with Courier font for code slides</vt:lpstr>
      <vt:lpstr>Özel Eğitime Gereksinimi Olan Öğrenciler ve  ÖZEL EĞİTİM</vt:lpstr>
      <vt:lpstr>ZİHİNSEL YETERSİZLİĞİN TANIMI</vt:lpstr>
      <vt:lpstr>ZİHİNSEL YETERSİZLİĞİN TANIMI</vt:lpstr>
      <vt:lpstr>ZİHİNSEL YETERSİZLİĞİN TANIMI</vt:lpstr>
      <vt:lpstr>Zihinsel İşlevler</vt:lpstr>
      <vt:lpstr>Zihinsel İşlevler</vt:lpstr>
      <vt:lpstr>Uyumsal Davranışlar</vt:lpstr>
      <vt:lpstr>ZİHİNSEL YETERSİZLİĞİN SINIFLANDIRILMASI</vt:lpstr>
      <vt:lpstr>ZİHİNSEL YETERSİZLİĞİN SINIFLANDIRILMASI Nedenlerine Göre Sınıflandırma</vt:lpstr>
      <vt:lpstr>ZİHİNSEL YETERSİZLİĞİN SINIFLANDIRILMASI Ağırlık Derecesine Göre Sınıflandırma</vt:lpstr>
      <vt:lpstr>ZİHİNSEL YETERSİZLİĞİN SINIFLANDIRILMASI Destek İhtiyaçlarına Göre Sınıflandırma</vt:lpstr>
      <vt:lpstr>ZİHİNSEL YETERSİZLİĞİN SINIFLANDIRILMASI Destek İhtiyaçlarına Göre Sınıflandırma</vt:lpstr>
      <vt:lpstr>ZİHİNSEL YETERSİZLİĞİN TANILANMASI/DEĞERLENDİRİLMESİ</vt:lpstr>
      <vt:lpstr>ZİHİNSEL YETERSİZLİĞİN YAYGINLIĞI</vt:lpstr>
      <vt:lpstr>ZİHİNSEL YETERSİZLİĞİN YAYGINLIĞI Yaygınlık Değeri %2.27 Olarak Kabul Edildiğinde</vt:lpstr>
      <vt:lpstr>ZİHİNSEL YETERSİZLİĞİN YAYGINLIĞI Yaygınlık Değeri %3 Olarak Kabul Edildiğinde</vt:lpstr>
      <vt:lpstr>ZİHİNSEL YETERSİZLİĞİN NEDENLERİ </vt:lpstr>
      <vt:lpstr>Doğum Öncesi Nedenler </vt:lpstr>
      <vt:lpstr>Doğum Öncesi Nedenler Kromozomal Bozukluklar </vt:lpstr>
      <vt:lpstr>Doğum Öncesi Nedenler Kromozomal Bozukluklar DOWN SENDROMU</vt:lpstr>
      <vt:lpstr>Doğum Öncesi Nedenler Kromozomal Bozukluklar DOWN SENDROMU</vt:lpstr>
      <vt:lpstr>Doğum Öncesi Nedenler Kromozomal Bozukluklar FRAJİL X</vt:lpstr>
      <vt:lpstr>Doğum Öncesi Nedenler Kromozomal Bozukluklar WILLIAM SENDROMU</vt:lpstr>
      <vt:lpstr>Doğum Öncesi Nedenler Kromozomal Bozukluklar PRADER-WILLI SENDROMU</vt:lpstr>
      <vt:lpstr>Doğum Öncesi Nedenler Metabolizmanın İşleyişindeki Sorunlar FENİLKETONÜRİ (PKU)</vt:lpstr>
      <vt:lpstr>Doğum Öncesi Nedenler Beyin Gelişimiyle İlgili Sorunlar MİKROSEFALİ</vt:lpstr>
      <vt:lpstr>Doğum Öncesi Nedenler Beyin Gelişimiyle İlgili Sorunlar HİDROSEFALİ</vt:lpstr>
      <vt:lpstr>Doğum Öncesi Nedenler Çevresel Etkiler FETAL ALKOL SENDROMU (FAS)</vt:lpstr>
      <vt:lpstr>Doğum Anı Nedenler </vt:lpstr>
      <vt:lpstr>Doğum Sonrası Nedenler </vt:lpstr>
      <vt:lpstr>Doğum Sonrası Nedenler </vt:lpstr>
      <vt:lpstr>ZİHİNSEL YETERSİZLİĞİ ÖNLEME ÇALIŞMALARI</vt:lpstr>
      <vt:lpstr>ZİHİNSEL YETERSİZLİĞİ OLAN ÇOCUKLARIN ÖZELLİKLERİ</vt:lpstr>
      <vt:lpstr>Bilişsel Özellikler</vt:lpstr>
      <vt:lpstr>Bilişsel Özellikler</vt:lpstr>
      <vt:lpstr>Bilişsel Özellikler</vt:lpstr>
      <vt:lpstr>Bilişsel Özellikler</vt:lpstr>
      <vt:lpstr>Bilişsel Özellikler</vt:lpstr>
      <vt:lpstr>Bilişsel Özellikler</vt:lpstr>
      <vt:lpstr>Sosyal, Davranışsal ve Duygusal Özellikler</vt:lpstr>
      <vt:lpstr>Sosyal, Davranışsal ve Duygusal Özellikler</vt:lpstr>
      <vt:lpstr>Sosyal, Davranışsal ve Duygusal Özellikler</vt:lpstr>
      <vt:lpstr>Dil Özellikleri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Sunusu</dc:title>
  <dc:creator>admin2008</dc:creator>
  <cp:lastModifiedBy>resat alatli</cp:lastModifiedBy>
  <cp:revision>637</cp:revision>
  <dcterms:created xsi:type="dcterms:W3CDTF">2012-02-28T10:03:47Z</dcterms:created>
  <dcterms:modified xsi:type="dcterms:W3CDTF">2016-11-30T08:38:01Z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TC062561689990</vt:lpwstr>
  </property>
</Properties>
</file>