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-2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A597-EBAC-AB4E-98B4-EEABF3D3D8F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26C6-377C-9D49-8107-C9E92505E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560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A597-EBAC-AB4E-98B4-EEABF3D3D8F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26C6-377C-9D49-8107-C9E92505E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801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A597-EBAC-AB4E-98B4-EEABF3D3D8F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26C6-377C-9D49-8107-C9E92505E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764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A597-EBAC-AB4E-98B4-EEABF3D3D8F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26C6-377C-9D49-8107-C9E92505E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223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A597-EBAC-AB4E-98B4-EEABF3D3D8F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26C6-377C-9D49-8107-C9E92505E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189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A597-EBAC-AB4E-98B4-EEABF3D3D8F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26C6-377C-9D49-8107-C9E92505E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331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A597-EBAC-AB4E-98B4-EEABF3D3D8F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26C6-377C-9D49-8107-C9E92505E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873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A597-EBAC-AB4E-98B4-EEABF3D3D8F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26C6-377C-9D49-8107-C9E92505E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363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A597-EBAC-AB4E-98B4-EEABF3D3D8F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26C6-377C-9D49-8107-C9E92505E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831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A597-EBAC-AB4E-98B4-EEABF3D3D8F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26C6-377C-9D49-8107-C9E92505E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3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A597-EBAC-AB4E-98B4-EEABF3D3D8F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26C6-377C-9D49-8107-C9E92505E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165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AA597-EBAC-AB4E-98B4-EEABF3D3D8F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C26C6-377C-9D49-8107-C9E92505E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16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A7ADEB0-113E-9243-A092-DC1E26443CD0}" type="slidenum">
              <a:rPr lang="tr-TR"/>
              <a:pPr eaLnBrk="1" hangingPunct="1"/>
              <a:t>1</a:t>
            </a:fld>
            <a:endParaRPr lang="tr-TR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>
              <a:ea typeface="+mj-ea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733800"/>
          </a:xfrm>
        </p:spPr>
        <p:txBody>
          <a:bodyPr/>
          <a:lstStyle/>
          <a:p>
            <a:pPr algn="just" eaLnBrk="1" hangingPunct="1">
              <a:buFont typeface="Wingdings" charset="0"/>
              <a:buNone/>
            </a:pPr>
            <a:r>
              <a:rPr lang="tr-TR">
                <a:latin typeface="Verdana" charset="0"/>
                <a:cs typeface="Arial" charset="0"/>
              </a:rPr>
              <a:t>	</a:t>
            </a:r>
            <a:r>
              <a:rPr lang="tr-TR">
                <a:latin typeface="Arial" charset="0"/>
                <a:cs typeface="Arial" charset="0"/>
              </a:rPr>
              <a:t>Çevre konusunun gelişim süreci asıl olarak 1960'li yıllarda başlamıştır. 1960'lı yıllar bu nedenle bir dönüm noktasıdır. </a:t>
            </a:r>
          </a:p>
          <a:p>
            <a:pPr algn="just" eaLnBrk="1" hangingPunct="1">
              <a:buFont typeface="Wingdings" charset="0"/>
              <a:buNone/>
            </a:pPr>
            <a:endParaRPr lang="tr-TR">
              <a:latin typeface="Arial" charset="0"/>
              <a:cs typeface="Arial" charset="0"/>
            </a:endParaRPr>
          </a:p>
          <a:p>
            <a:pPr algn="just" eaLnBrk="1" hangingPunct="1">
              <a:buFont typeface="Wingdings" charset="0"/>
              <a:buNone/>
            </a:pPr>
            <a:r>
              <a:rPr lang="tr-TR">
                <a:latin typeface="Arial" charset="0"/>
                <a:cs typeface="Arial" charset="0"/>
              </a:rPr>
              <a:t>	Bu yıllarda çevre sorunları ile ilgili olarak bilim adamları tarafından çeşitli çalışmalar yapılmıştır. </a:t>
            </a:r>
          </a:p>
        </p:txBody>
      </p:sp>
    </p:spTree>
    <p:extLst>
      <p:ext uri="{BB962C8B-B14F-4D97-AF65-F5344CB8AC3E}">
        <p14:creationId xmlns:p14="http://schemas.microsoft.com/office/powerpoint/2010/main" val="1349537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07ED90D-719D-4648-A2F9-A58A4E851CBF}" type="slidenum">
              <a:rPr lang="tr-TR"/>
              <a:pPr eaLnBrk="1" hangingPunct="1"/>
              <a:t>2</a:t>
            </a:fld>
            <a:endParaRPr lang="tr-TR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solidFill>
                  <a:schemeClr val="tx1"/>
                </a:solidFill>
                <a:latin typeface="Arial" charset="0"/>
                <a:cs typeface="Arial" charset="0"/>
              </a:rPr>
              <a:t>Çevre Kirliliği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229600" cy="4191000"/>
          </a:xfrm>
        </p:spPr>
        <p:txBody>
          <a:bodyPr/>
          <a:lstStyle/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Çevre kirliliği: insanlar tarafından oluşturulan yapay çevrenin doğal çevre üzerinde bozulmalara neden olması olarak tanımlanabilmektedir.</a:t>
            </a:r>
          </a:p>
          <a:p>
            <a:pPr algn="just" eaLnBrk="1" hangingPunct="1">
              <a:buFont typeface="Wingdings" charset="0"/>
              <a:buNone/>
            </a:pPr>
            <a:endParaRPr lang="tr-TR">
              <a:latin typeface="Arial" charset="0"/>
              <a:cs typeface="Arial" charset="0"/>
            </a:endParaRP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Fakat bu kirlenme bazen doğal süreçlerle de olabilmektedir. </a:t>
            </a:r>
          </a:p>
        </p:txBody>
      </p:sp>
    </p:spTree>
    <p:extLst>
      <p:ext uri="{BB962C8B-B14F-4D97-AF65-F5344CB8AC3E}">
        <p14:creationId xmlns:p14="http://schemas.microsoft.com/office/powerpoint/2010/main" val="3371859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26C42A7-7C66-4040-BD85-7D346EC2DA9E}" type="slidenum">
              <a:rPr lang="tr-TR"/>
              <a:pPr eaLnBrk="1" hangingPunct="1"/>
              <a:t>3</a:t>
            </a:fld>
            <a:endParaRPr lang="tr-TR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/>
          <a:lstStyle/>
          <a:p>
            <a:pPr eaLnBrk="1" hangingPunct="1"/>
            <a:r>
              <a:rPr lang="tr-TR" sz="4000">
                <a:solidFill>
                  <a:schemeClr val="tx1"/>
                </a:solidFill>
                <a:latin typeface="Arial" charset="0"/>
                <a:cs typeface="Arial" charset="0"/>
              </a:rPr>
              <a:t>Hava Kirliliği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tr-TR">
                <a:latin typeface="Arial" charset="0"/>
                <a:cs typeface="Arial" charset="0"/>
              </a:rPr>
              <a:t>Hava dinamik bir ortamdır ve sürekli değişim göstermektedir.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>
                <a:latin typeface="Arial" charset="0"/>
                <a:cs typeface="Arial" charset="0"/>
              </a:rPr>
              <a:t>Bu nedenle canlılar üzerinde değişik etkiler ortaya çıkartabilmektedir.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>
                <a:latin typeface="Arial" charset="0"/>
                <a:cs typeface="Arial" charset="0"/>
              </a:rPr>
              <a:t>Kirletici etkilerle havadaki gazların oranı değişmekte ve canlı yaşamını tehlikeye sokmaktadır.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>
                <a:latin typeface="Arial" charset="0"/>
                <a:cs typeface="Arial" charset="0"/>
              </a:rPr>
              <a:t>Hava kirliliği eylemin yapıldığı alanla sınırlı kalmamaktadır.</a:t>
            </a:r>
          </a:p>
        </p:txBody>
      </p:sp>
    </p:spTree>
    <p:extLst>
      <p:ext uri="{BB962C8B-B14F-4D97-AF65-F5344CB8AC3E}">
        <p14:creationId xmlns:p14="http://schemas.microsoft.com/office/powerpoint/2010/main" val="2266876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4E5F111-CE67-4048-BE22-D71BD02BDEDA}" type="slidenum">
              <a:rPr lang="tr-TR"/>
              <a:pPr eaLnBrk="1" hangingPunct="1"/>
              <a:t>4</a:t>
            </a:fld>
            <a:endParaRPr lang="tr-TR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655638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tr-TR" sz="4000">
                <a:solidFill>
                  <a:schemeClr val="tx1"/>
                </a:solidFill>
                <a:latin typeface="Arial" charset="0"/>
                <a:cs typeface="Arial" charset="0"/>
              </a:rPr>
              <a:t>Hava kirliliği kaynakları;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286000"/>
            <a:ext cx="8229600" cy="3276600"/>
          </a:xfrm>
        </p:spPr>
        <p:txBody>
          <a:bodyPr/>
          <a:lstStyle/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Taşıt egzozları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Sanayi tesisleri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Artan nüfusla birlikte fazla oksijen tüketimi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Şehirleşme ve konutların ısıtılması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Ormanların tahrip edilmesi</a:t>
            </a:r>
          </a:p>
        </p:txBody>
      </p:sp>
    </p:spTree>
    <p:extLst>
      <p:ext uri="{BB962C8B-B14F-4D97-AF65-F5344CB8AC3E}">
        <p14:creationId xmlns:p14="http://schemas.microsoft.com/office/powerpoint/2010/main" val="784187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6335392-6597-714F-9515-8184FCBB1C78}" type="slidenum">
              <a:rPr lang="tr-TR"/>
              <a:pPr eaLnBrk="1" hangingPunct="1"/>
              <a:t>5</a:t>
            </a:fld>
            <a:endParaRPr lang="tr-TR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6556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4000">
                <a:solidFill>
                  <a:schemeClr val="tx1"/>
                </a:solidFill>
                <a:latin typeface="Arial" charset="0"/>
                <a:cs typeface="Arial" charset="0"/>
              </a:rPr>
              <a:t>Gürültü Kirliliği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Hoşa gitmeyen ve kulağı tırmalayıcı sese gürültü denir. 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Gürültü özellikle gelişim çağındaki kişilerde kalıcı problemlere neden olabilmektedir. 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İnsanlarda stres, sinirlilik, tedirginlik, kan basıncı ve kalp hastalıklarına neden olabilmektedir. </a:t>
            </a:r>
          </a:p>
        </p:txBody>
      </p:sp>
    </p:spTree>
    <p:extLst>
      <p:ext uri="{BB962C8B-B14F-4D97-AF65-F5344CB8AC3E}">
        <p14:creationId xmlns:p14="http://schemas.microsoft.com/office/powerpoint/2010/main" val="928003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</Words>
  <Application>Microsoft Macintosh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Çevre Kirliliği</vt:lpstr>
      <vt:lpstr>Hava Kirliliği</vt:lpstr>
      <vt:lpstr>Hava kirliliği kaynakları;</vt:lpstr>
      <vt:lpstr>Gürültü Kirliliği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azade</dc:creator>
  <cp:lastModifiedBy>azade</cp:lastModifiedBy>
  <cp:revision>1</cp:revision>
  <dcterms:created xsi:type="dcterms:W3CDTF">2017-11-16T12:26:26Z</dcterms:created>
  <dcterms:modified xsi:type="dcterms:W3CDTF">2017-11-16T12:27:06Z</dcterms:modified>
</cp:coreProperties>
</file>