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6" r:id="rId3"/>
    <p:sldId id="277" r:id="rId4"/>
    <p:sldId id="278" r:id="rId5"/>
    <p:sldId id="279" r:id="rId6"/>
    <p:sldId id="257" r:id="rId7"/>
    <p:sldId id="258" r:id="rId8"/>
    <p:sldId id="280" r:id="rId9"/>
    <p:sldId id="259" r:id="rId10"/>
    <p:sldId id="260" r:id="rId11"/>
    <p:sldId id="261" r:id="rId12"/>
    <p:sldId id="365" r:id="rId13"/>
    <p:sldId id="347" r:id="rId14"/>
    <p:sldId id="349" r:id="rId15"/>
    <p:sldId id="357" r:id="rId16"/>
    <p:sldId id="359" r:id="rId17"/>
    <p:sldId id="361" r:id="rId18"/>
    <p:sldId id="391" r:id="rId19"/>
    <p:sldId id="393" r:id="rId20"/>
    <p:sldId id="422" r:id="rId21"/>
    <p:sldId id="423" r:id="rId22"/>
    <p:sldId id="424" r:id="rId23"/>
    <p:sldId id="425" r:id="rId24"/>
    <p:sldId id="426" r:id="rId25"/>
    <p:sldId id="428" r:id="rId26"/>
    <p:sldId id="429" r:id="rId27"/>
    <p:sldId id="430" r:id="rId28"/>
    <p:sldId id="431" r:id="rId29"/>
    <p:sldId id="459" r:id="rId30"/>
    <p:sldId id="432" r:id="rId31"/>
    <p:sldId id="434" r:id="rId32"/>
    <p:sldId id="433" r:id="rId33"/>
    <p:sldId id="435" r:id="rId34"/>
    <p:sldId id="436" r:id="rId35"/>
    <p:sldId id="460" r:id="rId36"/>
    <p:sldId id="437" r:id="rId37"/>
    <p:sldId id="438" r:id="rId38"/>
    <p:sldId id="439" r:id="rId39"/>
    <p:sldId id="446" r:id="rId40"/>
    <p:sldId id="440" r:id="rId41"/>
    <p:sldId id="447" r:id="rId42"/>
    <p:sldId id="441" r:id="rId43"/>
    <p:sldId id="442" r:id="rId44"/>
    <p:sldId id="443" r:id="rId45"/>
    <p:sldId id="448" r:id="rId46"/>
    <p:sldId id="444" r:id="rId47"/>
    <p:sldId id="445" r:id="rId48"/>
    <p:sldId id="449" r:id="rId49"/>
    <p:sldId id="451" r:id="rId50"/>
    <p:sldId id="461" r:id="rId51"/>
    <p:sldId id="450" r:id="rId52"/>
    <p:sldId id="452" r:id="rId53"/>
    <p:sldId id="453" r:id="rId54"/>
    <p:sldId id="454" r:id="rId55"/>
    <p:sldId id="455" r:id="rId56"/>
    <p:sldId id="456" r:id="rId57"/>
    <p:sldId id="457" r:id="rId58"/>
    <p:sldId id="458" r:id="rId59"/>
    <p:sldId id="371" r:id="rId6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900" y="23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A0A28F-A7A6-4538-901E-A9C9777ED8A8}" type="doc">
      <dgm:prSet loTypeId="urn:microsoft.com/office/officeart/2005/8/layout/lProcess2" loCatId="list" qsTypeId="urn:microsoft.com/office/officeart/2005/8/quickstyle/simple1" qsCatId="simple" csTypeId="urn:microsoft.com/office/officeart/2005/8/colors/accent3_2" csCatId="accent3" phldr="1"/>
      <dgm:spPr/>
      <dgm:t>
        <a:bodyPr/>
        <a:lstStyle/>
        <a:p>
          <a:endParaRPr lang="tr-TR"/>
        </a:p>
      </dgm:t>
    </dgm:pt>
    <dgm:pt modelId="{1C4AC82A-5A2C-436C-B8E3-B1533AC6333A}">
      <dgm:prSet phldrT="[Metin]" custT="1"/>
      <dgm:spPr>
        <a:xfrm>
          <a:off x="3682" y="0"/>
          <a:ext cx="761391" cy="2758440"/>
        </a:xfrm>
        <a:prstGeom prst="roundRect">
          <a:avLst>
            <a:gd name="adj" fmla="val 10000"/>
          </a:avLst>
        </a:prstGeom>
        <a:solidFill>
          <a:srgbClr val="A5A5A5">
            <a:tint val="40000"/>
            <a:hueOff val="0"/>
            <a:satOff val="0"/>
            <a:lumOff val="0"/>
            <a:alphaOff val="0"/>
          </a:srgbClr>
        </a:solidFill>
        <a:ln>
          <a:noFill/>
        </a:ln>
        <a:effectLst/>
      </dgm:spPr>
      <dgm:t>
        <a:bodyPr/>
        <a:lstStyle/>
        <a:p>
          <a:r>
            <a:rPr lang="tr-TR" sz="1800" b="1">
              <a:solidFill>
                <a:sysClr val="windowText" lastClr="000000"/>
              </a:solidFill>
              <a:latin typeface="Trebuchet MS" panose="020B0603020202020204" pitchFamily="34" charset="0"/>
              <a:ea typeface="+mn-ea"/>
              <a:cs typeface="Times New Roman" panose="02020603050405020304" pitchFamily="18" charset="0"/>
            </a:rPr>
            <a:t>Almanca</a:t>
          </a:r>
          <a:endParaRPr lang="tr-TR" sz="2800" b="1">
            <a:solidFill>
              <a:sysClr val="windowText" lastClr="000000"/>
            </a:solidFill>
            <a:latin typeface="Trebuchet MS" panose="020B0603020202020204" pitchFamily="34" charset="0"/>
            <a:ea typeface="+mn-ea"/>
            <a:cs typeface="Times New Roman" panose="02020603050405020304" pitchFamily="18" charset="0"/>
          </a:endParaRPr>
        </a:p>
      </dgm:t>
    </dgm:pt>
    <dgm:pt modelId="{B92B1738-55F2-480C-8F11-BC5EA7D57852}" type="parTrans" cxnId="{F44A7121-B0E1-4FA6-A03F-D461A2A2DA3B}">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B42B7F83-6411-4809-B4CF-218DEA7D317F}" type="sibTrans" cxnId="{F44A7121-B0E1-4FA6-A03F-D461A2A2DA3B}">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2F511D8D-AEA8-473F-8708-932AA79530F6}">
      <dgm:prSet phldrT="[Metin]" custT="1"/>
      <dgm:spPr>
        <a:xfrm>
          <a:off x="79821" y="828239"/>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E</a:t>
          </a:r>
        </a:p>
      </dgm:t>
    </dgm:pt>
    <dgm:pt modelId="{A6143A72-FDE1-40FA-BC10-89673D994AB8}" type="parTrans" cxnId="{5DF2DA85-91C4-43B3-9EFE-AD3D0C28135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0E16E809-321F-45C5-AE79-466DC6F18147}" type="sibTrans" cxnId="{5DF2DA85-91C4-43B3-9EFE-AD3D0C28135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F75CC90-09BA-4E98-A696-2A98C7E8FD4A}">
      <dgm:prSet phldrT="[Metin]" custT="1"/>
      <dgm:spPr>
        <a:xfrm>
          <a:off x="79821" y="1009817"/>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N</a:t>
          </a:r>
        </a:p>
      </dgm:t>
    </dgm:pt>
    <dgm:pt modelId="{2E5E7DED-04C4-41F4-829C-442912064857}" type="parTrans" cxnId="{3C3ED11F-BE68-420F-A042-4D2112B87CA6}">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448F1048-C832-4557-A7CD-01FFAC6388A9}" type="sibTrans" cxnId="{3C3ED11F-BE68-420F-A042-4D2112B87CA6}">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A5F17844-03D4-4FD8-8327-0FB09DFBABF1}">
      <dgm:prSet phldrT="[Metin]" custT="1"/>
      <dgm:spPr>
        <a:xfrm>
          <a:off x="79821" y="1191395"/>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İ</a:t>
          </a:r>
        </a:p>
      </dgm:t>
    </dgm:pt>
    <dgm:pt modelId="{FECC1426-9B26-48D7-B0C0-D72C29281E61}" type="parTrans" cxnId="{DC9EDEB7-321C-4AB1-A532-E99C19871CA6}">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2C71ADC3-72EA-4CFA-BACE-66111D942454}" type="sibTrans" cxnId="{DC9EDEB7-321C-4AB1-A532-E99C19871CA6}">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457C16E5-7AD7-4117-A558-AC23F31671B1}">
      <dgm:prSet custT="1"/>
      <dgm:spPr>
        <a:xfrm>
          <a:off x="79821" y="1372973"/>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S</a:t>
          </a:r>
        </a:p>
      </dgm:t>
    </dgm:pt>
    <dgm:pt modelId="{BE276901-704C-41C5-A063-C58315827E3F}" type="parTrans" cxnId="{60F25525-EB7A-483B-A368-C6130B090AD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688FEE3-60E7-46E2-8B46-C06D4650DE91}" type="sibTrans" cxnId="{60F25525-EB7A-483B-A368-C6130B090AD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A808EBD0-91CC-4DE0-B0FE-C412DB3B1610}">
      <dgm:prSet custT="1"/>
      <dgm:spPr>
        <a:xfrm>
          <a:off x="79821" y="1554551"/>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R</a:t>
          </a:r>
        </a:p>
      </dgm:t>
    </dgm:pt>
    <dgm:pt modelId="{8F034407-5688-4FCA-9B82-88D0949DAFE4}" type="parTrans" cxnId="{3B401420-19A3-458F-BCFD-2E63ED38F78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195945D-04C7-42F2-B1B3-79D3243F450D}" type="sibTrans" cxnId="{3B401420-19A3-458F-BCFD-2E63ED38F78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24026C7A-5818-45E6-950A-57E989128EE5}">
      <dgm:prSet custT="1"/>
      <dgm:spPr>
        <a:xfrm>
          <a:off x="79821" y="1736130"/>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A</a:t>
          </a:r>
        </a:p>
      </dgm:t>
    </dgm:pt>
    <dgm:pt modelId="{3C6DF5BF-B911-46D1-869F-30230B925B9E}" type="parTrans" cxnId="{8991855A-79E9-4D03-B025-15E22DBAC0A5}">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C6A5B546-75FB-4B7D-880E-B83E90552BE4}" type="sibTrans" cxnId="{8991855A-79E9-4D03-B025-15E22DBAC0A5}">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D03B2362-00BB-419C-9ED3-5FCC163253EC}">
      <dgm:prSet custT="1"/>
      <dgm:spPr>
        <a:xfrm>
          <a:off x="79821" y="1917708"/>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T</a:t>
          </a:r>
        </a:p>
      </dgm:t>
    </dgm:pt>
    <dgm:pt modelId="{E8056CB3-EB42-40A7-B130-575126833F7B}" type="parTrans" cxnId="{D82BFABB-1017-458F-BF4C-1510E8A51B27}">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7E0ED5EB-581F-40BE-AFD3-7B900EB86C76}" type="sibTrans" cxnId="{D82BFABB-1017-458F-BF4C-1510E8A51B27}">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471D23B1-78F3-45AB-801C-F5DF83B030FE}">
      <dgm:prSet custT="1"/>
      <dgm:spPr>
        <a:xfrm>
          <a:off x="79821" y="2099286"/>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D</a:t>
          </a:r>
        </a:p>
      </dgm:t>
    </dgm:pt>
    <dgm:pt modelId="{4A5E9755-F6B4-46ED-932B-0EBFA714D113}" type="parTrans" cxnId="{C35EA99B-5245-4B43-AA4E-6F66620A9F2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009B96B3-824C-42E5-AE22-1251A8354F8E}" type="sibTrans" cxnId="{C35EA99B-5245-4B43-AA4E-6F66620A9F2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FA343CD6-6B71-41F0-89C5-991E92D32D3C}">
      <dgm:prSet custT="1"/>
      <dgm:spPr>
        <a:xfrm>
          <a:off x="79821" y="2280864"/>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H</a:t>
          </a:r>
        </a:p>
      </dgm:t>
    </dgm:pt>
    <dgm:pt modelId="{EDD3FA70-6957-4625-8F4E-B6F32A632113}" type="parTrans" cxnId="{6054E909-E4DB-4A4B-A9EE-C0E6C8FFA547}">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9F6C438-267A-42F9-ACF0-9E9B50CC857E}" type="sibTrans" cxnId="{6054E909-E4DB-4A4B-A9EE-C0E6C8FFA547}">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2DCDA5FF-D9AE-49A8-84E3-C1FF72733BD4}">
      <dgm:prSet custT="1"/>
      <dgm:spPr>
        <a:xfrm>
          <a:off x="79821" y="2462443"/>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U</a:t>
          </a:r>
        </a:p>
      </dgm:t>
    </dgm:pt>
    <dgm:pt modelId="{E4211481-C555-41FE-B5CC-273060532089}" type="parTrans" cxnId="{E85DB248-8E20-458A-BCF7-E2812741245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C8B3FA48-8C05-4DEB-BB46-CF9A8B9C1652}" type="sibTrans" cxnId="{E85DB248-8E20-458A-BCF7-E2812741245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902E2DE5-3B2D-4662-A6AA-5A60BA6E01BF}">
      <dgm:prSet phldrT="[Metin]" custT="1"/>
      <dgm:spPr>
        <a:xfrm>
          <a:off x="822177" y="0"/>
          <a:ext cx="834743" cy="2758440"/>
        </a:xfrm>
        <a:prstGeom prst="roundRect">
          <a:avLst>
            <a:gd name="adj" fmla="val 10000"/>
          </a:avLst>
        </a:prstGeom>
        <a:solidFill>
          <a:srgbClr val="A5A5A5">
            <a:tint val="40000"/>
            <a:hueOff val="0"/>
            <a:satOff val="0"/>
            <a:lumOff val="0"/>
            <a:alphaOff val="0"/>
          </a:srgbClr>
        </a:solidFill>
        <a:ln>
          <a:noFill/>
        </a:ln>
        <a:effectLst/>
      </dgm:spPr>
      <dgm:t>
        <a:bodyPr/>
        <a:lstStyle/>
        <a:p>
          <a:r>
            <a:rPr lang="tr-TR" sz="1800" b="1">
              <a:solidFill>
                <a:sysClr val="windowText" lastClr="000000"/>
              </a:solidFill>
              <a:latin typeface="Trebuchet MS" panose="020B0603020202020204" pitchFamily="34" charset="0"/>
              <a:ea typeface="+mn-ea"/>
              <a:cs typeface="Times New Roman" panose="02020603050405020304" pitchFamily="18" charset="0"/>
            </a:rPr>
            <a:t>Fransızca</a:t>
          </a:r>
          <a:endParaRPr lang="tr-TR" sz="2800" b="1">
            <a:solidFill>
              <a:sysClr val="windowText" lastClr="000000"/>
            </a:solidFill>
            <a:latin typeface="Trebuchet MS" panose="020B0603020202020204" pitchFamily="34" charset="0"/>
            <a:ea typeface="+mn-ea"/>
            <a:cs typeface="Times New Roman" panose="02020603050405020304" pitchFamily="18" charset="0"/>
          </a:endParaRPr>
        </a:p>
      </dgm:t>
    </dgm:pt>
    <dgm:pt modelId="{8DCD9BA6-A9C1-48E3-9CF9-3399C696FA76}" type="parTrans" cxnId="{F9A3F3B6-E6E5-4D41-9352-5CAC83121FA6}">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5B97E485-4891-472C-999D-897F82AB1F4A}" type="sibTrans" cxnId="{F9A3F3B6-E6E5-4D41-9352-5CAC83121FA6}">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2020C419-2451-4B1F-8021-38111AF4F62B}">
      <dgm:prSet custT="1"/>
      <dgm:spPr>
        <a:xfrm>
          <a:off x="934993" y="828239"/>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E</a:t>
          </a:r>
        </a:p>
      </dgm:t>
    </dgm:pt>
    <dgm:pt modelId="{EA3D9366-BFCB-4839-80C4-17EA9FED60B0}" type="parTrans" cxnId="{0AFDFE14-F71A-4752-BE0A-AA9F264B43C4}">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D5A64864-6327-4B4B-BA9A-04DF0164F479}" type="sibTrans" cxnId="{0AFDFE14-F71A-4752-BE0A-AA9F264B43C4}">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C662FDB9-EDEC-424A-A93C-F39A61795C57}">
      <dgm:prSet custT="1"/>
      <dgm:spPr>
        <a:xfrm>
          <a:off x="934993" y="1009817"/>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S</a:t>
          </a:r>
        </a:p>
      </dgm:t>
    </dgm:pt>
    <dgm:pt modelId="{C20B041E-BBCB-488B-8AB3-C9AFC88CF146}" type="parTrans" cxnId="{1F4E9C22-0862-464F-BB77-0F9219C70F8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B90D052A-DF7B-4F42-8755-00BF6E2389C6}" type="sibTrans" cxnId="{1F4E9C22-0862-464F-BB77-0F9219C70F8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499496BD-3218-4D78-A711-E23D6DDEC7A8}">
      <dgm:prSet custT="1"/>
      <dgm:spPr>
        <a:xfrm>
          <a:off x="934993" y="1191395"/>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A</a:t>
          </a:r>
        </a:p>
      </dgm:t>
    </dgm:pt>
    <dgm:pt modelId="{0D66D3F6-A7C1-4CB3-9278-F2E73FD8733F}" type="parTrans" cxnId="{8932E741-0513-40AB-B8BE-05E01232F64F}">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4C2BC564-CFC7-45E2-AF5C-F260EBE4AF2E}" type="sibTrans" cxnId="{8932E741-0513-40AB-B8BE-05E01232F64F}">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3E26777E-311F-429E-86B3-00214887FB62}">
      <dgm:prSet custT="1"/>
      <dgm:spPr>
        <a:xfrm>
          <a:off x="934993" y="1372973"/>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I</a:t>
          </a:r>
        </a:p>
      </dgm:t>
    </dgm:pt>
    <dgm:pt modelId="{A6DA61A6-0ACE-4BC6-ACA0-717D2A064754}" type="parTrans" cxnId="{35A521E2-702E-43D7-80D3-28610D8491D6}">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70172849-36E7-4BE2-871E-B5693F16010C}" type="sibTrans" cxnId="{35A521E2-702E-43D7-80D3-28610D8491D6}">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B121301D-8CC9-46FF-AB86-38569A8CCDBD}">
      <dgm:prSet custT="1"/>
      <dgm:spPr>
        <a:xfrm>
          <a:off x="934993" y="1554551"/>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T</a:t>
          </a:r>
        </a:p>
      </dgm:t>
    </dgm:pt>
    <dgm:pt modelId="{CC2E0B30-8A93-4A16-A3AB-50A0463FD65A}" type="parTrans" cxnId="{B289349C-E864-48EF-B935-743674BA6432}">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39307006-9639-4D96-BEDA-460ACB25AF60}" type="sibTrans" cxnId="{B289349C-E864-48EF-B935-743674BA6432}">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763089C4-7B53-4AE3-A88F-1D5319371FB4}">
      <dgm:prSet custT="1"/>
      <dgm:spPr>
        <a:xfrm>
          <a:off x="934993" y="1736130"/>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N</a:t>
          </a:r>
        </a:p>
      </dgm:t>
    </dgm:pt>
    <dgm:pt modelId="{347F6D73-F49B-4F3B-BAC0-16B689368578}" type="parTrans" cxnId="{89225F51-DCE0-4C7C-A056-A463DBEBF39D}">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E0F42D3E-E0BC-4CD1-8AF1-C7188545DE9A}" type="sibTrans" cxnId="{89225F51-DCE0-4C7C-A056-A463DBEBF39D}">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8BA0E51-6872-4AF2-8942-679516A97CCD}">
      <dgm:prSet custT="1"/>
      <dgm:spPr>
        <a:xfrm>
          <a:off x="934993" y="1917708"/>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R</a:t>
          </a:r>
        </a:p>
      </dgm:t>
    </dgm:pt>
    <dgm:pt modelId="{B0A4B126-C3B3-44C8-91B3-364E583EBB0B}" type="parTrans" cxnId="{7B133266-5D5D-4BA1-9F34-CBB5FAD1E7E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590D528E-E672-4F24-B19F-231542F79E14}" type="sibTrans" cxnId="{7B133266-5D5D-4BA1-9F34-CBB5FAD1E7E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624827A5-A81E-4DDC-BE52-A28523F01801}">
      <dgm:prSet custT="1"/>
      <dgm:spPr>
        <a:xfrm>
          <a:off x="934993" y="2099286"/>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U</a:t>
          </a:r>
        </a:p>
      </dgm:t>
    </dgm:pt>
    <dgm:pt modelId="{C4F43A54-DEEA-4262-B4C1-C24E88E8A66E}" type="parTrans" cxnId="{F09112D8-C97A-41B4-A3F6-9B3274EC2C1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2D28E0B8-CD6F-40A0-B70A-EB2E0A6F1DF5}" type="sibTrans" cxnId="{F09112D8-C97A-41B4-A3F6-9B3274EC2C1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0C1D440E-9B64-47A4-8195-78B48847EA2C}">
      <dgm:prSet custT="1"/>
      <dgm:spPr>
        <a:xfrm>
          <a:off x="934993" y="2280864"/>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L</a:t>
          </a:r>
        </a:p>
      </dgm:t>
    </dgm:pt>
    <dgm:pt modelId="{2E7100EA-1645-4ABA-8B0D-303975D923D9}" type="parTrans" cxnId="{3831F66A-9606-4313-89DE-5B5C4378EB44}">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CD2DCFAF-45AE-4C35-8570-5395E671E2EA}" type="sibTrans" cxnId="{3831F66A-9606-4313-89DE-5B5C4378EB44}">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90B54070-6140-4188-B9CF-B51BA7010828}">
      <dgm:prSet custT="1"/>
      <dgm:spPr>
        <a:xfrm>
          <a:off x="934993" y="2462443"/>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O</a:t>
          </a:r>
        </a:p>
      </dgm:t>
    </dgm:pt>
    <dgm:pt modelId="{5D7031A3-27AC-4BD4-8E87-0353526022E4}" type="parTrans" cxnId="{CF4E1290-504F-414D-AE7E-9C3C03CA769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5088527-C5D4-45C5-A632-84E374763999}" type="sibTrans" cxnId="{CF4E1290-504F-414D-AE7E-9C3C03CA769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67CB8A68-4B4D-441B-9BCF-56EDD8560EF7}">
      <dgm:prSet custT="1"/>
      <dgm:spPr>
        <a:xfrm>
          <a:off x="1714025" y="0"/>
          <a:ext cx="761391" cy="2758440"/>
        </a:xfrm>
        <a:prstGeom prst="roundRect">
          <a:avLst>
            <a:gd name="adj" fmla="val 10000"/>
          </a:avLst>
        </a:prstGeom>
        <a:solidFill>
          <a:srgbClr val="A5A5A5">
            <a:tint val="40000"/>
            <a:hueOff val="0"/>
            <a:satOff val="0"/>
            <a:lumOff val="0"/>
            <a:alphaOff val="0"/>
          </a:srgbClr>
        </a:solidFill>
        <a:ln>
          <a:noFill/>
        </a:ln>
        <a:effectLst/>
      </dgm:spPr>
      <dgm:t>
        <a:bodyPr/>
        <a:lstStyle/>
        <a:p>
          <a:r>
            <a:rPr lang="tr-TR" sz="1800" b="1">
              <a:solidFill>
                <a:sysClr val="windowText" lastClr="000000"/>
              </a:solidFill>
              <a:latin typeface="Trebuchet MS" panose="020B0603020202020204" pitchFamily="34" charset="0"/>
              <a:ea typeface="+mn-ea"/>
              <a:cs typeface="Times New Roman" panose="02020603050405020304" pitchFamily="18" charset="0"/>
            </a:rPr>
            <a:t>İngilizce</a:t>
          </a:r>
          <a:endParaRPr lang="tr-TR" sz="2800" b="1">
            <a:solidFill>
              <a:sysClr val="windowText" lastClr="000000"/>
            </a:solidFill>
            <a:latin typeface="Trebuchet MS" panose="020B0603020202020204" pitchFamily="34" charset="0"/>
            <a:ea typeface="+mn-ea"/>
            <a:cs typeface="Times New Roman" panose="02020603050405020304" pitchFamily="18" charset="0"/>
          </a:endParaRPr>
        </a:p>
      </dgm:t>
    </dgm:pt>
    <dgm:pt modelId="{E7C730F9-7CF0-47DA-A43C-AB62DE226092}" type="parTrans" cxnId="{63F0D100-8836-440A-A8B9-D7278944149C}">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BFD017F2-7B13-432C-944A-8F36E8FEC4B8}" type="sibTrans" cxnId="{63F0D100-8836-440A-A8B9-D7278944149C}">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2A7A3CAF-04D7-4646-AB01-994145851746}">
      <dgm:prSet custT="1"/>
      <dgm:spPr>
        <a:xfrm>
          <a:off x="2532520" y="0"/>
          <a:ext cx="761391" cy="2758440"/>
        </a:xfrm>
        <a:prstGeom prst="roundRect">
          <a:avLst>
            <a:gd name="adj" fmla="val 10000"/>
          </a:avLst>
        </a:prstGeom>
        <a:solidFill>
          <a:srgbClr val="A5A5A5">
            <a:tint val="40000"/>
            <a:hueOff val="0"/>
            <a:satOff val="0"/>
            <a:lumOff val="0"/>
            <a:alphaOff val="0"/>
          </a:srgbClr>
        </a:solidFill>
        <a:ln>
          <a:noFill/>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İspanyolca</a:t>
          </a:r>
        </a:p>
      </dgm:t>
    </dgm:pt>
    <dgm:pt modelId="{155B1F13-F80F-4B63-A563-2EFF9C42720B}" type="parTrans" cxnId="{C5FB719E-E17D-454B-869E-9257405DC7D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7AF61217-4830-4CFF-AFAC-7D8D2004BBF7}" type="sibTrans" cxnId="{C5FB719E-E17D-454B-869E-9257405DC7D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E3E37093-0C44-4EFF-8EDE-D51F95614D60}">
      <dgm:prSet custT="1"/>
      <dgm:spPr>
        <a:xfrm>
          <a:off x="3351016" y="0"/>
          <a:ext cx="761391" cy="2758440"/>
        </a:xfrm>
        <a:prstGeom prst="roundRect">
          <a:avLst>
            <a:gd name="adj" fmla="val 10000"/>
          </a:avLst>
        </a:prstGeom>
        <a:solidFill>
          <a:srgbClr val="A5A5A5">
            <a:tint val="40000"/>
            <a:hueOff val="0"/>
            <a:satOff val="0"/>
            <a:lumOff val="0"/>
            <a:alphaOff val="0"/>
          </a:srgbClr>
        </a:solidFill>
        <a:ln>
          <a:noFill/>
        </a:ln>
        <a:effectLst/>
      </dgm:spPr>
      <dgm:t>
        <a:bodyPr/>
        <a:lstStyle/>
        <a:p>
          <a:r>
            <a:rPr lang="tr-TR" sz="1800" b="1">
              <a:solidFill>
                <a:sysClr val="windowText" lastClr="000000"/>
              </a:solidFill>
              <a:latin typeface="Trebuchet MS" panose="020B0603020202020204" pitchFamily="34" charset="0"/>
              <a:ea typeface="+mn-ea"/>
              <a:cs typeface="Times New Roman" panose="02020603050405020304" pitchFamily="18" charset="0"/>
            </a:rPr>
            <a:t>İtalyanca</a:t>
          </a:r>
          <a:endParaRPr lang="tr-TR" sz="2800" b="1">
            <a:solidFill>
              <a:sysClr val="windowText" lastClr="000000"/>
            </a:solidFill>
            <a:latin typeface="Trebuchet MS" panose="020B0603020202020204" pitchFamily="34" charset="0"/>
            <a:ea typeface="+mn-ea"/>
            <a:cs typeface="Times New Roman" panose="02020603050405020304" pitchFamily="18" charset="0"/>
          </a:endParaRPr>
        </a:p>
      </dgm:t>
    </dgm:pt>
    <dgm:pt modelId="{0A633967-9DFD-489E-9FEC-AF40DD2B2015}" type="parTrans" cxnId="{532A884D-F2F4-4EC2-8F32-22FAEAA234C8}">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46E2727A-E356-4FA4-A741-D05601456CD1}" type="sibTrans" cxnId="{532A884D-F2F4-4EC2-8F32-22FAEAA234C8}">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AA984C4E-6FA5-4B6E-9109-BA66496E89B3}">
      <dgm:prSet custT="1"/>
      <dgm:spPr>
        <a:xfrm>
          <a:off x="4169511" y="0"/>
          <a:ext cx="761391" cy="2758440"/>
        </a:xfrm>
        <a:prstGeom prst="roundRect">
          <a:avLst>
            <a:gd name="adj" fmla="val 10000"/>
          </a:avLst>
        </a:prstGeom>
        <a:solidFill>
          <a:srgbClr val="A5A5A5">
            <a:tint val="40000"/>
            <a:hueOff val="0"/>
            <a:satOff val="0"/>
            <a:lumOff val="0"/>
            <a:alphaOff val="0"/>
          </a:srgbClr>
        </a:solidFill>
        <a:ln>
          <a:noFill/>
        </a:ln>
        <a:effectLst/>
      </dgm:spPr>
      <dgm:t>
        <a:bodyPr/>
        <a:lstStyle/>
        <a:p>
          <a:r>
            <a:rPr lang="tr-TR" sz="1800" b="1">
              <a:solidFill>
                <a:sysClr val="windowText" lastClr="000000"/>
              </a:solidFill>
              <a:latin typeface="Trebuchet MS" panose="020B0603020202020204" pitchFamily="34" charset="0"/>
              <a:ea typeface="+mn-ea"/>
              <a:cs typeface="Times New Roman" panose="02020603050405020304" pitchFamily="18" charset="0"/>
            </a:rPr>
            <a:t>Türkçe</a:t>
          </a:r>
          <a:endParaRPr lang="tr-TR" sz="2800" b="1">
            <a:solidFill>
              <a:sysClr val="windowText" lastClr="000000"/>
            </a:solidFill>
            <a:latin typeface="Trebuchet MS" panose="020B0603020202020204" pitchFamily="34" charset="0"/>
            <a:ea typeface="+mn-ea"/>
            <a:cs typeface="Times New Roman" panose="02020603050405020304" pitchFamily="18" charset="0"/>
          </a:endParaRPr>
        </a:p>
      </dgm:t>
    </dgm:pt>
    <dgm:pt modelId="{23813101-B679-4A45-9645-5BF7DE32C405}" type="parTrans" cxnId="{0874E853-F377-4CA2-A25C-C19377D02EC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A96A74EA-C09A-4556-B39C-C977A762747E}" type="sibTrans" cxnId="{0874E853-F377-4CA2-A25C-C19377D02EC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5E18DD74-DF07-402D-B4D6-33FF3B00E4C0}">
      <dgm:prSet custT="1"/>
      <dgm:spPr>
        <a:xfrm>
          <a:off x="1790164" y="828239"/>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E</a:t>
          </a:r>
        </a:p>
      </dgm:t>
    </dgm:pt>
    <dgm:pt modelId="{8514F487-BC51-495E-9CBE-821597FA011B}" type="parTrans" cxnId="{C6086F31-F2FE-42EA-BA1D-60046E94848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63555CB6-5455-4D80-8F80-94994C2151C4}" type="sibTrans" cxnId="{C6086F31-F2FE-42EA-BA1D-60046E94848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A26347F9-D7B3-4AAF-AB00-DEDAA4D3BC2D}">
      <dgm:prSet custT="1"/>
      <dgm:spPr>
        <a:xfrm>
          <a:off x="1790164" y="1009817"/>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T</a:t>
          </a:r>
        </a:p>
      </dgm:t>
    </dgm:pt>
    <dgm:pt modelId="{46A54A22-D3AB-4BE9-B200-EA5842F4B973}" type="parTrans" cxnId="{373CE9DB-2193-4FA1-BF3A-28285EC1B008}">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0707F9AA-ACF2-46BE-BDEA-2635EAE6705E}" type="sibTrans" cxnId="{373CE9DB-2193-4FA1-BF3A-28285EC1B008}">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8351EF11-3AF1-49FE-9FAD-C5DB3A4B3F47}">
      <dgm:prSet custT="1"/>
      <dgm:spPr>
        <a:xfrm>
          <a:off x="1790164" y="1191395"/>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A</a:t>
          </a:r>
        </a:p>
      </dgm:t>
    </dgm:pt>
    <dgm:pt modelId="{BF5A4980-A0B5-4D7D-86F6-D2A5451E9EDB}" type="parTrans" cxnId="{FA595D20-2C0A-472F-BB02-94C5AD9CDA60}">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56FC79AE-1AEF-40D5-8E05-6EF92AF5411E}" type="sibTrans" cxnId="{FA595D20-2C0A-472F-BB02-94C5AD9CDA60}">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C821C267-9327-42E9-8F7A-54F1A43AF246}">
      <dgm:prSet custT="1"/>
      <dgm:spPr>
        <a:xfrm>
          <a:off x="1790164" y="1372973"/>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O</a:t>
          </a:r>
        </a:p>
      </dgm:t>
    </dgm:pt>
    <dgm:pt modelId="{0A048430-465F-4DEB-A8D2-8B0BABB97C5B}" type="parTrans" cxnId="{AB594960-55A5-4F23-9611-AF42B8E0F7F2}">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AC4E5ADC-3633-4B69-8A0B-7F2F20029909}" type="sibTrans" cxnId="{AB594960-55A5-4F23-9611-AF42B8E0F7F2}">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5AAD1FEA-8AF0-4507-9B49-55A7563C2A1B}">
      <dgm:prSet custT="1"/>
      <dgm:spPr>
        <a:xfrm>
          <a:off x="1790164" y="1554551"/>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N</a:t>
          </a:r>
        </a:p>
      </dgm:t>
    </dgm:pt>
    <dgm:pt modelId="{05094277-ACE2-4066-A92C-5CCB1971E3EE}" type="parTrans" cxnId="{316384EA-5FC8-4BB2-95D9-F53E8014F42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866AB939-CB7F-46AE-93B9-EF03660D451C}" type="sibTrans" cxnId="{316384EA-5FC8-4BB2-95D9-F53E8014F42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9B629EEE-8343-4896-8D4F-3BDCC5371F6B}">
      <dgm:prSet custT="1"/>
      <dgm:spPr>
        <a:xfrm>
          <a:off x="1790164" y="1736130"/>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I</a:t>
          </a:r>
        </a:p>
      </dgm:t>
    </dgm:pt>
    <dgm:pt modelId="{D501551F-2C34-4C9E-802E-DBC6FD529237}" type="parTrans" cxnId="{731D322D-CBCA-4152-9B74-39D90A87DCA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3104D172-F42F-4693-8DCB-48DCBDA09361}" type="sibTrans" cxnId="{731D322D-CBCA-4152-9B74-39D90A87DCA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4226F025-23E0-4263-832B-E80948995FEE}">
      <dgm:prSet custT="1"/>
      <dgm:spPr>
        <a:xfrm>
          <a:off x="1790164" y="1917708"/>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S</a:t>
          </a:r>
        </a:p>
      </dgm:t>
    </dgm:pt>
    <dgm:pt modelId="{7C52ECBB-D1A9-45F4-95A3-B06C9BCC137B}" type="parTrans" cxnId="{B1E83264-3749-4497-9986-0B5468C3A2F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139D610-63C2-49C2-BCCB-6AE29EEF8E10}" type="sibTrans" cxnId="{B1E83264-3749-4497-9986-0B5468C3A2F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9517EDDC-4D47-431B-A947-57E82E6F12AD}">
      <dgm:prSet custT="1"/>
      <dgm:spPr>
        <a:xfrm>
          <a:off x="1790164" y="2099286"/>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R</a:t>
          </a:r>
        </a:p>
      </dgm:t>
    </dgm:pt>
    <dgm:pt modelId="{5C4509D4-1AA0-4B7B-8A11-7529E22845D0}" type="parTrans" cxnId="{F692BFB8-D8DE-4C2F-B94D-95D943AFB048}">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8BE14819-01F2-4556-BDA6-9ECF9309F434}" type="sibTrans" cxnId="{F692BFB8-D8DE-4C2F-B94D-95D943AFB048}">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CC9E24FD-A5AA-452A-857D-ABAB2C420B59}">
      <dgm:prSet custT="1"/>
      <dgm:spPr>
        <a:xfrm>
          <a:off x="1790164" y="2280864"/>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H</a:t>
          </a:r>
        </a:p>
      </dgm:t>
    </dgm:pt>
    <dgm:pt modelId="{AEBF7F06-29B0-4438-91FD-62F62511A160}" type="parTrans" cxnId="{015D3811-84C9-4C1F-933E-513ED53606F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C6BB6290-0958-4497-A61A-A1F2FBC598AA}" type="sibTrans" cxnId="{015D3811-84C9-4C1F-933E-513ED53606F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67633719-F063-47F1-BFCC-E9992C6CEB65}">
      <dgm:prSet custT="1"/>
      <dgm:spPr>
        <a:xfrm>
          <a:off x="1790164" y="2462443"/>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L</a:t>
          </a:r>
        </a:p>
      </dgm:t>
    </dgm:pt>
    <dgm:pt modelId="{244A38F8-7B0D-4F24-9ED7-5652605A6AF5}" type="parTrans" cxnId="{BEE414BA-D60E-4B47-A997-D04CBA789CD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07EF4249-14D9-4071-8D27-5FA204140235}" type="sibTrans" cxnId="{BEE414BA-D60E-4B47-A997-D04CBA789CD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F5453558-1C8E-4039-9BE5-1020BF3E1BDF}">
      <dgm:prSet custT="1"/>
      <dgm:spPr>
        <a:xfrm>
          <a:off x="2608659" y="828239"/>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E</a:t>
          </a:r>
        </a:p>
      </dgm:t>
    </dgm:pt>
    <dgm:pt modelId="{DF60107A-E08C-4714-81A9-C003762AAAD3}" type="parTrans" cxnId="{9F9D03DA-47D0-452A-ADD0-0171B50855BC}">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69983D3-2C8F-4A8D-8C84-80D35B55AB17}" type="sibTrans" cxnId="{9F9D03DA-47D0-452A-ADD0-0171B50855BC}">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C5944B3-574E-4A72-B62A-994B102972BF}">
      <dgm:prSet custT="1"/>
      <dgm:spPr>
        <a:xfrm>
          <a:off x="2608659" y="1009817"/>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A</a:t>
          </a:r>
        </a:p>
      </dgm:t>
    </dgm:pt>
    <dgm:pt modelId="{72FFE2E4-192C-4AC3-8F1B-6DAC9B0127FF}" type="parTrans" cxnId="{C6F0BCFD-38B9-4388-9F1A-F84A8FF4F387}">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9207AFC-7BBC-4FB5-A0B6-3F214EF52A81}" type="sibTrans" cxnId="{C6F0BCFD-38B9-4388-9F1A-F84A8FF4F387}">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7467E603-72DA-4CB8-ABF9-8D3C074684F2}">
      <dgm:prSet custT="1"/>
      <dgm:spPr>
        <a:xfrm>
          <a:off x="2608659" y="1191395"/>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O</a:t>
          </a:r>
        </a:p>
      </dgm:t>
    </dgm:pt>
    <dgm:pt modelId="{B1AA238B-5BDC-4883-8B01-626424986886}" type="parTrans" cxnId="{A51A8710-1009-4010-9AAD-C42FA495A99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B5947215-01F2-4014-9FC6-E1CB4C3D3A3B}" type="sibTrans" cxnId="{A51A8710-1009-4010-9AAD-C42FA495A99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27D7C8E-F50F-4E9B-8038-7CDD5D5D695C}">
      <dgm:prSet custT="1"/>
      <dgm:spPr>
        <a:xfrm>
          <a:off x="2608659" y="1372973"/>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S</a:t>
          </a:r>
        </a:p>
      </dgm:t>
    </dgm:pt>
    <dgm:pt modelId="{9E66730C-7E5A-484C-98D3-8D37DF540571}" type="parTrans" cxnId="{239E74D3-B96A-473E-9FD0-CCC08EE5FFC0}">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3E51635-AC11-4036-A956-26ED40156266}" type="sibTrans" cxnId="{239E74D3-B96A-473E-9FD0-CCC08EE5FFC0}">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EE771380-E88F-42BB-8D09-B3E46F14533A}">
      <dgm:prSet custT="1"/>
      <dgm:spPr>
        <a:xfrm>
          <a:off x="2608659" y="1554551"/>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R</a:t>
          </a:r>
        </a:p>
      </dgm:t>
    </dgm:pt>
    <dgm:pt modelId="{22EA3A10-3CE4-44EB-8524-123E62D281DE}" type="parTrans" cxnId="{7C3D0A17-1C32-4E0C-BCEE-E0B509ACB29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B8AB9EDB-ACB1-454C-A379-8AAA6F5A4C71}" type="sibTrans" cxnId="{7C3D0A17-1C32-4E0C-BCEE-E0B509ACB29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7DDE5634-5A4B-47AC-B125-8170D3CAFAE4}">
      <dgm:prSet custT="1"/>
      <dgm:spPr>
        <a:xfrm>
          <a:off x="2608659" y="1736130"/>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N</a:t>
          </a:r>
        </a:p>
      </dgm:t>
    </dgm:pt>
    <dgm:pt modelId="{573973B9-B3E0-4F43-A199-66CBBC4DF4EB}" type="parTrans" cxnId="{3D0966FB-6573-411D-AE02-13F5D2642565}">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B61215DA-7AD3-40DC-A23E-579546D7E056}" type="sibTrans" cxnId="{3D0966FB-6573-411D-AE02-13F5D2642565}">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40C44897-9A55-4681-9C5C-4BC3A441034B}">
      <dgm:prSet custT="1"/>
      <dgm:spPr>
        <a:xfrm>
          <a:off x="2608659" y="1917708"/>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I</a:t>
          </a:r>
        </a:p>
      </dgm:t>
    </dgm:pt>
    <dgm:pt modelId="{32B62956-450C-4BD2-B768-54CEA1089BAD}" type="parTrans" cxnId="{AF98CDDB-5482-4707-A82D-0D9C1648C04D}">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828DDDC3-A44D-442D-9D8A-CFA5F01068E1}" type="sibTrans" cxnId="{AF98CDDB-5482-4707-A82D-0D9C1648C04D}">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FF56B24C-3014-4740-9843-227BE6FBDCEB}">
      <dgm:prSet custT="1"/>
      <dgm:spPr>
        <a:xfrm>
          <a:off x="2608659" y="2099286"/>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D</a:t>
          </a:r>
        </a:p>
      </dgm:t>
    </dgm:pt>
    <dgm:pt modelId="{DC720761-6F3B-41E9-8AA2-A5AE939CC925}" type="parTrans" cxnId="{C02F007B-EE10-47F5-AEC8-31527313843D}">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5BD7EE13-35E5-431B-BA4C-E257AFFD107A}" type="sibTrans" cxnId="{C02F007B-EE10-47F5-AEC8-31527313843D}">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D24D7951-1F5C-42BE-A921-3F243B0771A0}">
      <dgm:prSet custT="1"/>
      <dgm:spPr>
        <a:xfrm>
          <a:off x="2608659" y="2280864"/>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L</a:t>
          </a:r>
        </a:p>
      </dgm:t>
    </dgm:pt>
    <dgm:pt modelId="{27D8EC2C-1FC1-4B07-8F9D-F85B4A2D18A1}" type="parTrans" cxnId="{48892C62-1A58-453B-8181-9F5455372B3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D5F6D71C-0E21-4A77-A595-24E82FC6BA0F}" type="sibTrans" cxnId="{48892C62-1A58-453B-8181-9F5455372B3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336B805C-A458-4B5B-9468-9DF91146EE0F}">
      <dgm:prSet custT="1"/>
      <dgm:spPr>
        <a:xfrm>
          <a:off x="2608659" y="2462443"/>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C</a:t>
          </a:r>
        </a:p>
      </dgm:t>
    </dgm:pt>
    <dgm:pt modelId="{C9FC36D5-50E3-44B2-A289-8BFE5DFD5B5D}" type="parTrans" cxnId="{3C7EDEF3-CEDA-4D04-ABB6-65F2CCDED4F9}">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441F2EAE-17D0-4359-A6CF-53DFC1469F87}" type="sibTrans" cxnId="{3C7EDEF3-CEDA-4D04-ABB6-65F2CCDED4F9}">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79AD54AD-CD02-41C1-B4CF-F05613C58D8C}">
      <dgm:prSet custT="1"/>
      <dgm:spPr>
        <a:xfrm>
          <a:off x="3427155" y="828239"/>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E</a:t>
          </a:r>
        </a:p>
      </dgm:t>
    </dgm:pt>
    <dgm:pt modelId="{B6E62EBD-0C96-44C7-AC1E-785F4653A264}" type="parTrans" cxnId="{3EEB417A-C0DD-4240-87A9-80B1155666FD}">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D291136E-DE56-418A-BA1A-E2B307C53438}" type="sibTrans" cxnId="{3EEB417A-C0DD-4240-87A9-80B1155666FD}">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8604C101-F8DE-4443-AAE5-EBFFA391BCE9}">
      <dgm:prSet custT="1"/>
      <dgm:spPr>
        <a:xfrm>
          <a:off x="3427155" y="1009817"/>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A</a:t>
          </a:r>
        </a:p>
      </dgm:t>
    </dgm:pt>
    <dgm:pt modelId="{4A910E76-8911-4BBB-BC17-2F34E13DA064}" type="parTrans" cxnId="{9E127D02-FD0D-405A-96CB-612FE3B04CE2}">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D1CAD12F-7564-4479-952F-2DBC543F9A20}" type="sibTrans" cxnId="{9E127D02-FD0D-405A-96CB-612FE3B04CE2}">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B84AC923-3DA0-44B5-A332-AC70D12D24D4}">
      <dgm:prSet custT="1"/>
      <dgm:spPr>
        <a:xfrm>
          <a:off x="3427155" y="1191395"/>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I</a:t>
          </a:r>
        </a:p>
      </dgm:t>
    </dgm:pt>
    <dgm:pt modelId="{AC12AA37-A641-41D6-984E-BA6DE4088C54}" type="parTrans" cxnId="{19CB4BD6-D0AA-479D-A25D-15BB27517C9B}">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E16D4F35-9DCB-4685-9762-3D25D4C9937C}" type="sibTrans" cxnId="{19CB4BD6-D0AA-479D-A25D-15BB27517C9B}">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0F1272A6-F17A-4A73-82D2-7DD52DE94BC1}">
      <dgm:prSet custT="1"/>
      <dgm:spPr>
        <a:xfrm>
          <a:off x="3427155" y="1372973"/>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O</a:t>
          </a:r>
        </a:p>
      </dgm:t>
    </dgm:pt>
    <dgm:pt modelId="{FCC6392F-F563-44E9-8FBF-DF57C7EEE7F8}" type="parTrans" cxnId="{ACBA2B8E-5481-490B-A45B-3616C909967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827FAE0E-1E36-4623-BA0A-976759B222F7}" type="sibTrans" cxnId="{ACBA2B8E-5481-490B-A45B-3616C909967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7AED048C-5B8C-426F-8C55-6DABD551A4D4}">
      <dgm:prSet custT="1"/>
      <dgm:spPr>
        <a:xfrm>
          <a:off x="3427155" y="1554551"/>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N</a:t>
          </a:r>
        </a:p>
      </dgm:t>
    </dgm:pt>
    <dgm:pt modelId="{2C13E243-BFCF-4A5B-AAD2-278F87B09F48}" type="parTrans" cxnId="{1D1B9A0C-A5B3-446A-9F27-4EDF5B2BC64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4CBDF490-C748-41DB-9746-37EAA7E9FB16}" type="sibTrans" cxnId="{1D1B9A0C-A5B3-446A-9F27-4EDF5B2BC64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281D72B4-7133-4457-BC55-8554F355258E}">
      <dgm:prSet custT="1"/>
      <dgm:spPr>
        <a:xfrm>
          <a:off x="3427155" y="1736130"/>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L</a:t>
          </a:r>
        </a:p>
      </dgm:t>
    </dgm:pt>
    <dgm:pt modelId="{E246ACF3-E742-4CB5-A512-5CA6273FBB24}" type="parTrans" cxnId="{15CD4390-87E0-46F8-BC04-5031207229B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DB521B7F-0309-41CA-B359-55018DC5B89E}" type="sibTrans" cxnId="{15CD4390-87E0-46F8-BC04-5031207229B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9BCA5F91-3ED4-4EBB-B7BE-346239AA9C63}">
      <dgm:prSet custT="1"/>
      <dgm:spPr>
        <a:xfrm>
          <a:off x="3427155" y="1917708"/>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R</a:t>
          </a:r>
        </a:p>
      </dgm:t>
    </dgm:pt>
    <dgm:pt modelId="{5BF66AEE-F04C-4827-B4A6-C2149685E694}" type="parTrans" cxnId="{313A5AF6-A6D4-4E12-ACF0-184BFA987D95}">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9A121224-9F83-4E1E-9DBC-9B9A29FAFB28}" type="sibTrans" cxnId="{313A5AF6-A6D4-4E12-ACF0-184BFA987D95}">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DAD8BC4D-3E82-41FD-9420-0EA3B35808FA}">
      <dgm:prSet custT="1"/>
      <dgm:spPr>
        <a:xfrm>
          <a:off x="3427155" y="2099286"/>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T</a:t>
          </a:r>
        </a:p>
      </dgm:t>
    </dgm:pt>
    <dgm:pt modelId="{9CA52E79-849B-4B69-B24A-6BD63B59E6FD}" type="parTrans" cxnId="{E6E37C53-E984-4993-BD70-387C6C61E86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A9F3EDBD-469A-4D47-95A3-A8FAEB4EEE6F}" type="sibTrans" cxnId="{E6E37C53-E984-4993-BD70-387C6C61E86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2B00A6BC-8A68-42E5-9B6D-A802FD458449}">
      <dgm:prSet custT="1"/>
      <dgm:spPr>
        <a:xfrm>
          <a:off x="3427155" y="2280864"/>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S</a:t>
          </a:r>
        </a:p>
      </dgm:t>
    </dgm:pt>
    <dgm:pt modelId="{AC3F4C5B-4E11-4119-9831-C6FDBF8FF81A}" type="parTrans" cxnId="{5B9C6CBE-E483-4256-9788-3DD1559BB9A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CD0600E8-AA50-4C6B-9356-D88F5AB9F418}" type="sibTrans" cxnId="{5B9C6CBE-E483-4256-9788-3DD1559BB9A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D986F224-45D6-4F31-A238-54124D2D1ADD}">
      <dgm:prSet custT="1"/>
      <dgm:spPr>
        <a:xfrm>
          <a:off x="3427155" y="2462443"/>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C</a:t>
          </a:r>
        </a:p>
      </dgm:t>
    </dgm:pt>
    <dgm:pt modelId="{E0BF4051-8079-46EB-AD8B-AD8DC97320CD}" type="parTrans" cxnId="{810E5C68-0C38-4868-BCD2-8A0F90ED7B1A}">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EB227547-E9A6-4F2F-8A74-A87C9C25261E}" type="sibTrans" cxnId="{810E5C68-0C38-4868-BCD2-8A0F90ED7B1A}">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D41AD1B0-6531-4DEE-AC9C-8E8DB430010A}">
      <dgm:prSet custT="1"/>
      <dgm:spPr>
        <a:xfrm>
          <a:off x="4245650" y="828239"/>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A</a:t>
          </a:r>
        </a:p>
      </dgm:t>
    </dgm:pt>
    <dgm:pt modelId="{6B7D3677-EADF-465C-AB07-AB557BAA657B}" type="parTrans" cxnId="{A85FD3CE-691E-459F-96F1-33F66A8AF089}">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923BAA8C-8B55-4D10-9FAF-CFC8D70E27DD}" type="sibTrans" cxnId="{A85FD3CE-691E-459F-96F1-33F66A8AF089}">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281A88B1-7EDB-41A3-9286-CA7FE2F97F52}">
      <dgm:prSet custT="1"/>
      <dgm:spPr>
        <a:xfrm>
          <a:off x="4245650" y="1009817"/>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E</a:t>
          </a:r>
        </a:p>
      </dgm:t>
    </dgm:pt>
    <dgm:pt modelId="{6F46D3B2-1012-4F6C-86E4-799EE74AC856}" type="parTrans" cxnId="{844927B6-C340-4C4A-8199-2D2C923C445C}">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5F9226B4-0F1F-4CFC-A3D9-E1EFB0B36959}" type="sibTrans" cxnId="{844927B6-C340-4C4A-8199-2D2C923C445C}">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4DBBB33F-E304-4CA1-91AC-0ED1577C3025}">
      <dgm:prSet custT="1"/>
      <dgm:spPr>
        <a:xfrm>
          <a:off x="4245650" y="1191395"/>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K</a:t>
          </a:r>
        </a:p>
      </dgm:t>
    </dgm:pt>
    <dgm:pt modelId="{32CD1AA0-A465-44F2-8963-C5E939A21034}" type="parTrans" cxnId="{34AFFCFC-09AA-4D24-9010-A505229EBC2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3A35A41-6A4A-4300-9511-379BBAA181A0}" type="sibTrans" cxnId="{34AFFCFC-09AA-4D24-9010-A505229EBC23}">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BA8D91CA-84E7-4F6E-98C2-6CF789FF5AE7}">
      <dgm:prSet custT="1"/>
      <dgm:spPr>
        <a:xfrm>
          <a:off x="4245650" y="1372973"/>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İ</a:t>
          </a:r>
        </a:p>
      </dgm:t>
    </dgm:pt>
    <dgm:pt modelId="{47C0ACAB-8E05-4116-AA5F-464E8CFDF27B}" type="parTrans" cxnId="{D3D1B717-A6F0-46A5-9F3E-6021D3443FF9}">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E382394E-6434-4A51-A9DE-2A715A7A129D}" type="sibTrans" cxnId="{D3D1B717-A6F0-46A5-9F3E-6021D3443FF9}">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29B10A97-9393-4919-9F41-9E1015434B8D}">
      <dgm:prSet custT="1"/>
      <dgm:spPr>
        <a:xfrm>
          <a:off x="4245650" y="1554551"/>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L</a:t>
          </a:r>
        </a:p>
      </dgm:t>
    </dgm:pt>
    <dgm:pt modelId="{3059F001-A619-4165-A0D1-272F5A14F9C3}" type="parTrans" cxnId="{66470582-56E9-424E-85CD-5D1FC3C358DA}">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85613186-0285-4A9E-B32A-4E74785888E0}" type="sibTrans" cxnId="{66470582-56E9-424E-85CD-5D1FC3C358DA}">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59D94E33-551A-4FD5-B48C-D288641077F4}">
      <dgm:prSet custT="1"/>
      <dgm:spPr>
        <a:xfrm>
          <a:off x="4245650" y="1736130"/>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M</a:t>
          </a:r>
        </a:p>
      </dgm:t>
    </dgm:pt>
    <dgm:pt modelId="{C6CE9878-E7FF-4827-9463-3E62CD08C303}" type="parTrans" cxnId="{862D0082-AE1D-4AD0-AD90-B5CDC17B31A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B9C43DB1-5F9F-4A37-945E-09AFF784FF99}" type="sibTrans" cxnId="{862D0082-AE1D-4AD0-AD90-B5CDC17B31A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1F5F3CCE-DA9E-4675-9BAD-3841CBA38D13}">
      <dgm:prSet custT="1"/>
      <dgm:spPr>
        <a:xfrm>
          <a:off x="4245650" y="1917708"/>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R</a:t>
          </a:r>
        </a:p>
      </dgm:t>
    </dgm:pt>
    <dgm:pt modelId="{88750324-F4DE-4A9C-B196-C105D3549EEC}" type="parTrans" cxnId="{EF891030-E1ED-4C60-94AC-E270A2B5D99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8A3CDC50-4C39-486F-866F-40CAEB250142}" type="sibTrans" cxnId="{EF891030-E1ED-4C60-94AC-E270A2B5D99E}">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F182C63F-4A76-4B0F-9600-98F00A5BF653}">
      <dgm:prSet custT="1"/>
      <dgm:spPr>
        <a:xfrm>
          <a:off x="4245650" y="2099286"/>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N</a:t>
          </a:r>
        </a:p>
      </dgm:t>
    </dgm:pt>
    <dgm:pt modelId="{7E9FBD7C-8245-4416-9C70-DAAAB8F8E671}" type="parTrans" cxnId="{DD301133-BD28-4159-86F9-D0CD6BB52924}">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27AEFC50-15BC-42D5-A67B-4BB437C44656}" type="sibTrans" cxnId="{DD301133-BD28-4159-86F9-D0CD6BB52924}">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889D7203-C8C8-4571-982C-94BA93A8200E}">
      <dgm:prSet custT="1"/>
      <dgm:spPr>
        <a:xfrm>
          <a:off x="4245650" y="2280864"/>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T</a:t>
          </a:r>
        </a:p>
      </dgm:t>
    </dgm:pt>
    <dgm:pt modelId="{C0345635-9D87-45B9-B596-C0BF3450C84A}" type="parTrans" cxnId="{3D291489-C6A3-467C-84D2-C6BA3805A3EF}">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0A799203-2641-447B-882A-3AC2F5DC1A78}" type="sibTrans" cxnId="{3D291489-C6A3-467C-84D2-C6BA3805A3EF}">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D62EE5B1-D90F-4A3A-8ED8-B3518DC6F5A7}">
      <dgm:prSet custT="1"/>
      <dgm:spPr>
        <a:xfrm>
          <a:off x="4245650" y="2462443"/>
          <a:ext cx="609112" cy="157367"/>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tr-TR" sz="1600" b="1">
              <a:solidFill>
                <a:sysClr val="windowText" lastClr="000000"/>
              </a:solidFill>
              <a:latin typeface="Trebuchet MS" panose="020B0603020202020204" pitchFamily="34" charset="0"/>
              <a:ea typeface="+mn-ea"/>
              <a:cs typeface="Times New Roman" panose="02020603050405020304" pitchFamily="18" charset="0"/>
            </a:rPr>
            <a:t>I</a:t>
          </a:r>
        </a:p>
      </dgm:t>
    </dgm:pt>
    <dgm:pt modelId="{43FAABF4-679E-415B-B619-E7BCD773AB60}" type="parTrans" cxnId="{8992828D-BBF0-41F5-BC12-F70ABF1F7B1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0C8CE64C-280F-47EA-B66E-A0B63E129484}" type="sibTrans" cxnId="{8992828D-BBF0-41F5-BC12-F70ABF1F7B11}">
      <dgm:prSet/>
      <dgm:spPr/>
      <dgm:t>
        <a:bodyPr/>
        <a:lstStyle/>
        <a:p>
          <a:endParaRPr lang="tr-TR" sz="4000" b="1">
            <a:solidFill>
              <a:sysClr val="windowText" lastClr="000000"/>
            </a:solidFill>
            <a:latin typeface="Trebuchet MS" panose="020B0603020202020204" pitchFamily="34" charset="0"/>
            <a:cs typeface="Times New Roman" panose="02020603050405020304" pitchFamily="18" charset="0"/>
          </a:endParaRPr>
        </a:p>
      </dgm:t>
    </dgm:pt>
    <dgm:pt modelId="{72C229D3-466D-4548-BD67-408D11B0B39A}" type="pres">
      <dgm:prSet presAssocID="{46A0A28F-A7A6-4538-901E-A9C9777ED8A8}" presName="theList" presStyleCnt="0">
        <dgm:presLayoutVars>
          <dgm:dir/>
          <dgm:animLvl val="lvl"/>
          <dgm:resizeHandles val="exact"/>
        </dgm:presLayoutVars>
      </dgm:prSet>
      <dgm:spPr/>
      <dgm:t>
        <a:bodyPr/>
        <a:lstStyle/>
        <a:p>
          <a:endParaRPr lang="tr-TR"/>
        </a:p>
      </dgm:t>
    </dgm:pt>
    <dgm:pt modelId="{6F2672A9-B470-4C1C-8B0A-3AA0E9695244}" type="pres">
      <dgm:prSet presAssocID="{1C4AC82A-5A2C-436C-B8E3-B1533AC6333A}" presName="compNode" presStyleCnt="0"/>
      <dgm:spPr/>
    </dgm:pt>
    <dgm:pt modelId="{2EAEDCD9-9B49-4219-8074-E6F3088E8D8D}" type="pres">
      <dgm:prSet presAssocID="{1C4AC82A-5A2C-436C-B8E3-B1533AC6333A}" presName="aNode" presStyleLbl="bgShp" presStyleIdx="0" presStyleCnt="6"/>
      <dgm:spPr/>
      <dgm:t>
        <a:bodyPr/>
        <a:lstStyle/>
        <a:p>
          <a:endParaRPr lang="tr-TR"/>
        </a:p>
      </dgm:t>
    </dgm:pt>
    <dgm:pt modelId="{8D12EDA9-A5B6-4587-A3DD-3F6575162E8E}" type="pres">
      <dgm:prSet presAssocID="{1C4AC82A-5A2C-436C-B8E3-B1533AC6333A}" presName="textNode" presStyleLbl="bgShp" presStyleIdx="0" presStyleCnt="6"/>
      <dgm:spPr/>
      <dgm:t>
        <a:bodyPr/>
        <a:lstStyle/>
        <a:p>
          <a:endParaRPr lang="tr-TR"/>
        </a:p>
      </dgm:t>
    </dgm:pt>
    <dgm:pt modelId="{7BB849FA-246F-44EB-837E-39F707AB1CA5}" type="pres">
      <dgm:prSet presAssocID="{1C4AC82A-5A2C-436C-B8E3-B1533AC6333A}" presName="compChildNode" presStyleCnt="0"/>
      <dgm:spPr/>
    </dgm:pt>
    <dgm:pt modelId="{E77BAE36-465B-46D4-8BA9-8B032A625C19}" type="pres">
      <dgm:prSet presAssocID="{1C4AC82A-5A2C-436C-B8E3-B1533AC6333A}" presName="theInnerList" presStyleCnt="0"/>
      <dgm:spPr/>
    </dgm:pt>
    <dgm:pt modelId="{1F9A4E08-ACAB-443D-B63E-66DA8075F094}" type="pres">
      <dgm:prSet presAssocID="{2F511D8D-AEA8-473F-8708-932AA79530F6}" presName="childNode" presStyleLbl="node1" presStyleIdx="0" presStyleCnt="60">
        <dgm:presLayoutVars>
          <dgm:bulletEnabled val="1"/>
        </dgm:presLayoutVars>
      </dgm:prSet>
      <dgm:spPr/>
      <dgm:t>
        <a:bodyPr/>
        <a:lstStyle/>
        <a:p>
          <a:endParaRPr lang="tr-TR"/>
        </a:p>
      </dgm:t>
    </dgm:pt>
    <dgm:pt modelId="{4CB8BA98-813D-4751-89F3-00B876F5997E}" type="pres">
      <dgm:prSet presAssocID="{2F511D8D-AEA8-473F-8708-932AA79530F6}" presName="aSpace2" presStyleCnt="0"/>
      <dgm:spPr/>
    </dgm:pt>
    <dgm:pt modelId="{E7EB1278-81A9-47CA-ADD0-5673D4CC42DD}" type="pres">
      <dgm:prSet presAssocID="{1F75CC90-09BA-4E98-A696-2A98C7E8FD4A}" presName="childNode" presStyleLbl="node1" presStyleIdx="1" presStyleCnt="60">
        <dgm:presLayoutVars>
          <dgm:bulletEnabled val="1"/>
        </dgm:presLayoutVars>
      </dgm:prSet>
      <dgm:spPr/>
      <dgm:t>
        <a:bodyPr/>
        <a:lstStyle/>
        <a:p>
          <a:endParaRPr lang="tr-TR"/>
        </a:p>
      </dgm:t>
    </dgm:pt>
    <dgm:pt modelId="{371E975F-B3B9-4198-A781-3831AF87DFF1}" type="pres">
      <dgm:prSet presAssocID="{1F75CC90-09BA-4E98-A696-2A98C7E8FD4A}" presName="aSpace2" presStyleCnt="0"/>
      <dgm:spPr/>
    </dgm:pt>
    <dgm:pt modelId="{43EC3E97-B8FE-4B1E-86B6-C75FD09DB956}" type="pres">
      <dgm:prSet presAssocID="{A5F17844-03D4-4FD8-8327-0FB09DFBABF1}" presName="childNode" presStyleLbl="node1" presStyleIdx="2" presStyleCnt="60">
        <dgm:presLayoutVars>
          <dgm:bulletEnabled val="1"/>
        </dgm:presLayoutVars>
      </dgm:prSet>
      <dgm:spPr/>
      <dgm:t>
        <a:bodyPr/>
        <a:lstStyle/>
        <a:p>
          <a:endParaRPr lang="tr-TR"/>
        </a:p>
      </dgm:t>
    </dgm:pt>
    <dgm:pt modelId="{6E3C8999-84D9-43B1-B587-CE8E77D45999}" type="pres">
      <dgm:prSet presAssocID="{A5F17844-03D4-4FD8-8327-0FB09DFBABF1}" presName="aSpace2" presStyleCnt="0"/>
      <dgm:spPr/>
    </dgm:pt>
    <dgm:pt modelId="{F7753B64-445F-4565-9746-0F3894E397FC}" type="pres">
      <dgm:prSet presAssocID="{457C16E5-7AD7-4117-A558-AC23F31671B1}" presName="childNode" presStyleLbl="node1" presStyleIdx="3" presStyleCnt="60">
        <dgm:presLayoutVars>
          <dgm:bulletEnabled val="1"/>
        </dgm:presLayoutVars>
      </dgm:prSet>
      <dgm:spPr/>
      <dgm:t>
        <a:bodyPr/>
        <a:lstStyle/>
        <a:p>
          <a:endParaRPr lang="tr-TR"/>
        </a:p>
      </dgm:t>
    </dgm:pt>
    <dgm:pt modelId="{7FE0932A-CAE2-4EA9-B8CA-9E939746FE2D}" type="pres">
      <dgm:prSet presAssocID="{457C16E5-7AD7-4117-A558-AC23F31671B1}" presName="aSpace2" presStyleCnt="0"/>
      <dgm:spPr/>
    </dgm:pt>
    <dgm:pt modelId="{FDCF4D5E-FC63-4AA9-B9BB-4CED1A77AD3C}" type="pres">
      <dgm:prSet presAssocID="{A808EBD0-91CC-4DE0-B0FE-C412DB3B1610}" presName="childNode" presStyleLbl="node1" presStyleIdx="4" presStyleCnt="60">
        <dgm:presLayoutVars>
          <dgm:bulletEnabled val="1"/>
        </dgm:presLayoutVars>
      </dgm:prSet>
      <dgm:spPr/>
      <dgm:t>
        <a:bodyPr/>
        <a:lstStyle/>
        <a:p>
          <a:endParaRPr lang="tr-TR"/>
        </a:p>
      </dgm:t>
    </dgm:pt>
    <dgm:pt modelId="{3DD4CDBD-57CB-4053-B30D-297F25FCFF5F}" type="pres">
      <dgm:prSet presAssocID="{A808EBD0-91CC-4DE0-B0FE-C412DB3B1610}" presName="aSpace2" presStyleCnt="0"/>
      <dgm:spPr/>
    </dgm:pt>
    <dgm:pt modelId="{87E4998B-FF7D-470D-8181-74F1CB1738F9}" type="pres">
      <dgm:prSet presAssocID="{24026C7A-5818-45E6-950A-57E989128EE5}" presName="childNode" presStyleLbl="node1" presStyleIdx="5" presStyleCnt="60">
        <dgm:presLayoutVars>
          <dgm:bulletEnabled val="1"/>
        </dgm:presLayoutVars>
      </dgm:prSet>
      <dgm:spPr/>
      <dgm:t>
        <a:bodyPr/>
        <a:lstStyle/>
        <a:p>
          <a:endParaRPr lang="tr-TR"/>
        </a:p>
      </dgm:t>
    </dgm:pt>
    <dgm:pt modelId="{9DFD0F79-570A-40AF-B0AD-85DCC81006EE}" type="pres">
      <dgm:prSet presAssocID="{24026C7A-5818-45E6-950A-57E989128EE5}" presName="aSpace2" presStyleCnt="0"/>
      <dgm:spPr/>
    </dgm:pt>
    <dgm:pt modelId="{84C8DCB2-0807-41A0-A815-8E8362E49626}" type="pres">
      <dgm:prSet presAssocID="{D03B2362-00BB-419C-9ED3-5FCC163253EC}" presName="childNode" presStyleLbl="node1" presStyleIdx="6" presStyleCnt="60">
        <dgm:presLayoutVars>
          <dgm:bulletEnabled val="1"/>
        </dgm:presLayoutVars>
      </dgm:prSet>
      <dgm:spPr/>
      <dgm:t>
        <a:bodyPr/>
        <a:lstStyle/>
        <a:p>
          <a:endParaRPr lang="tr-TR"/>
        </a:p>
      </dgm:t>
    </dgm:pt>
    <dgm:pt modelId="{2118A021-E119-497F-9816-7A5CDEB73D84}" type="pres">
      <dgm:prSet presAssocID="{D03B2362-00BB-419C-9ED3-5FCC163253EC}" presName="aSpace2" presStyleCnt="0"/>
      <dgm:spPr/>
    </dgm:pt>
    <dgm:pt modelId="{8FBA69F5-1251-445E-ACCF-53240BD71AD7}" type="pres">
      <dgm:prSet presAssocID="{471D23B1-78F3-45AB-801C-F5DF83B030FE}" presName="childNode" presStyleLbl="node1" presStyleIdx="7" presStyleCnt="60">
        <dgm:presLayoutVars>
          <dgm:bulletEnabled val="1"/>
        </dgm:presLayoutVars>
      </dgm:prSet>
      <dgm:spPr/>
      <dgm:t>
        <a:bodyPr/>
        <a:lstStyle/>
        <a:p>
          <a:endParaRPr lang="tr-TR"/>
        </a:p>
      </dgm:t>
    </dgm:pt>
    <dgm:pt modelId="{E538BA0F-576B-4822-8389-81D4B2BB0172}" type="pres">
      <dgm:prSet presAssocID="{471D23B1-78F3-45AB-801C-F5DF83B030FE}" presName="aSpace2" presStyleCnt="0"/>
      <dgm:spPr/>
    </dgm:pt>
    <dgm:pt modelId="{4B365A86-A5C2-4EED-98A9-CD75D9A22E26}" type="pres">
      <dgm:prSet presAssocID="{FA343CD6-6B71-41F0-89C5-991E92D32D3C}" presName="childNode" presStyleLbl="node1" presStyleIdx="8" presStyleCnt="60">
        <dgm:presLayoutVars>
          <dgm:bulletEnabled val="1"/>
        </dgm:presLayoutVars>
      </dgm:prSet>
      <dgm:spPr/>
      <dgm:t>
        <a:bodyPr/>
        <a:lstStyle/>
        <a:p>
          <a:endParaRPr lang="tr-TR"/>
        </a:p>
      </dgm:t>
    </dgm:pt>
    <dgm:pt modelId="{16A5B3ED-4BD3-43EF-932B-B1B72E40B6E6}" type="pres">
      <dgm:prSet presAssocID="{FA343CD6-6B71-41F0-89C5-991E92D32D3C}" presName="aSpace2" presStyleCnt="0"/>
      <dgm:spPr/>
    </dgm:pt>
    <dgm:pt modelId="{FF70C8F5-DCBE-48F2-8546-6A5227BAF17A}" type="pres">
      <dgm:prSet presAssocID="{2DCDA5FF-D9AE-49A8-84E3-C1FF72733BD4}" presName="childNode" presStyleLbl="node1" presStyleIdx="9" presStyleCnt="60">
        <dgm:presLayoutVars>
          <dgm:bulletEnabled val="1"/>
        </dgm:presLayoutVars>
      </dgm:prSet>
      <dgm:spPr/>
      <dgm:t>
        <a:bodyPr/>
        <a:lstStyle/>
        <a:p>
          <a:endParaRPr lang="tr-TR"/>
        </a:p>
      </dgm:t>
    </dgm:pt>
    <dgm:pt modelId="{B3EDE41F-55F2-4AAB-B82B-D3B099D691DF}" type="pres">
      <dgm:prSet presAssocID="{1C4AC82A-5A2C-436C-B8E3-B1533AC6333A}" presName="aSpace" presStyleCnt="0"/>
      <dgm:spPr/>
    </dgm:pt>
    <dgm:pt modelId="{BB40D4AE-52BD-4C60-BCC9-8BE9B8737823}" type="pres">
      <dgm:prSet presAssocID="{902E2DE5-3B2D-4662-A6AA-5A60BA6E01BF}" presName="compNode" presStyleCnt="0"/>
      <dgm:spPr/>
    </dgm:pt>
    <dgm:pt modelId="{4D50F2EC-58C3-4065-82C7-138B8B8A7F80}" type="pres">
      <dgm:prSet presAssocID="{902E2DE5-3B2D-4662-A6AA-5A60BA6E01BF}" presName="aNode" presStyleLbl="bgShp" presStyleIdx="1" presStyleCnt="6" custScaleX="109634"/>
      <dgm:spPr/>
      <dgm:t>
        <a:bodyPr/>
        <a:lstStyle/>
        <a:p>
          <a:endParaRPr lang="tr-TR"/>
        </a:p>
      </dgm:t>
    </dgm:pt>
    <dgm:pt modelId="{ED1ADEC2-0BD0-4744-AFBA-B41C8B166058}" type="pres">
      <dgm:prSet presAssocID="{902E2DE5-3B2D-4662-A6AA-5A60BA6E01BF}" presName="textNode" presStyleLbl="bgShp" presStyleIdx="1" presStyleCnt="6"/>
      <dgm:spPr/>
      <dgm:t>
        <a:bodyPr/>
        <a:lstStyle/>
        <a:p>
          <a:endParaRPr lang="tr-TR"/>
        </a:p>
      </dgm:t>
    </dgm:pt>
    <dgm:pt modelId="{5627E926-BA3F-4C7E-B133-78FDAE2D9CC7}" type="pres">
      <dgm:prSet presAssocID="{902E2DE5-3B2D-4662-A6AA-5A60BA6E01BF}" presName="compChildNode" presStyleCnt="0"/>
      <dgm:spPr/>
    </dgm:pt>
    <dgm:pt modelId="{3AEEAD4B-C51D-4597-A0D2-8247B312437A}" type="pres">
      <dgm:prSet presAssocID="{902E2DE5-3B2D-4662-A6AA-5A60BA6E01BF}" presName="theInnerList" presStyleCnt="0"/>
      <dgm:spPr/>
    </dgm:pt>
    <dgm:pt modelId="{C5CFEB1F-2DF9-4D1C-BFCB-2DD271E2A9DF}" type="pres">
      <dgm:prSet presAssocID="{2020C419-2451-4B1F-8021-38111AF4F62B}" presName="childNode" presStyleLbl="node1" presStyleIdx="10" presStyleCnt="60">
        <dgm:presLayoutVars>
          <dgm:bulletEnabled val="1"/>
        </dgm:presLayoutVars>
      </dgm:prSet>
      <dgm:spPr/>
      <dgm:t>
        <a:bodyPr/>
        <a:lstStyle/>
        <a:p>
          <a:endParaRPr lang="tr-TR"/>
        </a:p>
      </dgm:t>
    </dgm:pt>
    <dgm:pt modelId="{7E638C6F-3794-424C-8CAE-3F72B677FC73}" type="pres">
      <dgm:prSet presAssocID="{2020C419-2451-4B1F-8021-38111AF4F62B}" presName="aSpace2" presStyleCnt="0"/>
      <dgm:spPr/>
    </dgm:pt>
    <dgm:pt modelId="{E31A0848-9E80-4CE5-BEC4-67660F07A4A3}" type="pres">
      <dgm:prSet presAssocID="{C662FDB9-EDEC-424A-A93C-F39A61795C57}" presName="childNode" presStyleLbl="node1" presStyleIdx="11" presStyleCnt="60">
        <dgm:presLayoutVars>
          <dgm:bulletEnabled val="1"/>
        </dgm:presLayoutVars>
      </dgm:prSet>
      <dgm:spPr/>
      <dgm:t>
        <a:bodyPr/>
        <a:lstStyle/>
        <a:p>
          <a:endParaRPr lang="tr-TR"/>
        </a:p>
      </dgm:t>
    </dgm:pt>
    <dgm:pt modelId="{30313F13-9419-40AB-864D-A1F91A772442}" type="pres">
      <dgm:prSet presAssocID="{C662FDB9-EDEC-424A-A93C-F39A61795C57}" presName="aSpace2" presStyleCnt="0"/>
      <dgm:spPr/>
    </dgm:pt>
    <dgm:pt modelId="{730F5435-17B5-4B89-9DA5-2421141BECAD}" type="pres">
      <dgm:prSet presAssocID="{499496BD-3218-4D78-A711-E23D6DDEC7A8}" presName="childNode" presStyleLbl="node1" presStyleIdx="12" presStyleCnt="60">
        <dgm:presLayoutVars>
          <dgm:bulletEnabled val="1"/>
        </dgm:presLayoutVars>
      </dgm:prSet>
      <dgm:spPr/>
      <dgm:t>
        <a:bodyPr/>
        <a:lstStyle/>
        <a:p>
          <a:endParaRPr lang="tr-TR"/>
        </a:p>
      </dgm:t>
    </dgm:pt>
    <dgm:pt modelId="{46C7C6C0-EBE2-4C8B-8D2D-EA5CF2954D3B}" type="pres">
      <dgm:prSet presAssocID="{499496BD-3218-4D78-A711-E23D6DDEC7A8}" presName="aSpace2" presStyleCnt="0"/>
      <dgm:spPr/>
    </dgm:pt>
    <dgm:pt modelId="{623812F8-F56A-4C5B-B1CC-A05471094EFF}" type="pres">
      <dgm:prSet presAssocID="{3E26777E-311F-429E-86B3-00214887FB62}" presName="childNode" presStyleLbl="node1" presStyleIdx="13" presStyleCnt="60">
        <dgm:presLayoutVars>
          <dgm:bulletEnabled val="1"/>
        </dgm:presLayoutVars>
      </dgm:prSet>
      <dgm:spPr/>
      <dgm:t>
        <a:bodyPr/>
        <a:lstStyle/>
        <a:p>
          <a:endParaRPr lang="tr-TR"/>
        </a:p>
      </dgm:t>
    </dgm:pt>
    <dgm:pt modelId="{2271D6A7-4CD9-480B-9069-1A2C8821498D}" type="pres">
      <dgm:prSet presAssocID="{3E26777E-311F-429E-86B3-00214887FB62}" presName="aSpace2" presStyleCnt="0"/>
      <dgm:spPr/>
    </dgm:pt>
    <dgm:pt modelId="{A69AAB89-05D5-4B65-A95C-BB4338256461}" type="pres">
      <dgm:prSet presAssocID="{B121301D-8CC9-46FF-AB86-38569A8CCDBD}" presName="childNode" presStyleLbl="node1" presStyleIdx="14" presStyleCnt="60">
        <dgm:presLayoutVars>
          <dgm:bulletEnabled val="1"/>
        </dgm:presLayoutVars>
      </dgm:prSet>
      <dgm:spPr/>
      <dgm:t>
        <a:bodyPr/>
        <a:lstStyle/>
        <a:p>
          <a:endParaRPr lang="tr-TR"/>
        </a:p>
      </dgm:t>
    </dgm:pt>
    <dgm:pt modelId="{0C169159-F487-4D43-92F5-0C0588EEB6C4}" type="pres">
      <dgm:prSet presAssocID="{B121301D-8CC9-46FF-AB86-38569A8CCDBD}" presName="aSpace2" presStyleCnt="0"/>
      <dgm:spPr/>
    </dgm:pt>
    <dgm:pt modelId="{9CB7D253-1678-49B4-B071-AB3BF88E948C}" type="pres">
      <dgm:prSet presAssocID="{763089C4-7B53-4AE3-A88F-1D5319371FB4}" presName="childNode" presStyleLbl="node1" presStyleIdx="15" presStyleCnt="60">
        <dgm:presLayoutVars>
          <dgm:bulletEnabled val="1"/>
        </dgm:presLayoutVars>
      </dgm:prSet>
      <dgm:spPr/>
      <dgm:t>
        <a:bodyPr/>
        <a:lstStyle/>
        <a:p>
          <a:endParaRPr lang="tr-TR"/>
        </a:p>
      </dgm:t>
    </dgm:pt>
    <dgm:pt modelId="{321C577E-9ACE-4DD2-9428-0ED29867D4E7}" type="pres">
      <dgm:prSet presAssocID="{763089C4-7B53-4AE3-A88F-1D5319371FB4}" presName="aSpace2" presStyleCnt="0"/>
      <dgm:spPr/>
    </dgm:pt>
    <dgm:pt modelId="{64C2282E-C071-4B45-864A-39034D70050D}" type="pres">
      <dgm:prSet presAssocID="{18BA0E51-6872-4AF2-8942-679516A97CCD}" presName="childNode" presStyleLbl="node1" presStyleIdx="16" presStyleCnt="60">
        <dgm:presLayoutVars>
          <dgm:bulletEnabled val="1"/>
        </dgm:presLayoutVars>
      </dgm:prSet>
      <dgm:spPr/>
      <dgm:t>
        <a:bodyPr/>
        <a:lstStyle/>
        <a:p>
          <a:endParaRPr lang="tr-TR"/>
        </a:p>
      </dgm:t>
    </dgm:pt>
    <dgm:pt modelId="{4394AC54-6788-4AED-BFE4-BE4BC842473E}" type="pres">
      <dgm:prSet presAssocID="{18BA0E51-6872-4AF2-8942-679516A97CCD}" presName="aSpace2" presStyleCnt="0"/>
      <dgm:spPr/>
    </dgm:pt>
    <dgm:pt modelId="{48DB579F-53AD-46D5-8F99-7A9039E1F8E9}" type="pres">
      <dgm:prSet presAssocID="{624827A5-A81E-4DDC-BE52-A28523F01801}" presName="childNode" presStyleLbl="node1" presStyleIdx="17" presStyleCnt="60">
        <dgm:presLayoutVars>
          <dgm:bulletEnabled val="1"/>
        </dgm:presLayoutVars>
      </dgm:prSet>
      <dgm:spPr/>
      <dgm:t>
        <a:bodyPr/>
        <a:lstStyle/>
        <a:p>
          <a:endParaRPr lang="tr-TR"/>
        </a:p>
      </dgm:t>
    </dgm:pt>
    <dgm:pt modelId="{37F05513-3722-4703-B820-8813B6C73D1F}" type="pres">
      <dgm:prSet presAssocID="{624827A5-A81E-4DDC-BE52-A28523F01801}" presName="aSpace2" presStyleCnt="0"/>
      <dgm:spPr/>
    </dgm:pt>
    <dgm:pt modelId="{EAAE74FD-F4B2-4CE6-851C-A9F64D354DB2}" type="pres">
      <dgm:prSet presAssocID="{0C1D440E-9B64-47A4-8195-78B48847EA2C}" presName="childNode" presStyleLbl="node1" presStyleIdx="18" presStyleCnt="60">
        <dgm:presLayoutVars>
          <dgm:bulletEnabled val="1"/>
        </dgm:presLayoutVars>
      </dgm:prSet>
      <dgm:spPr/>
      <dgm:t>
        <a:bodyPr/>
        <a:lstStyle/>
        <a:p>
          <a:endParaRPr lang="tr-TR"/>
        </a:p>
      </dgm:t>
    </dgm:pt>
    <dgm:pt modelId="{E0894C70-93E2-4DD3-BC6A-8AFF522312E0}" type="pres">
      <dgm:prSet presAssocID="{0C1D440E-9B64-47A4-8195-78B48847EA2C}" presName="aSpace2" presStyleCnt="0"/>
      <dgm:spPr/>
    </dgm:pt>
    <dgm:pt modelId="{498A00C5-6BE2-44DC-A088-09E77A683A77}" type="pres">
      <dgm:prSet presAssocID="{90B54070-6140-4188-B9CF-B51BA7010828}" presName="childNode" presStyleLbl="node1" presStyleIdx="19" presStyleCnt="60">
        <dgm:presLayoutVars>
          <dgm:bulletEnabled val="1"/>
        </dgm:presLayoutVars>
      </dgm:prSet>
      <dgm:spPr/>
      <dgm:t>
        <a:bodyPr/>
        <a:lstStyle/>
        <a:p>
          <a:endParaRPr lang="tr-TR"/>
        </a:p>
      </dgm:t>
    </dgm:pt>
    <dgm:pt modelId="{F71CE027-DEB4-4AB5-A42F-693D4F324CCD}" type="pres">
      <dgm:prSet presAssocID="{902E2DE5-3B2D-4662-A6AA-5A60BA6E01BF}" presName="aSpace" presStyleCnt="0"/>
      <dgm:spPr/>
    </dgm:pt>
    <dgm:pt modelId="{E9653B4D-D80F-4821-BC9B-22602C145257}" type="pres">
      <dgm:prSet presAssocID="{67CB8A68-4B4D-441B-9BCF-56EDD8560EF7}" presName="compNode" presStyleCnt="0"/>
      <dgm:spPr/>
    </dgm:pt>
    <dgm:pt modelId="{1B01DFE2-95C1-454E-9CD8-FFDCF0DD50D4}" type="pres">
      <dgm:prSet presAssocID="{67CB8A68-4B4D-441B-9BCF-56EDD8560EF7}" presName="aNode" presStyleLbl="bgShp" presStyleIdx="2" presStyleCnt="6"/>
      <dgm:spPr/>
      <dgm:t>
        <a:bodyPr/>
        <a:lstStyle/>
        <a:p>
          <a:endParaRPr lang="tr-TR"/>
        </a:p>
      </dgm:t>
    </dgm:pt>
    <dgm:pt modelId="{2A796B9E-E888-45F5-90D0-32F5B8AD3D81}" type="pres">
      <dgm:prSet presAssocID="{67CB8A68-4B4D-441B-9BCF-56EDD8560EF7}" presName="textNode" presStyleLbl="bgShp" presStyleIdx="2" presStyleCnt="6"/>
      <dgm:spPr/>
      <dgm:t>
        <a:bodyPr/>
        <a:lstStyle/>
        <a:p>
          <a:endParaRPr lang="tr-TR"/>
        </a:p>
      </dgm:t>
    </dgm:pt>
    <dgm:pt modelId="{384E742F-62E8-4C46-918C-E1DBE95F4FA9}" type="pres">
      <dgm:prSet presAssocID="{67CB8A68-4B4D-441B-9BCF-56EDD8560EF7}" presName="compChildNode" presStyleCnt="0"/>
      <dgm:spPr/>
    </dgm:pt>
    <dgm:pt modelId="{60D37CCC-B3DF-4268-A75A-0E75FB850F1E}" type="pres">
      <dgm:prSet presAssocID="{67CB8A68-4B4D-441B-9BCF-56EDD8560EF7}" presName="theInnerList" presStyleCnt="0"/>
      <dgm:spPr/>
    </dgm:pt>
    <dgm:pt modelId="{4E34C6C6-C835-4532-A1C7-43A1CFF0217F}" type="pres">
      <dgm:prSet presAssocID="{5E18DD74-DF07-402D-B4D6-33FF3B00E4C0}" presName="childNode" presStyleLbl="node1" presStyleIdx="20" presStyleCnt="60">
        <dgm:presLayoutVars>
          <dgm:bulletEnabled val="1"/>
        </dgm:presLayoutVars>
      </dgm:prSet>
      <dgm:spPr/>
      <dgm:t>
        <a:bodyPr/>
        <a:lstStyle/>
        <a:p>
          <a:endParaRPr lang="tr-TR"/>
        </a:p>
      </dgm:t>
    </dgm:pt>
    <dgm:pt modelId="{A4E3F3DF-71F2-46EB-8652-438D108A4B6A}" type="pres">
      <dgm:prSet presAssocID="{5E18DD74-DF07-402D-B4D6-33FF3B00E4C0}" presName="aSpace2" presStyleCnt="0"/>
      <dgm:spPr/>
    </dgm:pt>
    <dgm:pt modelId="{275893A8-9C74-467B-BC59-C1964AE28DD5}" type="pres">
      <dgm:prSet presAssocID="{A26347F9-D7B3-4AAF-AB00-DEDAA4D3BC2D}" presName="childNode" presStyleLbl="node1" presStyleIdx="21" presStyleCnt="60">
        <dgm:presLayoutVars>
          <dgm:bulletEnabled val="1"/>
        </dgm:presLayoutVars>
      </dgm:prSet>
      <dgm:spPr/>
      <dgm:t>
        <a:bodyPr/>
        <a:lstStyle/>
        <a:p>
          <a:endParaRPr lang="tr-TR"/>
        </a:p>
      </dgm:t>
    </dgm:pt>
    <dgm:pt modelId="{DA8314E8-EECA-4A52-8311-8CEF9254395F}" type="pres">
      <dgm:prSet presAssocID="{A26347F9-D7B3-4AAF-AB00-DEDAA4D3BC2D}" presName="aSpace2" presStyleCnt="0"/>
      <dgm:spPr/>
    </dgm:pt>
    <dgm:pt modelId="{6F5533C5-A862-4388-B275-74273E9AAA65}" type="pres">
      <dgm:prSet presAssocID="{8351EF11-3AF1-49FE-9FAD-C5DB3A4B3F47}" presName="childNode" presStyleLbl="node1" presStyleIdx="22" presStyleCnt="60">
        <dgm:presLayoutVars>
          <dgm:bulletEnabled val="1"/>
        </dgm:presLayoutVars>
      </dgm:prSet>
      <dgm:spPr/>
      <dgm:t>
        <a:bodyPr/>
        <a:lstStyle/>
        <a:p>
          <a:endParaRPr lang="tr-TR"/>
        </a:p>
      </dgm:t>
    </dgm:pt>
    <dgm:pt modelId="{7FA4443F-4154-4FE1-8306-9B246E661E25}" type="pres">
      <dgm:prSet presAssocID="{8351EF11-3AF1-49FE-9FAD-C5DB3A4B3F47}" presName="aSpace2" presStyleCnt="0"/>
      <dgm:spPr/>
    </dgm:pt>
    <dgm:pt modelId="{7B4FEA2B-63C9-4F62-9CB3-64BA8ED56CC1}" type="pres">
      <dgm:prSet presAssocID="{C821C267-9327-42E9-8F7A-54F1A43AF246}" presName="childNode" presStyleLbl="node1" presStyleIdx="23" presStyleCnt="60">
        <dgm:presLayoutVars>
          <dgm:bulletEnabled val="1"/>
        </dgm:presLayoutVars>
      </dgm:prSet>
      <dgm:spPr/>
      <dgm:t>
        <a:bodyPr/>
        <a:lstStyle/>
        <a:p>
          <a:endParaRPr lang="tr-TR"/>
        </a:p>
      </dgm:t>
    </dgm:pt>
    <dgm:pt modelId="{FAEE2CE5-04D4-463B-B2E1-E88DA13AF6E0}" type="pres">
      <dgm:prSet presAssocID="{C821C267-9327-42E9-8F7A-54F1A43AF246}" presName="aSpace2" presStyleCnt="0"/>
      <dgm:spPr/>
    </dgm:pt>
    <dgm:pt modelId="{7337EBC7-C82F-44A3-B269-A026B3ED12BA}" type="pres">
      <dgm:prSet presAssocID="{5AAD1FEA-8AF0-4507-9B49-55A7563C2A1B}" presName="childNode" presStyleLbl="node1" presStyleIdx="24" presStyleCnt="60">
        <dgm:presLayoutVars>
          <dgm:bulletEnabled val="1"/>
        </dgm:presLayoutVars>
      </dgm:prSet>
      <dgm:spPr/>
      <dgm:t>
        <a:bodyPr/>
        <a:lstStyle/>
        <a:p>
          <a:endParaRPr lang="tr-TR"/>
        </a:p>
      </dgm:t>
    </dgm:pt>
    <dgm:pt modelId="{914973DB-F148-4826-89C0-E144BD5A4D38}" type="pres">
      <dgm:prSet presAssocID="{5AAD1FEA-8AF0-4507-9B49-55A7563C2A1B}" presName="aSpace2" presStyleCnt="0"/>
      <dgm:spPr/>
    </dgm:pt>
    <dgm:pt modelId="{D896C59A-4E49-44C1-A77B-64B5D62EEEE7}" type="pres">
      <dgm:prSet presAssocID="{9B629EEE-8343-4896-8D4F-3BDCC5371F6B}" presName="childNode" presStyleLbl="node1" presStyleIdx="25" presStyleCnt="60">
        <dgm:presLayoutVars>
          <dgm:bulletEnabled val="1"/>
        </dgm:presLayoutVars>
      </dgm:prSet>
      <dgm:spPr/>
      <dgm:t>
        <a:bodyPr/>
        <a:lstStyle/>
        <a:p>
          <a:endParaRPr lang="tr-TR"/>
        </a:p>
      </dgm:t>
    </dgm:pt>
    <dgm:pt modelId="{36DD13C9-E89F-4134-AC5F-0CC3A12E7195}" type="pres">
      <dgm:prSet presAssocID="{9B629EEE-8343-4896-8D4F-3BDCC5371F6B}" presName="aSpace2" presStyleCnt="0"/>
      <dgm:spPr/>
    </dgm:pt>
    <dgm:pt modelId="{E29FA6EA-C6A6-4245-9B0E-5E05D8F14DE0}" type="pres">
      <dgm:prSet presAssocID="{4226F025-23E0-4263-832B-E80948995FEE}" presName="childNode" presStyleLbl="node1" presStyleIdx="26" presStyleCnt="60">
        <dgm:presLayoutVars>
          <dgm:bulletEnabled val="1"/>
        </dgm:presLayoutVars>
      </dgm:prSet>
      <dgm:spPr/>
      <dgm:t>
        <a:bodyPr/>
        <a:lstStyle/>
        <a:p>
          <a:endParaRPr lang="tr-TR"/>
        </a:p>
      </dgm:t>
    </dgm:pt>
    <dgm:pt modelId="{41D2CB45-3572-4B15-8282-6C600D2B6E5B}" type="pres">
      <dgm:prSet presAssocID="{4226F025-23E0-4263-832B-E80948995FEE}" presName="aSpace2" presStyleCnt="0"/>
      <dgm:spPr/>
    </dgm:pt>
    <dgm:pt modelId="{72055379-C3B8-471A-8078-07DFE159A803}" type="pres">
      <dgm:prSet presAssocID="{9517EDDC-4D47-431B-A947-57E82E6F12AD}" presName="childNode" presStyleLbl="node1" presStyleIdx="27" presStyleCnt="60">
        <dgm:presLayoutVars>
          <dgm:bulletEnabled val="1"/>
        </dgm:presLayoutVars>
      </dgm:prSet>
      <dgm:spPr/>
      <dgm:t>
        <a:bodyPr/>
        <a:lstStyle/>
        <a:p>
          <a:endParaRPr lang="tr-TR"/>
        </a:p>
      </dgm:t>
    </dgm:pt>
    <dgm:pt modelId="{E93292CC-0C49-42F2-A7F5-996CFA89731A}" type="pres">
      <dgm:prSet presAssocID="{9517EDDC-4D47-431B-A947-57E82E6F12AD}" presName="aSpace2" presStyleCnt="0"/>
      <dgm:spPr/>
    </dgm:pt>
    <dgm:pt modelId="{932B38AF-7EEF-48B7-8E0B-E90CEE947BC9}" type="pres">
      <dgm:prSet presAssocID="{CC9E24FD-A5AA-452A-857D-ABAB2C420B59}" presName="childNode" presStyleLbl="node1" presStyleIdx="28" presStyleCnt="60">
        <dgm:presLayoutVars>
          <dgm:bulletEnabled val="1"/>
        </dgm:presLayoutVars>
      </dgm:prSet>
      <dgm:spPr/>
      <dgm:t>
        <a:bodyPr/>
        <a:lstStyle/>
        <a:p>
          <a:endParaRPr lang="tr-TR"/>
        </a:p>
      </dgm:t>
    </dgm:pt>
    <dgm:pt modelId="{88FB2757-B837-4EC5-A831-0B781F362EBC}" type="pres">
      <dgm:prSet presAssocID="{CC9E24FD-A5AA-452A-857D-ABAB2C420B59}" presName="aSpace2" presStyleCnt="0"/>
      <dgm:spPr/>
    </dgm:pt>
    <dgm:pt modelId="{41413262-1F5C-4259-A493-582C5DA9CC56}" type="pres">
      <dgm:prSet presAssocID="{67633719-F063-47F1-BFCC-E9992C6CEB65}" presName="childNode" presStyleLbl="node1" presStyleIdx="29" presStyleCnt="60">
        <dgm:presLayoutVars>
          <dgm:bulletEnabled val="1"/>
        </dgm:presLayoutVars>
      </dgm:prSet>
      <dgm:spPr/>
      <dgm:t>
        <a:bodyPr/>
        <a:lstStyle/>
        <a:p>
          <a:endParaRPr lang="tr-TR"/>
        </a:p>
      </dgm:t>
    </dgm:pt>
    <dgm:pt modelId="{5ED7BD1E-3428-4738-A707-9420C80ABB13}" type="pres">
      <dgm:prSet presAssocID="{67CB8A68-4B4D-441B-9BCF-56EDD8560EF7}" presName="aSpace" presStyleCnt="0"/>
      <dgm:spPr/>
    </dgm:pt>
    <dgm:pt modelId="{880D8A25-DE43-487B-805C-D204E1DC1258}" type="pres">
      <dgm:prSet presAssocID="{2A7A3CAF-04D7-4646-AB01-994145851746}" presName="compNode" presStyleCnt="0"/>
      <dgm:spPr/>
    </dgm:pt>
    <dgm:pt modelId="{FA751514-7FA4-4CFC-9479-4BCEBA77CA52}" type="pres">
      <dgm:prSet presAssocID="{2A7A3CAF-04D7-4646-AB01-994145851746}" presName="aNode" presStyleLbl="bgShp" presStyleIdx="3" presStyleCnt="6"/>
      <dgm:spPr/>
      <dgm:t>
        <a:bodyPr/>
        <a:lstStyle/>
        <a:p>
          <a:endParaRPr lang="tr-TR"/>
        </a:p>
      </dgm:t>
    </dgm:pt>
    <dgm:pt modelId="{A4C97CA2-2F10-47AC-9FB0-677F7B6E700E}" type="pres">
      <dgm:prSet presAssocID="{2A7A3CAF-04D7-4646-AB01-994145851746}" presName="textNode" presStyleLbl="bgShp" presStyleIdx="3" presStyleCnt="6"/>
      <dgm:spPr/>
      <dgm:t>
        <a:bodyPr/>
        <a:lstStyle/>
        <a:p>
          <a:endParaRPr lang="tr-TR"/>
        </a:p>
      </dgm:t>
    </dgm:pt>
    <dgm:pt modelId="{14BF17C9-CFA1-450B-825E-CB433EE206B7}" type="pres">
      <dgm:prSet presAssocID="{2A7A3CAF-04D7-4646-AB01-994145851746}" presName="compChildNode" presStyleCnt="0"/>
      <dgm:spPr/>
    </dgm:pt>
    <dgm:pt modelId="{41E352FE-EC0B-4122-B72A-B4B75DF8D218}" type="pres">
      <dgm:prSet presAssocID="{2A7A3CAF-04D7-4646-AB01-994145851746}" presName="theInnerList" presStyleCnt="0"/>
      <dgm:spPr/>
    </dgm:pt>
    <dgm:pt modelId="{4F67CB32-78D6-41A4-9DE9-481F5B4A1D37}" type="pres">
      <dgm:prSet presAssocID="{F5453558-1C8E-4039-9BE5-1020BF3E1BDF}" presName="childNode" presStyleLbl="node1" presStyleIdx="30" presStyleCnt="60">
        <dgm:presLayoutVars>
          <dgm:bulletEnabled val="1"/>
        </dgm:presLayoutVars>
      </dgm:prSet>
      <dgm:spPr/>
      <dgm:t>
        <a:bodyPr/>
        <a:lstStyle/>
        <a:p>
          <a:endParaRPr lang="tr-TR"/>
        </a:p>
      </dgm:t>
    </dgm:pt>
    <dgm:pt modelId="{09F31968-04CF-4449-BA38-1B678FB0ECBF}" type="pres">
      <dgm:prSet presAssocID="{F5453558-1C8E-4039-9BE5-1020BF3E1BDF}" presName="aSpace2" presStyleCnt="0"/>
      <dgm:spPr/>
    </dgm:pt>
    <dgm:pt modelId="{8688ED87-A7EF-44F8-BCE7-0DAA5BE82F56}" type="pres">
      <dgm:prSet presAssocID="{1C5944B3-574E-4A72-B62A-994B102972BF}" presName="childNode" presStyleLbl="node1" presStyleIdx="31" presStyleCnt="60">
        <dgm:presLayoutVars>
          <dgm:bulletEnabled val="1"/>
        </dgm:presLayoutVars>
      </dgm:prSet>
      <dgm:spPr/>
      <dgm:t>
        <a:bodyPr/>
        <a:lstStyle/>
        <a:p>
          <a:endParaRPr lang="tr-TR"/>
        </a:p>
      </dgm:t>
    </dgm:pt>
    <dgm:pt modelId="{92594178-F410-49C6-9CB0-50D6616BEF3A}" type="pres">
      <dgm:prSet presAssocID="{1C5944B3-574E-4A72-B62A-994B102972BF}" presName="aSpace2" presStyleCnt="0"/>
      <dgm:spPr/>
    </dgm:pt>
    <dgm:pt modelId="{8570DCD4-B9E3-4D1F-B57E-F1391C48911B}" type="pres">
      <dgm:prSet presAssocID="{7467E603-72DA-4CB8-ABF9-8D3C074684F2}" presName="childNode" presStyleLbl="node1" presStyleIdx="32" presStyleCnt="60">
        <dgm:presLayoutVars>
          <dgm:bulletEnabled val="1"/>
        </dgm:presLayoutVars>
      </dgm:prSet>
      <dgm:spPr/>
      <dgm:t>
        <a:bodyPr/>
        <a:lstStyle/>
        <a:p>
          <a:endParaRPr lang="tr-TR"/>
        </a:p>
      </dgm:t>
    </dgm:pt>
    <dgm:pt modelId="{99321340-1B12-415D-94A2-9054D1475D8F}" type="pres">
      <dgm:prSet presAssocID="{7467E603-72DA-4CB8-ABF9-8D3C074684F2}" presName="aSpace2" presStyleCnt="0"/>
      <dgm:spPr/>
    </dgm:pt>
    <dgm:pt modelId="{BB128E9D-5290-43ED-AEB4-85E3B7CD0837}" type="pres">
      <dgm:prSet presAssocID="{127D7C8E-F50F-4E9B-8038-7CDD5D5D695C}" presName="childNode" presStyleLbl="node1" presStyleIdx="33" presStyleCnt="60">
        <dgm:presLayoutVars>
          <dgm:bulletEnabled val="1"/>
        </dgm:presLayoutVars>
      </dgm:prSet>
      <dgm:spPr/>
      <dgm:t>
        <a:bodyPr/>
        <a:lstStyle/>
        <a:p>
          <a:endParaRPr lang="tr-TR"/>
        </a:p>
      </dgm:t>
    </dgm:pt>
    <dgm:pt modelId="{8DD6B1E8-0959-4B37-86C2-2D30D972ED31}" type="pres">
      <dgm:prSet presAssocID="{127D7C8E-F50F-4E9B-8038-7CDD5D5D695C}" presName="aSpace2" presStyleCnt="0"/>
      <dgm:spPr/>
    </dgm:pt>
    <dgm:pt modelId="{74BC2114-D74C-43DD-AE01-B886FA3A1778}" type="pres">
      <dgm:prSet presAssocID="{EE771380-E88F-42BB-8D09-B3E46F14533A}" presName="childNode" presStyleLbl="node1" presStyleIdx="34" presStyleCnt="60">
        <dgm:presLayoutVars>
          <dgm:bulletEnabled val="1"/>
        </dgm:presLayoutVars>
      </dgm:prSet>
      <dgm:spPr/>
      <dgm:t>
        <a:bodyPr/>
        <a:lstStyle/>
        <a:p>
          <a:endParaRPr lang="tr-TR"/>
        </a:p>
      </dgm:t>
    </dgm:pt>
    <dgm:pt modelId="{A1DE61E3-EC19-45A2-8B99-9954283DAFCF}" type="pres">
      <dgm:prSet presAssocID="{EE771380-E88F-42BB-8D09-B3E46F14533A}" presName="aSpace2" presStyleCnt="0"/>
      <dgm:spPr/>
    </dgm:pt>
    <dgm:pt modelId="{0DD5AA6B-C2A9-4B3E-963F-E60FD729A6A4}" type="pres">
      <dgm:prSet presAssocID="{7DDE5634-5A4B-47AC-B125-8170D3CAFAE4}" presName="childNode" presStyleLbl="node1" presStyleIdx="35" presStyleCnt="60">
        <dgm:presLayoutVars>
          <dgm:bulletEnabled val="1"/>
        </dgm:presLayoutVars>
      </dgm:prSet>
      <dgm:spPr/>
      <dgm:t>
        <a:bodyPr/>
        <a:lstStyle/>
        <a:p>
          <a:endParaRPr lang="tr-TR"/>
        </a:p>
      </dgm:t>
    </dgm:pt>
    <dgm:pt modelId="{4EDC74FF-A2F3-4539-B7BC-3AA96B80B174}" type="pres">
      <dgm:prSet presAssocID="{7DDE5634-5A4B-47AC-B125-8170D3CAFAE4}" presName="aSpace2" presStyleCnt="0"/>
      <dgm:spPr/>
    </dgm:pt>
    <dgm:pt modelId="{709A9974-C00A-4A76-8FC9-72FBE3054B78}" type="pres">
      <dgm:prSet presAssocID="{40C44897-9A55-4681-9C5C-4BC3A441034B}" presName="childNode" presStyleLbl="node1" presStyleIdx="36" presStyleCnt="60">
        <dgm:presLayoutVars>
          <dgm:bulletEnabled val="1"/>
        </dgm:presLayoutVars>
      </dgm:prSet>
      <dgm:spPr/>
      <dgm:t>
        <a:bodyPr/>
        <a:lstStyle/>
        <a:p>
          <a:endParaRPr lang="tr-TR"/>
        </a:p>
      </dgm:t>
    </dgm:pt>
    <dgm:pt modelId="{8C5F7D53-046A-46FA-A539-3FC8CE1DCD97}" type="pres">
      <dgm:prSet presAssocID="{40C44897-9A55-4681-9C5C-4BC3A441034B}" presName="aSpace2" presStyleCnt="0"/>
      <dgm:spPr/>
    </dgm:pt>
    <dgm:pt modelId="{3B55B8C2-004C-4D53-8A6B-013E7815E95C}" type="pres">
      <dgm:prSet presAssocID="{FF56B24C-3014-4740-9843-227BE6FBDCEB}" presName="childNode" presStyleLbl="node1" presStyleIdx="37" presStyleCnt="60">
        <dgm:presLayoutVars>
          <dgm:bulletEnabled val="1"/>
        </dgm:presLayoutVars>
      </dgm:prSet>
      <dgm:spPr/>
      <dgm:t>
        <a:bodyPr/>
        <a:lstStyle/>
        <a:p>
          <a:endParaRPr lang="tr-TR"/>
        </a:p>
      </dgm:t>
    </dgm:pt>
    <dgm:pt modelId="{7CBFFFEF-9522-4A64-8F54-BA5247BEDAE4}" type="pres">
      <dgm:prSet presAssocID="{FF56B24C-3014-4740-9843-227BE6FBDCEB}" presName="aSpace2" presStyleCnt="0"/>
      <dgm:spPr/>
    </dgm:pt>
    <dgm:pt modelId="{EC008BAD-2263-4432-ACBB-85FB480BFF1B}" type="pres">
      <dgm:prSet presAssocID="{D24D7951-1F5C-42BE-A921-3F243B0771A0}" presName="childNode" presStyleLbl="node1" presStyleIdx="38" presStyleCnt="60">
        <dgm:presLayoutVars>
          <dgm:bulletEnabled val="1"/>
        </dgm:presLayoutVars>
      </dgm:prSet>
      <dgm:spPr/>
      <dgm:t>
        <a:bodyPr/>
        <a:lstStyle/>
        <a:p>
          <a:endParaRPr lang="tr-TR"/>
        </a:p>
      </dgm:t>
    </dgm:pt>
    <dgm:pt modelId="{C5EFD9EA-AEBE-4136-8D6D-5A25D60FFF99}" type="pres">
      <dgm:prSet presAssocID="{D24D7951-1F5C-42BE-A921-3F243B0771A0}" presName="aSpace2" presStyleCnt="0"/>
      <dgm:spPr/>
    </dgm:pt>
    <dgm:pt modelId="{EFB15A02-16B8-4AB4-8EC4-AFF378D9428D}" type="pres">
      <dgm:prSet presAssocID="{336B805C-A458-4B5B-9468-9DF91146EE0F}" presName="childNode" presStyleLbl="node1" presStyleIdx="39" presStyleCnt="60">
        <dgm:presLayoutVars>
          <dgm:bulletEnabled val="1"/>
        </dgm:presLayoutVars>
      </dgm:prSet>
      <dgm:spPr/>
      <dgm:t>
        <a:bodyPr/>
        <a:lstStyle/>
        <a:p>
          <a:endParaRPr lang="tr-TR"/>
        </a:p>
      </dgm:t>
    </dgm:pt>
    <dgm:pt modelId="{B325DFE5-2060-4A24-A35C-D8AFF002D474}" type="pres">
      <dgm:prSet presAssocID="{2A7A3CAF-04D7-4646-AB01-994145851746}" presName="aSpace" presStyleCnt="0"/>
      <dgm:spPr/>
    </dgm:pt>
    <dgm:pt modelId="{2E6BA859-D738-429A-AD32-F2AF7E50E653}" type="pres">
      <dgm:prSet presAssocID="{E3E37093-0C44-4EFF-8EDE-D51F95614D60}" presName="compNode" presStyleCnt="0"/>
      <dgm:spPr/>
    </dgm:pt>
    <dgm:pt modelId="{5A8C6F52-6D22-4010-95D5-C133B20877F0}" type="pres">
      <dgm:prSet presAssocID="{E3E37093-0C44-4EFF-8EDE-D51F95614D60}" presName="aNode" presStyleLbl="bgShp" presStyleIdx="4" presStyleCnt="6"/>
      <dgm:spPr/>
      <dgm:t>
        <a:bodyPr/>
        <a:lstStyle/>
        <a:p>
          <a:endParaRPr lang="tr-TR"/>
        </a:p>
      </dgm:t>
    </dgm:pt>
    <dgm:pt modelId="{D14C6CFE-4368-43E5-BAA1-2D2C3F810D00}" type="pres">
      <dgm:prSet presAssocID="{E3E37093-0C44-4EFF-8EDE-D51F95614D60}" presName="textNode" presStyleLbl="bgShp" presStyleIdx="4" presStyleCnt="6"/>
      <dgm:spPr/>
      <dgm:t>
        <a:bodyPr/>
        <a:lstStyle/>
        <a:p>
          <a:endParaRPr lang="tr-TR"/>
        </a:p>
      </dgm:t>
    </dgm:pt>
    <dgm:pt modelId="{AAA27439-42C2-402C-A799-02FD6C7D3AEF}" type="pres">
      <dgm:prSet presAssocID="{E3E37093-0C44-4EFF-8EDE-D51F95614D60}" presName="compChildNode" presStyleCnt="0"/>
      <dgm:spPr/>
    </dgm:pt>
    <dgm:pt modelId="{AA5C4417-1F24-4B2C-8728-DA05AEF757FF}" type="pres">
      <dgm:prSet presAssocID="{E3E37093-0C44-4EFF-8EDE-D51F95614D60}" presName="theInnerList" presStyleCnt="0"/>
      <dgm:spPr/>
    </dgm:pt>
    <dgm:pt modelId="{9CE70FBA-8002-4C92-944C-B4245559D39D}" type="pres">
      <dgm:prSet presAssocID="{79AD54AD-CD02-41C1-B4CF-F05613C58D8C}" presName="childNode" presStyleLbl="node1" presStyleIdx="40" presStyleCnt="60">
        <dgm:presLayoutVars>
          <dgm:bulletEnabled val="1"/>
        </dgm:presLayoutVars>
      </dgm:prSet>
      <dgm:spPr/>
      <dgm:t>
        <a:bodyPr/>
        <a:lstStyle/>
        <a:p>
          <a:endParaRPr lang="tr-TR"/>
        </a:p>
      </dgm:t>
    </dgm:pt>
    <dgm:pt modelId="{8E396550-FDB6-4B08-8984-80C6D9797DF2}" type="pres">
      <dgm:prSet presAssocID="{79AD54AD-CD02-41C1-B4CF-F05613C58D8C}" presName="aSpace2" presStyleCnt="0"/>
      <dgm:spPr/>
    </dgm:pt>
    <dgm:pt modelId="{FB89F830-D987-4720-AA70-29117C79CEC1}" type="pres">
      <dgm:prSet presAssocID="{8604C101-F8DE-4443-AAE5-EBFFA391BCE9}" presName="childNode" presStyleLbl="node1" presStyleIdx="41" presStyleCnt="60">
        <dgm:presLayoutVars>
          <dgm:bulletEnabled val="1"/>
        </dgm:presLayoutVars>
      </dgm:prSet>
      <dgm:spPr/>
      <dgm:t>
        <a:bodyPr/>
        <a:lstStyle/>
        <a:p>
          <a:endParaRPr lang="tr-TR"/>
        </a:p>
      </dgm:t>
    </dgm:pt>
    <dgm:pt modelId="{F961A45B-66B9-4847-9AA3-7E0D8054B218}" type="pres">
      <dgm:prSet presAssocID="{8604C101-F8DE-4443-AAE5-EBFFA391BCE9}" presName="aSpace2" presStyleCnt="0"/>
      <dgm:spPr/>
    </dgm:pt>
    <dgm:pt modelId="{8DD57A4A-5A69-4E1E-ADDE-010A90E59783}" type="pres">
      <dgm:prSet presAssocID="{B84AC923-3DA0-44B5-A332-AC70D12D24D4}" presName="childNode" presStyleLbl="node1" presStyleIdx="42" presStyleCnt="60">
        <dgm:presLayoutVars>
          <dgm:bulletEnabled val="1"/>
        </dgm:presLayoutVars>
      </dgm:prSet>
      <dgm:spPr/>
      <dgm:t>
        <a:bodyPr/>
        <a:lstStyle/>
        <a:p>
          <a:endParaRPr lang="tr-TR"/>
        </a:p>
      </dgm:t>
    </dgm:pt>
    <dgm:pt modelId="{01BAA2EB-EDC8-46F0-A3FE-AD77AE53E872}" type="pres">
      <dgm:prSet presAssocID="{B84AC923-3DA0-44B5-A332-AC70D12D24D4}" presName="aSpace2" presStyleCnt="0"/>
      <dgm:spPr/>
    </dgm:pt>
    <dgm:pt modelId="{2CA821B9-2A15-4C6F-A9E6-E0425442DF68}" type="pres">
      <dgm:prSet presAssocID="{0F1272A6-F17A-4A73-82D2-7DD52DE94BC1}" presName="childNode" presStyleLbl="node1" presStyleIdx="43" presStyleCnt="60">
        <dgm:presLayoutVars>
          <dgm:bulletEnabled val="1"/>
        </dgm:presLayoutVars>
      </dgm:prSet>
      <dgm:spPr/>
      <dgm:t>
        <a:bodyPr/>
        <a:lstStyle/>
        <a:p>
          <a:endParaRPr lang="tr-TR"/>
        </a:p>
      </dgm:t>
    </dgm:pt>
    <dgm:pt modelId="{B10082A3-E0D8-4F3B-B132-09F573255657}" type="pres">
      <dgm:prSet presAssocID="{0F1272A6-F17A-4A73-82D2-7DD52DE94BC1}" presName="aSpace2" presStyleCnt="0"/>
      <dgm:spPr/>
    </dgm:pt>
    <dgm:pt modelId="{BB5D6C82-B09E-46CE-AF26-A5F5243439AA}" type="pres">
      <dgm:prSet presAssocID="{7AED048C-5B8C-426F-8C55-6DABD551A4D4}" presName="childNode" presStyleLbl="node1" presStyleIdx="44" presStyleCnt="60">
        <dgm:presLayoutVars>
          <dgm:bulletEnabled val="1"/>
        </dgm:presLayoutVars>
      </dgm:prSet>
      <dgm:spPr/>
      <dgm:t>
        <a:bodyPr/>
        <a:lstStyle/>
        <a:p>
          <a:endParaRPr lang="tr-TR"/>
        </a:p>
      </dgm:t>
    </dgm:pt>
    <dgm:pt modelId="{4FEE8A17-FC88-47D2-A404-BD14709F93E5}" type="pres">
      <dgm:prSet presAssocID="{7AED048C-5B8C-426F-8C55-6DABD551A4D4}" presName="aSpace2" presStyleCnt="0"/>
      <dgm:spPr/>
    </dgm:pt>
    <dgm:pt modelId="{F556132A-659C-46CF-9B3D-0956DBF8A649}" type="pres">
      <dgm:prSet presAssocID="{281D72B4-7133-4457-BC55-8554F355258E}" presName="childNode" presStyleLbl="node1" presStyleIdx="45" presStyleCnt="60">
        <dgm:presLayoutVars>
          <dgm:bulletEnabled val="1"/>
        </dgm:presLayoutVars>
      </dgm:prSet>
      <dgm:spPr/>
      <dgm:t>
        <a:bodyPr/>
        <a:lstStyle/>
        <a:p>
          <a:endParaRPr lang="tr-TR"/>
        </a:p>
      </dgm:t>
    </dgm:pt>
    <dgm:pt modelId="{4A052838-D1E7-455D-B050-8937D8090484}" type="pres">
      <dgm:prSet presAssocID="{281D72B4-7133-4457-BC55-8554F355258E}" presName="aSpace2" presStyleCnt="0"/>
      <dgm:spPr/>
    </dgm:pt>
    <dgm:pt modelId="{08B7BCD3-4F11-4815-BE28-E7BF17688C27}" type="pres">
      <dgm:prSet presAssocID="{9BCA5F91-3ED4-4EBB-B7BE-346239AA9C63}" presName="childNode" presStyleLbl="node1" presStyleIdx="46" presStyleCnt="60">
        <dgm:presLayoutVars>
          <dgm:bulletEnabled val="1"/>
        </dgm:presLayoutVars>
      </dgm:prSet>
      <dgm:spPr/>
      <dgm:t>
        <a:bodyPr/>
        <a:lstStyle/>
        <a:p>
          <a:endParaRPr lang="tr-TR"/>
        </a:p>
      </dgm:t>
    </dgm:pt>
    <dgm:pt modelId="{251D9BE5-3D3D-4271-BD83-5C81E0094C18}" type="pres">
      <dgm:prSet presAssocID="{9BCA5F91-3ED4-4EBB-B7BE-346239AA9C63}" presName="aSpace2" presStyleCnt="0"/>
      <dgm:spPr/>
    </dgm:pt>
    <dgm:pt modelId="{3650AE76-84B7-4420-8BDE-A74F77E36535}" type="pres">
      <dgm:prSet presAssocID="{DAD8BC4D-3E82-41FD-9420-0EA3B35808FA}" presName="childNode" presStyleLbl="node1" presStyleIdx="47" presStyleCnt="60">
        <dgm:presLayoutVars>
          <dgm:bulletEnabled val="1"/>
        </dgm:presLayoutVars>
      </dgm:prSet>
      <dgm:spPr/>
      <dgm:t>
        <a:bodyPr/>
        <a:lstStyle/>
        <a:p>
          <a:endParaRPr lang="tr-TR"/>
        </a:p>
      </dgm:t>
    </dgm:pt>
    <dgm:pt modelId="{08A319C1-A270-4B67-852D-0D0F88FAFFFC}" type="pres">
      <dgm:prSet presAssocID="{DAD8BC4D-3E82-41FD-9420-0EA3B35808FA}" presName="aSpace2" presStyleCnt="0"/>
      <dgm:spPr/>
    </dgm:pt>
    <dgm:pt modelId="{9DE4B957-EC54-450B-A80C-0D30F4DC54D4}" type="pres">
      <dgm:prSet presAssocID="{2B00A6BC-8A68-42E5-9B6D-A802FD458449}" presName="childNode" presStyleLbl="node1" presStyleIdx="48" presStyleCnt="60">
        <dgm:presLayoutVars>
          <dgm:bulletEnabled val="1"/>
        </dgm:presLayoutVars>
      </dgm:prSet>
      <dgm:spPr/>
      <dgm:t>
        <a:bodyPr/>
        <a:lstStyle/>
        <a:p>
          <a:endParaRPr lang="tr-TR"/>
        </a:p>
      </dgm:t>
    </dgm:pt>
    <dgm:pt modelId="{36E3FE7A-AC04-4FF2-9348-2208F8275328}" type="pres">
      <dgm:prSet presAssocID="{2B00A6BC-8A68-42E5-9B6D-A802FD458449}" presName="aSpace2" presStyleCnt="0"/>
      <dgm:spPr/>
    </dgm:pt>
    <dgm:pt modelId="{545DB0C0-8264-4373-9DD8-3C79D84D6283}" type="pres">
      <dgm:prSet presAssocID="{D986F224-45D6-4F31-A238-54124D2D1ADD}" presName="childNode" presStyleLbl="node1" presStyleIdx="49" presStyleCnt="60">
        <dgm:presLayoutVars>
          <dgm:bulletEnabled val="1"/>
        </dgm:presLayoutVars>
      </dgm:prSet>
      <dgm:spPr/>
      <dgm:t>
        <a:bodyPr/>
        <a:lstStyle/>
        <a:p>
          <a:endParaRPr lang="tr-TR"/>
        </a:p>
      </dgm:t>
    </dgm:pt>
    <dgm:pt modelId="{2965F983-08D3-45B3-A4BE-92BE0938E33B}" type="pres">
      <dgm:prSet presAssocID="{E3E37093-0C44-4EFF-8EDE-D51F95614D60}" presName="aSpace" presStyleCnt="0"/>
      <dgm:spPr/>
    </dgm:pt>
    <dgm:pt modelId="{A7AD735A-60C3-429E-85C4-BEB6FAB727A0}" type="pres">
      <dgm:prSet presAssocID="{AA984C4E-6FA5-4B6E-9109-BA66496E89B3}" presName="compNode" presStyleCnt="0"/>
      <dgm:spPr/>
    </dgm:pt>
    <dgm:pt modelId="{1D477738-DC96-4D01-A403-B440D2E76824}" type="pres">
      <dgm:prSet presAssocID="{AA984C4E-6FA5-4B6E-9109-BA66496E89B3}" presName="aNode" presStyleLbl="bgShp" presStyleIdx="5" presStyleCnt="6"/>
      <dgm:spPr/>
      <dgm:t>
        <a:bodyPr/>
        <a:lstStyle/>
        <a:p>
          <a:endParaRPr lang="tr-TR"/>
        </a:p>
      </dgm:t>
    </dgm:pt>
    <dgm:pt modelId="{5AB83676-0B23-41E5-834B-8F1F2AB0DA90}" type="pres">
      <dgm:prSet presAssocID="{AA984C4E-6FA5-4B6E-9109-BA66496E89B3}" presName="textNode" presStyleLbl="bgShp" presStyleIdx="5" presStyleCnt="6"/>
      <dgm:spPr/>
      <dgm:t>
        <a:bodyPr/>
        <a:lstStyle/>
        <a:p>
          <a:endParaRPr lang="tr-TR"/>
        </a:p>
      </dgm:t>
    </dgm:pt>
    <dgm:pt modelId="{4458C2F1-8A69-41F5-B6BD-5062DF21A989}" type="pres">
      <dgm:prSet presAssocID="{AA984C4E-6FA5-4B6E-9109-BA66496E89B3}" presName="compChildNode" presStyleCnt="0"/>
      <dgm:spPr/>
    </dgm:pt>
    <dgm:pt modelId="{83D1682F-7CB7-4D5E-AB62-8B2B513BEEEB}" type="pres">
      <dgm:prSet presAssocID="{AA984C4E-6FA5-4B6E-9109-BA66496E89B3}" presName="theInnerList" presStyleCnt="0"/>
      <dgm:spPr/>
    </dgm:pt>
    <dgm:pt modelId="{130F78FA-2786-4886-A05D-0345C1ED35FF}" type="pres">
      <dgm:prSet presAssocID="{D41AD1B0-6531-4DEE-AC9C-8E8DB430010A}" presName="childNode" presStyleLbl="node1" presStyleIdx="50" presStyleCnt="60">
        <dgm:presLayoutVars>
          <dgm:bulletEnabled val="1"/>
        </dgm:presLayoutVars>
      </dgm:prSet>
      <dgm:spPr/>
      <dgm:t>
        <a:bodyPr/>
        <a:lstStyle/>
        <a:p>
          <a:endParaRPr lang="tr-TR"/>
        </a:p>
      </dgm:t>
    </dgm:pt>
    <dgm:pt modelId="{D3C92132-D404-4110-BEC3-9B1CE77C94FC}" type="pres">
      <dgm:prSet presAssocID="{D41AD1B0-6531-4DEE-AC9C-8E8DB430010A}" presName="aSpace2" presStyleCnt="0"/>
      <dgm:spPr/>
    </dgm:pt>
    <dgm:pt modelId="{99AA216B-FEDD-468B-A4B3-4946A92EF1CC}" type="pres">
      <dgm:prSet presAssocID="{281A88B1-7EDB-41A3-9286-CA7FE2F97F52}" presName="childNode" presStyleLbl="node1" presStyleIdx="51" presStyleCnt="60">
        <dgm:presLayoutVars>
          <dgm:bulletEnabled val="1"/>
        </dgm:presLayoutVars>
      </dgm:prSet>
      <dgm:spPr/>
      <dgm:t>
        <a:bodyPr/>
        <a:lstStyle/>
        <a:p>
          <a:endParaRPr lang="tr-TR"/>
        </a:p>
      </dgm:t>
    </dgm:pt>
    <dgm:pt modelId="{BCAC4D13-603D-4384-BD26-D5AE51CB56BD}" type="pres">
      <dgm:prSet presAssocID="{281A88B1-7EDB-41A3-9286-CA7FE2F97F52}" presName="aSpace2" presStyleCnt="0"/>
      <dgm:spPr/>
    </dgm:pt>
    <dgm:pt modelId="{6A798DAC-9C7C-4339-B247-B7CDF4240052}" type="pres">
      <dgm:prSet presAssocID="{4DBBB33F-E304-4CA1-91AC-0ED1577C3025}" presName="childNode" presStyleLbl="node1" presStyleIdx="52" presStyleCnt="60">
        <dgm:presLayoutVars>
          <dgm:bulletEnabled val="1"/>
        </dgm:presLayoutVars>
      </dgm:prSet>
      <dgm:spPr/>
      <dgm:t>
        <a:bodyPr/>
        <a:lstStyle/>
        <a:p>
          <a:endParaRPr lang="tr-TR"/>
        </a:p>
      </dgm:t>
    </dgm:pt>
    <dgm:pt modelId="{40B755D0-0E3B-4258-9F19-FC587D3D7E95}" type="pres">
      <dgm:prSet presAssocID="{4DBBB33F-E304-4CA1-91AC-0ED1577C3025}" presName="aSpace2" presStyleCnt="0"/>
      <dgm:spPr/>
    </dgm:pt>
    <dgm:pt modelId="{BC2C3CEA-5D61-4D26-B41F-92206A32297D}" type="pres">
      <dgm:prSet presAssocID="{BA8D91CA-84E7-4F6E-98C2-6CF789FF5AE7}" presName="childNode" presStyleLbl="node1" presStyleIdx="53" presStyleCnt="60">
        <dgm:presLayoutVars>
          <dgm:bulletEnabled val="1"/>
        </dgm:presLayoutVars>
      </dgm:prSet>
      <dgm:spPr/>
      <dgm:t>
        <a:bodyPr/>
        <a:lstStyle/>
        <a:p>
          <a:endParaRPr lang="tr-TR"/>
        </a:p>
      </dgm:t>
    </dgm:pt>
    <dgm:pt modelId="{94B06AB9-9760-4C8A-84CF-700A11D95FE1}" type="pres">
      <dgm:prSet presAssocID="{BA8D91CA-84E7-4F6E-98C2-6CF789FF5AE7}" presName="aSpace2" presStyleCnt="0"/>
      <dgm:spPr/>
    </dgm:pt>
    <dgm:pt modelId="{A90BBE00-69D2-423C-90FC-B866623B2E87}" type="pres">
      <dgm:prSet presAssocID="{29B10A97-9393-4919-9F41-9E1015434B8D}" presName="childNode" presStyleLbl="node1" presStyleIdx="54" presStyleCnt="60">
        <dgm:presLayoutVars>
          <dgm:bulletEnabled val="1"/>
        </dgm:presLayoutVars>
      </dgm:prSet>
      <dgm:spPr/>
      <dgm:t>
        <a:bodyPr/>
        <a:lstStyle/>
        <a:p>
          <a:endParaRPr lang="tr-TR"/>
        </a:p>
      </dgm:t>
    </dgm:pt>
    <dgm:pt modelId="{95EF6D71-7FA7-419A-B4B4-8AC2FC50966C}" type="pres">
      <dgm:prSet presAssocID="{29B10A97-9393-4919-9F41-9E1015434B8D}" presName="aSpace2" presStyleCnt="0"/>
      <dgm:spPr/>
    </dgm:pt>
    <dgm:pt modelId="{0537C7BC-0A73-469F-A9F2-F7E8CE2A1DED}" type="pres">
      <dgm:prSet presAssocID="{59D94E33-551A-4FD5-B48C-D288641077F4}" presName="childNode" presStyleLbl="node1" presStyleIdx="55" presStyleCnt="60">
        <dgm:presLayoutVars>
          <dgm:bulletEnabled val="1"/>
        </dgm:presLayoutVars>
      </dgm:prSet>
      <dgm:spPr/>
      <dgm:t>
        <a:bodyPr/>
        <a:lstStyle/>
        <a:p>
          <a:endParaRPr lang="tr-TR"/>
        </a:p>
      </dgm:t>
    </dgm:pt>
    <dgm:pt modelId="{7DFF4702-097E-4CAA-A770-6BB5356CACA3}" type="pres">
      <dgm:prSet presAssocID="{59D94E33-551A-4FD5-B48C-D288641077F4}" presName="aSpace2" presStyleCnt="0"/>
      <dgm:spPr/>
    </dgm:pt>
    <dgm:pt modelId="{204C890A-3B09-4A9C-8CFA-C2CBEA974CF7}" type="pres">
      <dgm:prSet presAssocID="{1F5F3CCE-DA9E-4675-9BAD-3841CBA38D13}" presName="childNode" presStyleLbl="node1" presStyleIdx="56" presStyleCnt="60">
        <dgm:presLayoutVars>
          <dgm:bulletEnabled val="1"/>
        </dgm:presLayoutVars>
      </dgm:prSet>
      <dgm:spPr/>
      <dgm:t>
        <a:bodyPr/>
        <a:lstStyle/>
        <a:p>
          <a:endParaRPr lang="tr-TR"/>
        </a:p>
      </dgm:t>
    </dgm:pt>
    <dgm:pt modelId="{1DEE60CD-5E1A-4E1C-9847-CA9261F9D0BB}" type="pres">
      <dgm:prSet presAssocID="{1F5F3CCE-DA9E-4675-9BAD-3841CBA38D13}" presName="aSpace2" presStyleCnt="0"/>
      <dgm:spPr/>
    </dgm:pt>
    <dgm:pt modelId="{1EE62A61-DEAF-4D0E-A089-D950301EC701}" type="pres">
      <dgm:prSet presAssocID="{F182C63F-4A76-4B0F-9600-98F00A5BF653}" presName="childNode" presStyleLbl="node1" presStyleIdx="57" presStyleCnt="60">
        <dgm:presLayoutVars>
          <dgm:bulletEnabled val="1"/>
        </dgm:presLayoutVars>
      </dgm:prSet>
      <dgm:spPr/>
      <dgm:t>
        <a:bodyPr/>
        <a:lstStyle/>
        <a:p>
          <a:endParaRPr lang="tr-TR"/>
        </a:p>
      </dgm:t>
    </dgm:pt>
    <dgm:pt modelId="{A4698755-4841-4CA3-B7FE-5C585F9A29DF}" type="pres">
      <dgm:prSet presAssocID="{F182C63F-4A76-4B0F-9600-98F00A5BF653}" presName="aSpace2" presStyleCnt="0"/>
      <dgm:spPr/>
    </dgm:pt>
    <dgm:pt modelId="{2A032922-C558-4967-BFAB-AE1FB1A47DC7}" type="pres">
      <dgm:prSet presAssocID="{889D7203-C8C8-4571-982C-94BA93A8200E}" presName="childNode" presStyleLbl="node1" presStyleIdx="58" presStyleCnt="60">
        <dgm:presLayoutVars>
          <dgm:bulletEnabled val="1"/>
        </dgm:presLayoutVars>
      </dgm:prSet>
      <dgm:spPr/>
      <dgm:t>
        <a:bodyPr/>
        <a:lstStyle/>
        <a:p>
          <a:endParaRPr lang="tr-TR"/>
        </a:p>
      </dgm:t>
    </dgm:pt>
    <dgm:pt modelId="{4B9D0D79-3B38-487D-9505-4A36A9FA3B9A}" type="pres">
      <dgm:prSet presAssocID="{889D7203-C8C8-4571-982C-94BA93A8200E}" presName="aSpace2" presStyleCnt="0"/>
      <dgm:spPr/>
    </dgm:pt>
    <dgm:pt modelId="{7FB5B99B-2B71-4A88-9406-AF493FA8F3BB}" type="pres">
      <dgm:prSet presAssocID="{D62EE5B1-D90F-4A3A-8ED8-B3518DC6F5A7}" presName="childNode" presStyleLbl="node1" presStyleIdx="59" presStyleCnt="60">
        <dgm:presLayoutVars>
          <dgm:bulletEnabled val="1"/>
        </dgm:presLayoutVars>
      </dgm:prSet>
      <dgm:spPr/>
      <dgm:t>
        <a:bodyPr/>
        <a:lstStyle/>
        <a:p>
          <a:endParaRPr lang="tr-TR"/>
        </a:p>
      </dgm:t>
    </dgm:pt>
  </dgm:ptLst>
  <dgm:cxnLst>
    <dgm:cxn modelId="{339E6414-7FDA-4AA2-892C-D40A7E574587}" type="presOf" srcId="{0C1D440E-9B64-47A4-8195-78B48847EA2C}" destId="{EAAE74FD-F4B2-4CE6-851C-A9F64D354DB2}" srcOrd="0" destOrd="0" presId="urn:microsoft.com/office/officeart/2005/8/layout/lProcess2"/>
    <dgm:cxn modelId="{34AFFCFC-09AA-4D24-9010-A505229EBC23}" srcId="{AA984C4E-6FA5-4B6E-9109-BA66496E89B3}" destId="{4DBBB33F-E304-4CA1-91AC-0ED1577C3025}" srcOrd="2" destOrd="0" parTransId="{32CD1AA0-A465-44F2-8963-C5E939A21034}" sibTransId="{13A35A41-6A4A-4300-9511-379BBAA181A0}"/>
    <dgm:cxn modelId="{BCE0F7A6-5CDB-45D9-8338-22C510E49464}" type="presOf" srcId="{2A7A3CAF-04D7-4646-AB01-994145851746}" destId="{A4C97CA2-2F10-47AC-9FB0-677F7B6E700E}" srcOrd="1" destOrd="0" presId="urn:microsoft.com/office/officeart/2005/8/layout/lProcess2"/>
    <dgm:cxn modelId="{37DB2B3A-70D1-4B9E-BD7B-074DFECAD5D2}" type="presOf" srcId="{8351EF11-3AF1-49FE-9FAD-C5DB3A4B3F47}" destId="{6F5533C5-A862-4388-B275-74273E9AAA65}" srcOrd="0" destOrd="0" presId="urn:microsoft.com/office/officeart/2005/8/layout/lProcess2"/>
    <dgm:cxn modelId="{0874E853-F377-4CA2-A25C-C19377D02ECE}" srcId="{46A0A28F-A7A6-4538-901E-A9C9777ED8A8}" destId="{AA984C4E-6FA5-4B6E-9109-BA66496E89B3}" srcOrd="5" destOrd="0" parTransId="{23813101-B679-4A45-9645-5BF7DE32C405}" sibTransId="{A96A74EA-C09A-4556-B39C-C977A762747E}"/>
    <dgm:cxn modelId="{316384EA-5FC8-4BB2-95D9-F53E8014F42E}" srcId="{67CB8A68-4B4D-441B-9BCF-56EDD8560EF7}" destId="{5AAD1FEA-8AF0-4507-9B49-55A7563C2A1B}" srcOrd="4" destOrd="0" parTransId="{05094277-ACE2-4066-A92C-5CCB1971E3EE}" sibTransId="{866AB939-CB7F-46AE-93B9-EF03660D451C}"/>
    <dgm:cxn modelId="{E85DB248-8E20-458A-BCF7-E28127412453}" srcId="{1C4AC82A-5A2C-436C-B8E3-B1533AC6333A}" destId="{2DCDA5FF-D9AE-49A8-84E3-C1FF72733BD4}" srcOrd="9" destOrd="0" parTransId="{E4211481-C555-41FE-B5CC-273060532089}" sibTransId="{C8B3FA48-8C05-4DEB-BB46-CF9A8B9C1652}"/>
    <dgm:cxn modelId="{DD301133-BD28-4159-86F9-D0CD6BB52924}" srcId="{AA984C4E-6FA5-4B6E-9109-BA66496E89B3}" destId="{F182C63F-4A76-4B0F-9600-98F00A5BF653}" srcOrd="7" destOrd="0" parTransId="{7E9FBD7C-8245-4416-9C70-DAAAB8F8E671}" sibTransId="{27AEFC50-15BC-42D5-A67B-4BB437C44656}"/>
    <dgm:cxn modelId="{F44A7121-B0E1-4FA6-A03F-D461A2A2DA3B}" srcId="{46A0A28F-A7A6-4538-901E-A9C9777ED8A8}" destId="{1C4AC82A-5A2C-436C-B8E3-B1533AC6333A}" srcOrd="0" destOrd="0" parTransId="{B92B1738-55F2-480C-8F11-BC5EA7D57852}" sibTransId="{B42B7F83-6411-4809-B4CF-218DEA7D317F}"/>
    <dgm:cxn modelId="{F9A3F3B6-E6E5-4D41-9352-5CAC83121FA6}" srcId="{46A0A28F-A7A6-4538-901E-A9C9777ED8A8}" destId="{902E2DE5-3B2D-4662-A6AA-5A60BA6E01BF}" srcOrd="1" destOrd="0" parTransId="{8DCD9BA6-A9C1-48E3-9CF9-3399C696FA76}" sibTransId="{5B97E485-4891-472C-999D-897F82AB1F4A}"/>
    <dgm:cxn modelId="{3D0966FB-6573-411D-AE02-13F5D2642565}" srcId="{2A7A3CAF-04D7-4646-AB01-994145851746}" destId="{7DDE5634-5A4B-47AC-B125-8170D3CAFAE4}" srcOrd="5" destOrd="0" parTransId="{573973B9-B3E0-4F43-A199-66CBBC4DF4EB}" sibTransId="{B61215DA-7AD3-40DC-A23E-579546D7E056}"/>
    <dgm:cxn modelId="{C6086F31-F2FE-42EA-BA1D-60046E948483}" srcId="{67CB8A68-4B4D-441B-9BCF-56EDD8560EF7}" destId="{5E18DD74-DF07-402D-B4D6-33FF3B00E4C0}" srcOrd="0" destOrd="0" parTransId="{8514F487-BC51-495E-9CBE-821597FA011B}" sibTransId="{63555CB6-5455-4D80-8F80-94994C2151C4}"/>
    <dgm:cxn modelId="{D82BFABB-1017-458F-BF4C-1510E8A51B27}" srcId="{1C4AC82A-5A2C-436C-B8E3-B1533AC6333A}" destId="{D03B2362-00BB-419C-9ED3-5FCC163253EC}" srcOrd="6" destOrd="0" parTransId="{E8056CB3-EB42-40A7-B130-575126833F7B}" sibTransId="{7E0ED5EB-581F-40BE-AFD3-7B900EB86C76}"/>
    <dgm:cxn modelId="{5577B324-E633-4442-9689-A18F3A5658B1}" type="presOf" srcId="{624827A5-A81E-4DDC-BE52-A28523F01801}" destId="{48DB579F-53AD-46D5-8F99-7A9039E1F8E9}" srcOrd="0" destOrd="0" presId="urn:microsoft.com/office/officeart/2005/8/layout/lProcess2"/>
    <dgm:cxn modelId="{AB594960-55A5-4F23-9611-AF42B8E0F7F2}" srcId="{67CB8A68-4B4D-441B-9BCF-56EDD8560EF7}" destId="{C821C267-9327-42E9-8F7A-54F1A43AF246}" srcOrd="3" destOrd="0" parTransId="{0A048430-465F-4DEB-A8D2-8B0BABB97C5B}" sibTransId="{AC4E5ADC-3633-4B69-8A0B-7F2F20029909}"/>
    <dgm:cxn modelId="{A0A54171-4133-41F4-B6CA-77465B88BB57}" type="presOf" srcId="{90B54070-6140-4188-B9CF-B51BA7010828}" destId="{498A00C5-6BE2-44DC-A088-09E77A683A77}" srcOrd="0" destOrd="0" presId="urn:microsoft.com/office/officeart/2005/8/layout/lProcess2"/>
    <dgm:cxn modelId="{76C38B54-4898-49B6-841C-1CE0380DCB49}" type="presOf" srcId="{D986F224-45D6-4F31-A238-54124D2D1ADD}" destId="{545DB0C0-8264-4373-9DD8-3C79D84D6283}" srcOrd="0" destOrd="0" presId="urn:microsoft.com/office/officeart/2005/8/layout/lProcess2"/>
    <dgm:cxn modelId="{3D291489-C6A3-467C-84D2-C6BA3805A3EF}" srcId="{AA984C4E-6FA5-4B6E-9109-BA66496E89B3}" destId="{889D7203-C8C8-4571-982C-94BA93A8200E}" srcOrd="8" destOrd="0" parTransId="{C0345635-9D87-45B9-B596-C0BF3450C84A}" sibTransId="{0A799203-2641-447B-882A-3AC2F5DC1A78}"/>
    <dgm:cxn modelId="{B00A1EA0-944C-49A3-979F-7BEBA535E8D9}" type="presOf" srcId="{457C16E5-7AD7-4117-A558-AC23F31671B1}" destId="{F7753B64-445F-4565-9746-0F3894E397FC}" srcOrd="0" destOrd="0" presId="urn:microsoft.com/office/officeart/2005/8/layout/lProcess2"/>
    <dgm:cxn modelId="{A42D88E8-ABFB-4D71-9C2E-60672D98A3CB}" type="presOf" srcId="{AA984C4E-6FA5-4B6E-9109-BA66496E89B3}" destId="{5AB83676-0B23-41E5-834B-8F1F2AB0DA90}" srcOrd="1" destOrd="0" presId="urn:microsoft.com/office/officeart/2005/8/layout/lProcess2"/>
    <dgm:cxn modelId="{63F0D100-8836-440A-A8B9-D7278944149C}" srcId="{46A0A28F-A7A6-4538-901E-A9C9777ED8A8}" destId="{67CB8A68-4B4D-441B-9BCF-56EDD8560EF7}" srcOrd="2" destOrd="0" parTransId="{E7C730F9-7CF0-47DA-A43C-AB62DE226092}" sibTransId="{BFD017F2-7B13-432C-944A-8F36E8FEC4B8}"/>
    <dgm:cxn modelId="{D69B843D-D8BD-4B0C-B8DD-8AD6780F258C}" type="presOf" srcId="{1F75CC90-09BA-4E98-A696-2A98C7E8FD4A}" destId="{E7EB1278-81A9-47CA-ADD0-5673D4CC42DD}" srcOrd="0" destOrd="0" presId="urn:microsoft.com/office/officeart/2005/8/layout/lProcess2"/>
    <dgm:cxn modelId="{1DD444B0-5CB6-40DA-871F-857D36C6AF68}" type="presOf" srcId="{CC9E24FD-A5AA-452A-857D-ABAB2C420B59}" destId="{932B38AF-7EEF-48B7-8E0B-E90CEE947BC9}" srcOrd="0" destOrd="0" presId="urn:microsoft.com/office/officeart/2005/8/layout/lProcess2"/>
    <dgm:cxn modelId="{D3D1B717-A6F0-46A5-9F3E-6021D3443FF9}" srcId="{AA984C4E-6FA5-4B6E-9109-BA66496E89B3}" destId="{BA8D91CA-84E7-4F6E-98C2-6CF789FF5AE7}" srcOrd="3" destOrd="0" parTransId="{47C0ACAB-8E05-4116-AA5F-464E8CFDF27B}" sibTransId="{E382394E-6434-4A51-A9DE-2A715A7A129D}"/>
    <dgm:cxn modelId="{A1B2A654-B46F-474C-B486-F429403F8E5C}" type="presOf" srcId="{7AED048C-5B8C-426F-8C55-6DABD551A4D4}" destId="{BB5D6C82-B09E-46CE-AF26-A5F5243439AA}" srcOrd="0" destOrd="0" presId="urn:microsoft.com/office/officeart/2005/8/layout/lProcess2"/>
    <dgm:cxn modelId="{173B50CD-5945-4CB4-BF2F-8D0191C428FC}" type="presOf" srcId="{2DCDA5FF-D9AE-49A8-84E3-C1FF72733BD4}" destId="{FF70C8F5-DCBE-48F2-8546-6A5227BAF17A}" srcOrd="0" destOrd="0" presId="urn:microsoft.com/office/officeart/2005/8/layout/lProcess2"/>
    <dgm:cxn modelId="{C6F0BCFD-38B9-4388-9F1A-F84A8FF4F387}" srcId="{2A7A3CAF-04D7-4646-AB01-994145851746}" destId="{1C5944B3-574E-4A72-B62A-994B102972BF}" srcOrd="1" destOrd="0" parTransId="{72FFE2E4-192C-4AC3-8F1B-6DAC9B0127FF}" sibTransId="{19207AFC-7BBC-4FB5-A0B6-3F214EF52A81}"/>
    <dgm:cxn modelId="{E9AA12EF-5025-4040-A18D-0767DBF753DB}" type="presOf" srcId="{BA8D91CA-84E7-4F6E-98C2-6CF789FF5AE7}" destId="{BC2C3CEA-5D61-4D26-B41F-92206A32297D}" srcOrd="0" destOrd="0" presId="urn:microsoft.com/office/officeart/2005/8/layout/lProcess2"/>
    <dgm:cxn modelId="{89225F51-DCE0-4C7C-A056-A463DBEBF39D}" srcId="{902E2DE5-3B2D-4662-A6AA-5A60BA6E01BF}" destId="{763089C4-7B53-4AE3-A88F-1D5319371FB4}" srcOrd="5" destOrd="0" parTransId="{347F6D73-F49B-4F3B-BAC0-16B689368578}" sibTransId="{E0F42D3E-E0BC-4CD1-8AF1-C7188545DE9A}"/>
    <dgm:cxn modelId="{47F84091-F869-4201-86E8-922C745CF3FE}" type="presOf" srcId="{67CB8A68-4B4D-441B-9BCF-56EDD8560EF7}" destId="{1B01DFE2-95C1-454E-9CD8-FFDCF0DD50D4}" srcOrd="0" destOrd="0" presId="urn:microsoft.com/office/officeart/2005/8/layout/lProcess2"/>
    <dgm:cxn modelId="{8D3EBB85-CC5C-414E-86B1-F646A1ACDADC}" type="presOf" srcId="{29B10A97-9393-4919-9F41-9E1015434B8D}" destId="{A90BBE00-69D2-423C-90FC-B866623B2E87}" srcOrd="0" destOrd="0" presId="urn:microsoft.com/office/officeart/2005/8/layout/lProcess2"/>
    <dgm:cxn modelId="{844927B6-C340-4C4A-8199-2D2C923C445C}" srcId="{AA984C4E-6FA5-4B6E-9109-BA66496E89B3}" destId="{281A88B1-7EDB-41A3-9286-CA7FE2F97F52}" srcOrd="1" destOrd="0" parTransId="{6F46D3B2-1012-4F6C-86E4-799EE74AC856}" sibTransId="{5F9226B4-0F1F-4CFC-A3D9-E1EFB0B36959}"/>
    <dgm:cxn modelId="{ADFF6A62-483E-493E-94FC-D99A98E70AE4}" type="presOf" srcId="{4DBBB33F-E304-4CA1-91AC-0ED1577C3025}" destId="{6A798DAC-9C7C-4339-B247-B7CDF4240052}" srcOrd="0" destOrd="0" presId="urn:microsoft.com/office/officeart/2005/8/layout/lProcess2"/>
    <dgm:cxn modelId="{7B133266-5D5D-4BA1-9F34-CBB5FAD1E7E1}" srcId="{902E2DE5-3B2D-4662-A6AA-5A60BA6E01BF}" destId="{18BA0E51-6872-4AF2-8942-679516A97CCD}" srcOrd="6" destOrd="0" parTransId="{B0A4B126-C3B3-44C8-91B3-364E583EBB0B}" sibTransId="{590D528E-E672-4F24-B19F-231542F79E14}"/>
    <dgm:cxn modelId="{DC9EDEB7-321C-4AB1-A532-E99C19871CA6}" srcId="{1C4AC82A-5A2C-436C-B8E3-B1533AC6333A}" destId="{A5F17844-03D4-4FD8-8327-0FB09DFBABF1}" srcOrd="2" destOrd="0" parTransId="{FECC1426-9B26-48D7-B0C0-D72C29281E61}" sibTransId="{2C71ADC3-72EA-4CFA-BACE-66111D942454}"/>
    <dgm:cxn modelId="{A2439F02-00CE-4512-BA40-58F3D3D63E31}" type="presOf" srcId="{E3E37093-0C44-4EFF-8EDE-D51F95614D60}" destId="{5A8C6F52-6D22-4010-95D5-C133B20877F0}" srcOrd="0" destOrd="0" presId="urn:microsoft.com/office/officeart/2005/8/layout/lProcess2"/>
    <dgm:cxn modelId="{CD80ACE0-259A-484A-8DF6-B57886CA8192}" type="presOf" srcId="{499496BD-3218-4D78-A711-E23D6DDEC7A8}" destId="{730F5435-17B5-4B89-9DA5-2421141BECAD}" srcOrd="0" destOrd="0" presId="urn:microsoft.com/office/officeart/2005/8/layout/lProcess2"/>
    <dgm:cxn modelId="{15CD4390-87E0-46F8-BC04-5031207229B1}" srcId="{E3E37093-0C44-4EFF-8EDE-D51F95614D60}" destId="{281D72B4-7133-4457-BC55-8554F355258E}" srcOrd="5" destOrd="0" parTransId="{E246ACF3-E742-4CB5-A512-5CA6273FBB24}" sibTransId="{DB521B7F-0309-41CA-B359-55018DC5B89E}"/>
    <dgm:cxn modelId="{810E5C68-0C38-4868-BCD2-8A0F90ED7B1A}" srcId="{E3E37093-0C44-4EFF-8EDE-D51F95614D60}" destId="{D986F224-45D6-4F31-A238-54124D2D1ADD}" srcOrd="9" destOrd="0" parTransId="{E0BF4051-8079-46EB-AD8B-AD8DC97320CD}" sibTransId="{EB227547-E9A6-4F2F-8A74-A87C9C25261E}"/>
    <dgm:cxn modelId="{C9DF7B17-486A-46C9-B09E-992387736BE8}" type="presOf" srcId="{9517EDDC-4D47-431B-A947-57E82E6F12AD}" destId="{72055379-C3B8-471A-8078-07DFE159A803}" srcOrd="0" destOrd="0" presId="urn:microsoft.com/office/officeart/2005/8/layout/lProcess2"/>
    <dgm:cxn modelId="{8992828D-BBF0-41F5-BC12-F70ABF1F7B11}" srcId="{AA984C4E-6FA5-4B6E-9109-BA66496E89B3}" destId="{D62EE5B1-D90F-4A3A-8ED8-B3518DC6F5A7}" srcOrd="9" destOrd="0" parTransId="{43FAABF4-679E-415B-B619-E7BCD773AB60}" sibTransId="{0C8CE64C-280F-47EA-B66E-A0B63E129484}"/>
    <dgm:cxn modelId="{EFB81F50-50B6-4084-B9F7-ED8403BFC203}" type="presOf" srcId="{2020C419-2451-4B1F-8021-38111AF4F62B}" destId="{C5CFEB1F-2DF9-4D1C-BFCB-2DD271E2A9DF}" srcOrd="0" destOrd="0" presId="urn:microsoft.com/office/officeart/2005/8/layout/lProcess2"/>
    <dgm:cxn modelId="{F55E6568-20F2-442C-AC7E-124D2E138719}" type="presOf" srcId="{8604C101-F8DE-4443-AAE5-EBFFA391BCE9}" destId="{FB89F830-D987-4720-AA70-29117C79CEC1}" srcOrd="0" destOrd="0" presId="urn:microsoft.com/office/officeart/2005/8/layout/lProcess2"/>
    <dgm:cxn modelId="{08447D83-5960-4C8D-BA92-20B36C329106}" type="presOf" srcId="{40C44897-9A55-4681-9C5C-4BC3A441034B}" destId="{709A9974-C00A-4A76-8FC9-72FBE3054B78}" srcOrd="0" destOrd="0" presId="urn:microsoft.com/office/officeart/2005/8/layout/lProcess2"/>
    <dgm:cxn modelId="{EEFFCFDF-6B14-41BC-A42A-4D88EEE43F41}" type="presOf" srcId="{9BCA5F91-3ED4-4EBB-B7BE-346239AA9C63}" destId="{08B7BCD3-4F11-4815-BE28-E7BF17688C27}" srcOrd="0" destOrd="0" presId="urn:microsoft.com/office/officeart/2005/8/layout/lProcess2"/>
    <dgm:cxn modelId="{3C7EDEF3-CEDA-4D04-ABB6-65F2CCDED4F9}" srcId="{2A7A3CAF-04D7-4646-AB01-994145851746}" destId="{336B805C-A458-4B5B-9468-9DF91146EE0F}" srcOrd="9" destOrd="0" parTransId="{C9FC36D5-50E3-44B2-A289-8BFE5DFD5B5D}" sibTransId="{441F2EAE-17D0-4359-A6CF-53DFC1469F87}"/>
    <dgm:cxn modelId="{19CB4BD6-D0AA-479D-A25D-15BB27517C9B}" srcId="{E3E37093-0C44-4EFF-8EDE-D51F95614D60}" destId="{B84AC923-3DA0-44B5-A332-AC70D12D24D4}" srcOrd="2" destOrd="0" parTransId="{AC12AA37-A641-41D6-984E-BA6DE4088C54}" sibTransId="{E16D4F35-9DCB-4685-9762-3D25D4C9937C}"/>
    <dgm:cxn modelId="{5B9C6CBE-E483-4256-9788-3DD1559BB9A3}" srcId="{E3E37093-0C44-4EFF-8EDE-D51F95614D60}" destId="{2B00A6BC-8A68-42E5-9B6D-A802FD458449}" srcOrd="8" destOrd="0" parTransId="{AC3F4C5B-4E11-4119-9831-C6FDBF8FF81A}" sibTransId="{CD0600E8-AA50-4C6B-9356-D88F5AB9F418}"/>
    <dgm:cxn modelId="{7682CE86-CCB4-498E-897A-34DF23748A60}" type="presOf" srcId="{471D23B1-78F3-45AB-801C-F5DF83B030FE}" destId="{8FBA69F5-1251-445E-ACCF-53240BD71AD7}" srcOrd="0" destOrd="0" presId="urn:microsoft.com/office/officeart/2005/8/layout/lProcess2"/>
    <dgm:cxn modelId="{A85FD3CE-691E-459F-96F1-33F66A8AF089}" srcId="{AA984C4E-6FA5-4B6E-9109-BA66496E89B3}" destId="{D41AD1B0-6531-4DEE-AC9C-8E8DB430010A}" srcOrd="0" destOrd="0" parTransId="{6B7D3677-EADF-465C-AB07-AB557BAA657B}" sibTransId="{923BAA8C-8B55-4D10-9FAF-CFC8D70E27DD}"/>
    <dgm:cxn modelId="{79FD1528-6235-45B7-A3AF-E5DA6A05712D}" type="presOf" srcId="{F5453558-1C8E-4039-9BE5-1020BF3E1BDF}" destId="{4F67CB32-78D6-41A4-9DE9-481F5B4A1D37}" srcOrd="0" destOrd="0" presId="urn:microsoft.com/office/officeart/2005/8/layout/lProcess2"/>
    <dgm:cxn modelId="{EF891030-E1ED-4C60-94AC-E270A2B5D99E}" srcId="{AA984C4E-6FA5-4B6E-9109-BA66496E89B3}" destId="{1F5F3CCE-DA9E-4675-9BAD-3841CBA38D13}" srcOrd="6" destOrd="0" parTransId="{88750324-F4DE-4A9C-B196-C105D3549EEC}" sibTransId="{8A3CDC50-4C39-486F-866F-40CAEB250142}"/>
    <dgm:cxn modelId="{7A03BA93-DC2A-468A-AD7B-4FD23EDDDAFE}" type="presOf" srcId="{1C4AC82A-5A2C-436C-B8E3-B1533AC6333A}" destId="{8D12EDA9-A5B6-4587-A3DD-3F6575162E8E}" srcOrd="1" destOrd="0" presId="urn:microsoft.com/office/officeart/2005/8/layout/lProcess2"/>
    <dgm:cxn modelId="{FD48B55B-E3DE-4730-9489-4926712A7E69}" type="presOf" srcId="{B121301D-8CC9-46FF-AB86-38569A8CCDBD}" destId="{A69AAB89-05D5-4B65-A95C-BB4338256461}" srcOrd="0" destOrd="0" presId="urn:microsoft.com/office/officeart/2005/8/layout/lProcess2"/>
    <dgm:cxn modelId="{115C5A64-D3FD-4F9B-B91B-CB6DD4908E50}" type="presOf" srcId="{C821C267-9327-42E9-8F7A-54F1A43AF246}" destId="{7B4FEA2B-63C9-4F62-9CB3-64BA8ED56CC1}" srcOrd="0" destOrd="0" presId="urn:microsoft.com/office/officeart/2005/8/layout/lProcess2"/>
    <dgm:cxn modelId="{C0C5D6CB-57B0-4FDA-AEA7-78BFDBE9A3D6}" type="presOf" srcId="{889D7203-C8C8-4571-982C-94BA93A8200E}" destId="{2A032922-C558-4967-BFAB-AE1FB1A47DC7}" srcOrd="0" destOrd="0" presId="urn:microsoft.com/office/officeart/2005/8/layout/lProcess2"/>
    <dgm:cxn modelId="{753B7AD7-359D-467B-9E0F-2D2D9FCA8CBC}" type="presOf" srcId="{763089C4-7B53-4AE3-A88F-1D5319371FB4}" destId="{9CB7D253-1678-49B4-B071-AB3BF88E948C}" srcOrd="0" destOrd="0" presId="urn:microsoft.com/office/officeart/2005/8/layout/lProcess2"/>
    <dgm:cxn modelId="{E6E37C53-E984-4993-BD70-387C6C61E86E}" srcId="{E3E37093-0C44-4EFF-8EDE-D51F95614D60}" destId="{DAD8BC4D-3E82-41FD-9420-0EA3B35808FA}" srcOrd="7" destOrd="0" parTransId="{9CA52E79-849B-4B69-B24A-6BD63B59E6FD}" sibTransId="{A9F3EDBD-469A-4D47-95A3-A8FAEB4EEE6F}"/>
    <dgm:cxn modelId="{F09112D8-C97A-41B4-A3F6-9B3274EC2C13}" srcId="{902E2DE5-3B2D-4662-A6AA-5A60BA6E01BF}" destId="{624827A5-A81E-4DDC-BE52-A28523F01801}" srcOrd="7" destOrd="0" parTransId="{C4F43A54-DEEA-4262-B4C1-C24E88E8A66E}" sibTransId="{2D28E0B8-CD6F-40A0-B70A-EB2E0A6F1DF5}"/>
    <dgm:cxn modelId="{C0F368A8-1A32-4560-8233-5BCD0AA591E6}" type="presOf" srcId="{7DDE5634-5A4B-47AC-B125-8170D3CAFAE4}" destId="{0DD5AA6B-C2A9-4B3E-963F-E60FD729A6A4}" srcOrd="0" destOrd="0" presId="urn:microsoft.com/office/officeart/2005/8/layout/lProcess2"/>
    <dgm:cxn modelId="{C5FB719E-E17D-454B-869E-9257405DC7D3}" srcId="{46A0A28F-A7A6-4538-901E-A9C9777ED8A8}" destId="{2A7A3CAF-04D7-4646-AB01-994145851746}" srcOrd="3" destOrd="0" parTransId="{155B1F13-F80F-4B63-A563-2EFF9C42720B}" sibTransId="{7AF61217-4830-4CFF-AFAC-7D8D2004BBF7}"/>
    <dgm:cxn modelId="{7946975A-30D3-4A2A-A0D9-A58404054A1D}" type="presOf" srcId="{D24D7951-1F5C-42BE-A921-3F243B0771A0}" destId="{EC008BAD-2263-4432-ACBB-85FB480BFF1B}" srcOrd="0" destOrd="0" presId="urn:microsoft.com/office/officeart/2005/8/layout/lProcess2"/>
    <dgm:cxn modelId="{5DF2DA85-91C4-43B3-9EFE-AD3D0C281353}" srcId="{1C4AC82A-5A2C-436C-B8E3-B1533AC6333A}" destId="{2F511D8D-AEA8-473F-8708-932AA79530F6}" srcOrd="0" destOrd="0" parTransId="{A6143A72-FDE1-40FA-BC10-89673D994AB8}" sibTransId="{0E16E809-321F-45C5-AE79-466DC6F18147}"/>
    <dgm:cxn modelId="{6054E909-E4DB-4A4B-A9EE-C0E6C8FFA547}" srcId="{1C4AC82A-5A2C-436C-B8E3-B1533AC6333A}" destId="{FA343CD6-6B71-41F0-89C5-991E92D32D3C}" srcOrd="8" destOrd="0" parTransId="{EDD3FA70-6957-4625-8F4E-B6F32A632113}" sibTransId="{19F6C438-267A-42F9-ACF0-9E9B50CC857E}"/>
    <dgm:cxn modelId="{34649385-DEE3-48AF-868C-D8A61DA0BEC8}" type="presOf" srcId="{281A88B1-7EDB-41A3-9286-CA7FE2F97F52}" destId="{99AA216B-FEDD-468B-A4B3-4946A92EF1CC}" srcOrd="0" destOrd="0" presId="urn:microsoft.com/office/officeart/2005/8/layout/lProcess2"/>
    <dgm:cxn modelId="{AF98CDDB-5482-4707-A82D-0D9C1648C04D}" srcId="{2A7A3CAF-04D7-4646-AB01-994145851746}" destId="{40C44897-9A55-4681-9C5C-4BC3A441034B}" srcOrd="6" destOrd="0" parTransId="{32B62956-450C-4BD2-B768-54CEA1089BAD}" sibTransId="{828DDDC3-A44D-442D-9D8A-CFA5F01068E1}"/>
    <dgm:cxn modelId="{BE38BCE2-0481-4C9D-9DF9-CADF29B98C5A}" type="presOf" srcId="{1C5944B3-574E-4A72-B62A-994B102972BF}" destId="{8688ED87-A7EF-44F8-BCE7-0DAA5BE82F56}" srcOrd="0" destOrd="0" presId="urn:microsoft.com/office/officeart/2005/8/layout/lProcess2"/>
    <dgm:cxn modelId="{623BF11B-5305-4D57-88A7-7FE0D5B06F72}" type="presOf" srcId="{B84AC923-3DA0-44B5-A332-AC70D12D24D4}" destId="{8DD57A4A-5A69-4E1E-ADDE-010A90E59783}" srcOrd="0" destOrd="0" presId="urn:microsoft.com/office/officeart/2005/8/layout/lProcess2"/>
    <dgm:cxn modelId="{9F9D03DA-47D0-452A-ADD0-0171B50855BC}" srcId="{2A7A3CAF-04D7-4646-AB01-994145851746}" destId="{F5453558-1C8E-4039-9BE5-1020BF3E1BDF}" srcOrd="0" destOrd="0" parTransId="{DF60107A-E08C-4714-81A9-C003762AAAD3}" sibTransId="{169983D3-2C8F-4A8D-8C84-80D35B55AB17}"/>
    <dgm:cxn modelId="{67983939-2A2F-494C-839A-FFEC740626BD}" type="presOf" srcId="{67CB8A68-4B4D-441B-9BCF-56EDD8560EF7}" destId="{2A796B9E-E888-45F5-90D0-32F5B8AD3D81}" srcOrd="1" destOrd="0" presId="urn:microsoft.com/office/officeart/2005/8/layout/lProcess2"/>
    <dgm:cxn modelId="{E8C4EF7D-86C6-4E65-B50A-58D75730179A}" type="presOf" srcId="{5AAD1FEA-8AF0-4507-9B49-55A7563C2A1B}" destId="{7337EBC7-C82F-44A3-B269-A026B3ED12BA}" srcOrd="0" destOrd="0" presId="urn:microsoft.com/office/officeart/2005/8/layout/lProcess2"/>
    <dgm:cxn modelId="{4F47F812-7B26-4DE7-A135-65946F7C07EA}" type="presOf" srcId="{902E2DE5-3B2D-4662-A6AA-5A60BA6E01BF}" destId="{4D50F2EC-58C3-4065-82C7-138B8B8A7F80}" srcOrd="0" destOrd="0" presId="urn:microsoft.com/office/officeart/2005/8/layout/lProcess2"/>
    <dgm:cxn modelId="{E8D123AE-A695-452B-A182-841EC500016B}" type="presOf" srcId="{C662FDB9-EDEC-424A-A93C-F39A61795C57}" destId="{E31A0848-9E80-4CE5-BEC4-67660F07A4A3}" srcOrd="0" destOrd="0" presId="urn:microsoft.com/office/officeart/2005/8/layout/lProcess2"/>
    <dgm:cxn modelId="{998E694C-6866-4C9B-A282-7C736AA5932A}" type="presOf" srcId="{A26347F9-D7B3-4AAF-AB00-DEDAA4D3BC2D}" destId="{275893A8-9C74-467B-BC59-C1964AE28DD5}" srcOrd="0" destOrd="0" presId="urn:microsoft.com/office/officeart/2005/8/layout/lProcess2"/>
    <dgm:cxn modelId="{1D1B9A0C-A5B3-446A-9F27-4EDF5B2BC641}" srcId="{E3E37093-0C44-4EFF-8EDE-D51F95614D60}" destId="{7AED048C-5B8C-426F-8C55-6DABD551A4D4}" srcOrd="4" destOrd="0" parTransId="{2C13E243-BFCF-4A5B-AAD2-278F87B09F48}" sibTransId="{4CBDF490-C748-41DB-9746-37EAA7E9FB16}"/>
    <dgm:cxn modelId="{B26E8141-89F5-40D9-AF58-F4FD335F872C}" type="presOf" srcId="{D03B2362-00BB-419C-9ED3-5FCC163253EC}" destId="{84C8DCB2-0807-41A0-A815-8E8362E49626}" srcOrd="0" destOrd="0" presId="urn:microsoft.com/office/officeart/2005/8/layout/lProcess2"/>
    <dgm:cxn modelId="{EEB9FB07-C60F-481C-86FD-88B8501B598C}" type="presOf" srcId="{A808EBD0-91CC-4DE0-B0FE-C412DB3B1610}" destId="{FDCF4D5E-FC63-4AA9-B9BB-4CED1A77AD3C}" srcOrd="0" destOrd="0" presId="urn:microsoft.com/office/officeart/2005/8/layout/lProcess2"/>
    <dgm:cxn modelId="{B10242F8-E806-449E-96EF-C1AA58EE860A}" type="presOf" srcId="{79AD54AD-CD02-41C1-B4CF-F05613C58D8C}" destId="{9CE70FBA-8002-4C92-944C-B4245559D39D}" srcOrd="0" destOrd="0" presId="urn:microsoft.com/office/officeart/2005/8/layout/lProcess2"/>
    <dgm:cxn modelId="{B289349C-E864-48EF-B935-743674BA6432}" srcId="{902E2DE5-3B2D-4662-A6AA-5A60BA6E01BF}" destId="{B121301D-8CC9-46FF-AB86-38569A8CCDBD}" srcOrd="4" destOrd="0" parTransId="{CC2E0B30-8A93-4A16-A3AB-50A0463FD65A}" sibTransId="{39307006-9639-4D96-BEDA-460ACB25AF60}"/>
    <dgm:cxn modelId="{5371FE7B-D2A9-4115-ABB9-EBB64CC3FBC2}" type="presOf" srcId="{902E2DE5-3B2D-4662-A6AA-5A60BA6E01BF}" destId="{ED1ADEC2-0BD0-4744-AFBA-B41C8B166058}" srcOrd="1" destOrd="0" presId="urn:microsoft.com/office/officeart/2005/8/layout/lProcess2"/>
    <dgm:cxn modelId="{3831F66A-9606-4313-89DE-5B5C4378EB44}" srcId="{902E2DE5-3B2D-4662-A6AA-5A60BA6E01BF}" destId="{0C1D440E-9B64-47A4-8195-78B48847EA2C}" srcOrd="8" destOrd="0" parTransId="{2E7100EA-1645-4ABA-8B0D-303975D923D9}" sibTransId="{CD2DCFAF-45AE-4C35-8570-5395E671E2EA}"/>
    <dgm:cxn modelId="{A51A8710-1009-4010-9AAD-C42FA495A991}" srcId="{2A7A3CAF-04D7-4646-AB01-994145851746}" destId="{7467E603-72DA-4CB8-ABF9-8D3C074684F2}" srcOrd="2" destOrd="0" parTransId="{B1AA238B-5BDC-4883-8B01-626424986886}" sibTransId="{B5947215-01F2-4014-9FC6-E1CB4C3D3A3B}"/>
    <dgm:cxn modelId="{F703D92C-DBCC-4D71-B254-BB59741EE961}" type="presOf" srcId="{2B00A6BC-8A68-42E5-9B6D-A802FD458449}" destId="{9DE4B957-EC54-450B-A80C-0D30F4DC54D4}" srcOrd="0" destOrd="0" presId="urn:microsoft.com/office/officeart/2005/8/layout/lProcess2"/>
    <dgm:cxn modelId="{373CE9DB-2193-4FA1-BF3A-28285EC1B008}" srcId="{67CB8A68-4B4D-441B-9BCF-56EDD8560EF7}" destId="{A26347F9-D7B3-4AAF-AB00-DEDAA4D3BC2D}" srcOrd="1" destOrd="0" parTransId="{46A54A22-D3AB-4BE9-B200-EA5842F4B973}" sibTransId="{0707F9AA-ACF2-46BE-BDEA-2635EAE6705E}"/>
    <dgm:cxn modelId="{0BC38471-3B86-4FE1-969B-F0309BCFEACC}" type="presOf" srcId="{2A7A3CAF-04D7-4646-AB01-994145851746}" destId="{FA751514-7FA4-4CFC-9479-4BCEBA77CA52}" srcOrd="0" destOrd="0" presId="urn:microsoft.com/office/officeart/2005/8/layout/lProcess2"/>
    <dgm:cxn modelId="{3EEB417A-C0DD-4240-87A9-80B1155666FD}" srcId="{E3E37093-0C44-4EFF-8EDE-D51F95614D60}" destId="{79AD54AD-CD02-41C1-B4CF-F05613C58D8C}" srcOrd="0" destOrd="0" parTransId="{B6E62EBD-0C96-44C7-AC1E-785F4653A264}" sibTransId="{D291136E-DE56-418A-BA1A-E2B307C53438}"/>
    <dgm:cxn modelId="{ACBA2B8E-5481-490B-A45B-3616C9099671}" srcId="{E3E37093-0C44-4EFF-8EDE-D51F95614D60}" destId="{0F1272A6-F17A-4A73-82D2-7DD52DE94BC1}" srcOrd="3" destOrd="0" parTransId="{FCC6392F-F563-44E9-8FBF-DF57C7EEE7F8}" sibTransId="{827FAE0E-1E36-4623-BA0A-976759B222F7}"/>
    <dgm:cxn modelId="{6521B769-D5BC-4D1D-8D56-C6CA59556F60}" type="presOf" srcId="{A5F17844-03D4-4FD8-8327-0FB09DFBABF1}" destId="{43EC3E97-B8FE-4B1E-86B6-C75FD09DB956}" srcOrd="0" destOrd="0" presId="urn:microsoft.com/office/officeart/2005/8/layout/lProcess2"/>
    <dgm:cxn modelId="{F692BFB8-D8DE-4C2F-B94D-95D943AFB048}" srcId="{67CB8A68-4B4D-441B-9BCF-56EDD8560EF7}" destId="{9517EDDC-4D47-431B-A947-57E82E6F12AD}" srcOrd="7" destOrd="0" parTransId="{5C4509D4-1AA0-4B7B-8A11-7529E22845D0}" sibTransId="{8BE14819-01F2-4556-BDA6-9ECF9309F434}"/>
    <dgm:cxn modelId="{C02F007B-EE10-47F5-AEC8-31527313843D}" srcId="{2A7A3CAF-04D7-4646-AB01-994145851746}" destId="{FF56B24C-3014-4740-9843-227BE6FBDCEB}" srcOrd="7" destOrd="0" parTransId="{DC720761-6F3B-41E9-8AA2-A5AE939CC925}" sibTransId="{5BD7EE13-35E5-431B-BA4C-E257AFFD107A}"/>
    <dgm:cxn modelId="{E71BC042-51A2-4B86-9219-BF961994B868}" type="presOf" srcId="{59D94E33-551A-4FD5-B48C-D288641077F4}" destId="{0537C7BC-0A73-469F-A9F2-F7E8CE2A1DED}" srcOrd="0" destOrd="0" presId="urn:microsoft.com/office/officeart/2005/8/layout/lProcess2"/>
    <dgm:cxn modelId="{B57EA95D-8078-49E5-8C1C-861D1B9DA65A}" type="presOf" srcId="{1F5F3CCE-DA9E-4675-9BAD-3841CBA38D13}" destId="{204C890A-3B09-4A9C-8CFA-C2CBEA974CF7}" srcOrd="0" destOrd="0" presId="urn:microsoft.com/office/officeart/2005/8/layout/lProcess2"/>
    <dgm:cxn modelId="{BEE414BA-D60E-4B47-A997-D04CBA789CD3}" srcId="{67CB8A68-4B4D-441B-9BCF-56EDD8560EF7}" destId="{67633719-F063-47F1-BFCC-E9992C6CEB65}" srcOrd="9" destOrd="0" parTransId="{244A38F8-7B0D-4F24-9ED7-5652605A6AF5}" sibTransId="{07EF4249-14D9-4071-8D27-5FA204140235}"/>
    <dgm:cxn modelId="{30A3C480-38CB-4D38-AA0F-C4F3D560D649}" type="presOf" srcId="{46A0A28F-A7A6-4538-901E-A9C9777ED8A8}" destId="{72C229D3-466D-4548-BD67-408D11B0B39A}" srcOrd="0" destOrd="0" presId="urn:microsoft.com/office/officeart/2005/8/layout/lProcess2"/>
    <dgm:cxn modelId="{7C3D0A17-1C32-4E0C-BCEE-E0B509ACB29E}" srcId="{2A7A3CAF-04D7-4646-AB01-994145851746}" destId="{EE771380-E88F-42BB-8D09-B3E46F14533A}" srcOrd="4" destOrd="0" parTransId="{22EA3A10-3CE4-44EB-8524-123E62D281DE}" sibTransId="{B8AB9EDB-ACB1-454C-A379-8AAA6F5A4C71}"/>
    <dgm:cxn modelId="{35A521E2-702E-43D7-80D3-28610D8491D6}" srcId="{902E2DE5-3B2D-4662-A6AA-5A60BA6E01BF}" destId="{3E26777E-311F-429E-86B3-00214887FB62}" srcOrd="3" destOrd="0" parTransId="{A6DA61A6-0ACE-4BC6-ACA0-717D2A064754}" sibTransId="{70172849-36E7-4BE2-871E-B5693F16010C}"/>
    <dgm:cxn modelId="{0AFDFE14-F71A-4752-BE0A-AA9F264B43C4}" srcId="{902E2DE5-3B2D-4662-A6AA-5A60BA6E01BF}" destId="{2020C419-2451-4B1F-8021-38111AF4F62B}" srcOrd="0" destOrd="0" parTransId="{EA3D9366-BFCB-4839-80C4-17EA9FED60B0}" sibTransId="{D5A64864-6327-4B4B-BA9A-04DF0164F479}"/>
    <dgm:cxn modelId="{731D322D-CBCA-4152-9B74-39D90A87DCAE}" srcId="{67CB8A68-4B4D-441B-9BCF-56EDD8560EF7}" destId="{9B629EEE-8343-4896-8D4F-3BDCC5371F6B}" srcOrd="5" destOrd="0" parTransId="{D501551F-2C34-4C9E-802E-DBC6FD529237}" sibTransId="{3104D172-F42F-4693-8DCB-48DCBDA09361}"/>
    <dgm:cxn modelId="{0274B9DD-9D5A-4780-9B85-381BBA785D43}" type="presOf" srcId="{1C4AC82A-5A2C-436C-B8E3-B1533AC6333A}" destId="{2EAEDCD9-9B49-4219-8074-E6F3088E8D8D}" srcOrd="0" destOrd="0" presId="urn:microsoft.com/office/officeart/2005/8/layout/lProcess2"/>
    <dgm:cxn modelId="{60F25525-EB7A-483B-A368-C6130B090ADE}" srcId="{1C4AC82A-5A2C-436C-B8E3-B1533AC6333A}" destId="{457C16E5-7AD7-4117-A558-AC23F31671B1}" srcOrd="3" destOrd="0" parTransId="{BE276901-704C-41C5-A063-C58315827E3F}" sibTransId="{1688FEE3-60E7-46E2-8B46-C06D4650DE91}"/>
    <dgm:cxn modelId="{CF4E1290-504F-414D-AE7E-9C3C03CA769E}" srcId="{902E2DE5-3B2D-4662-A6AA-5A60BA6E01BF}" destId="{90B54070-6140-4188-B9CF-B51BA7010828}" srcOrd="9" destOrd="0" parTransId="{5D7031A3-27AC-4BD4-8E87-0353526022E4}" sibTransId="{15088527-C5D4-45C5-A632-84E374763999}"/>
    <dgm:cxn modelId="{C48B8905-6C67-44EA-9127-6BBE9859A7A2}" type="presOf" srcId="{281D72B4-7133-4457-BC55-8554F355258E}" destId="{F556132A-659C-46CF-9B3D-0956DBF8A649}" srcOrd="0" destOrd="0" presId="urn:microsoft.com/office/officeart/2005/8/layout/lProcess2"/>
    <dgm:cxn modelId="{CC0360EF-DA23-4AB0-BDC6-E4C209805621}" type="presOf" srcId="{FF56B24C-3014-4740-9843-227BE6FBDCEB}" destId="{3B55B8C2-004C-4D53-8A6B-013E7815E95C}" srcOrd="0" destOrd="0" presId="urn:microsoft.com/office/officeart/2005/8/layout/lProcess2"/>
    <dgm:cxn modelId="{2CAD1B8E-6F00-4F10-B058-905F947112D1}" type="presOf" srcId="{AA984C4E-6FA5-4B6E-9109-BA66496E89B3}" destId="{1D477738-DC96-4D01-A403-B440D2E76824}" srcOrd="0" destOrd="0" presId="urn:microsoft.com/office/officeart/2005/8/layout/lProcess2"/>
    <dgm:cxn modelId="{6533EB31-C555-4613-8A1E-521BE03A84DD}" type="presOf" srcId="{127D7C8E-F50F-4E9B-8038-7CDD5D5D695C}" destId="{BB128E9D-5290-43ED-AEB4-85E3B7CD0837}" srcOrd="0" destOrd="0" presId="urn:microsoft.com/office/officeart/2005/8/layout/lProcess2"/>
    <dgm:cxn modelId="{532A884D-F2F4-4EC2-8F32-22FAEAA234C8}" srcId="{46A0A28F-A7A6-4538-901E-A9C9777ED8A8}" destId="{E3E37093-0C44-4EFF-8EDE-D51F95614D60}" srcOrd="4" destOrd="0" parTransId="{0A633967-9DFD-489E-9FEC-AF40DD2B2015}" sibTransId="{46E2727A-E356-4FA4-A741-D05601456CD1}"/>
    <dgm:cxn modelId="{1FCA6C5A-26DD-4E66-B6D5-ABA29A581BF5}" type="presOf" srcId="{4226F025-23E0-4263-832B-E80948995FEE}" destId="{E29FA6EA-C6A6-4245-9B0E-5E05D8F14DE0}" srcOrd="0" destOrd="0" presId="urn:microsoft.com/office/officeart/2005/8/layout/lProcess2"/>
    <dgm:cxn modelId="{7B0A71C0-7C52-491A-A3D4-95DC93C9CE47}" type="presOf" srcId="{E3E37093-0C44-4EFF-8EDE-D51F95614D60}" destId="{D14C6CFE-4368-43E5-BAA1-2D2C3F810D00}" srcOrd="1" destOrd="0" presId="urn:microsoft.com/office/officeart/2005/8/layout/lProcess2"/>
    <dgm:cxn modelId="{9E127D02-FD0D-405A-96CB-612FE3B04CE2}" srcId="{E3E37093-0C44-4EFF-8EDE-D51F95614D60}" destId="{8604C101-F8DE-4443-AAE5-EBFFA391BCE9}" srcOrd="1" destOrd="0" parTransId="{4A910E76-8911-4BBB-BC17-2F34E13DA064}" sibTransId="{D1CAD12F-7564-4479-952F-2DBC543F9A20}"/>
    <dgm:cxn modelId="{8932E741-0513-40AB-B8BE-05E01232F64F}" srcId="{902E2DE5-3B2D-4662-A6AA-5A60BA6E01BF}" destId="{499496BD-3218-4D78-A711-E23D6DDEC7A8}" srcOrd="2" destOrd="0" parTransId="{0D66D3F6-A7C1-4CB3-9278-F2E73FD8733F}" sibTransId="{4C2BC564-CFC7-45E2-AF5C-F260EBE4AF2E}"/>
    <dgm:cxn modelId="{1F4E9C22-0862-464F-BB77-0F9219C70F83}" srcId="{902E2DE5-3B2D-4662-A6AA-5A60BA6E01BF}" destId="{C662FDB9-EDEC-424A-A93C-F39A61795C57}" srcOrd="1" destOrd="0" parTransId="{C20B041E-BBCB-488B-8AB3-C9AFC88CF146}" sibTransId="{B90D052A-DF7B-4F42-8755-00BF6E2389C6}"/>
    <dgm:cxn modelId="{EDE3C11D-D84B-43E1-A40A-BBF60BC9773E}" type="presOf" srcId="{18BA0E51-6872-4AF2-8942-679516A97CCD}" destId="{64C2282E-C071-4B45-864A-39034D70050D}" srcOrd="0" destOrd="0" presId="urn:microsoft.com/office/officeart/2005/8/layout/lProcess2"/>
    <dgm:cxn modelId="{0B5D436D-E23E-4FD7-8E26-57B810DF0102}" type="presOf" srcId="{67633719-F063-47F1-BFCC-E9992C6CEB65}" destId="{41413262-1F5C-4259-A493-582C5DA9CC56}" srcOrd="0" destOrd="0" presId="urn:microsoft.com/office/officeart/2005/8/layout/lProcess2"/>
    <dgm:cxn modelId="{55F8B13F-1D07-4AA0-88C1-CF27B376AC50}" type="presOf" srcId="{0F1272A6-F17A-4A73-82D2-7DD52DE94BC1}" destId="{2CA821B9-2A15-4C6F-A9E6-E0425442DF68}" srcOrd="0" destOrd="0" presId="urn:microsoft.com/office/officeart/2005/8/layout/lProcess2"/>
    <dgm:cxn modelId="{FA595D20-2C0A-472F-BB02-94C5AD9CDA60}" srcId="{67CB8A68-4B4D-441B-9BCF-56EDD8560EF7}" destId="{8351EF11-3AF1-49FE-9FAD-C5DB3A4B3F47}" srcOrd="2" destOrd="0" parTransId="{BF5A4980-A0B5-4D7D-86F6-D2A5451E9EDB}" sibTransId="{56FC79AE-1AEF-40D5-8E05-6EF92AF5411E}"/>
    <dgm:cxn modelId="{8865457D-017B-46CC-89B6-262A2F95E84D}" type="presOf" srcId="{D41AD1B0-6531-4DEE-AC9C-8E8DB430010A}" destId="{130F78FA-2786-4886-A05D-0345C1ED35FF}" srcOrd="0" destOrd="0" presId="urn:microsoft.com/office/officeart/2005/8/layout/lProcess2"/>
    <dgm:cxn modelId="{3B401420-19A3-458F-BCFD-2E63ED38F783}" srcId="{1C4AC82A-5A2C-436C-B8E3-B1533AC6333A}" destId="{A808EBD0-91CC-4DE0-B0FE-C412DB3B1610}" srcOrd="4" destOrd="0" parTransId="{8F034407-5688-4FCA-9B82-88D0949DAFE4}" sibTransId="{1195945D-04C7-42F2-B1B3-79D3243F450D}"/>
    <dgm:cxn modelId="{C35EA99B-5245-4B43-AA4E-6F66620A9F2E}" srcId="{1C4AC82A-5A2C-436C-B8E3-B1533AC6333A}" destId="{471D23B1-78F3-45AB-801C-F5DF83B030FE}" srcOrd="7" destOrd="0" parTransId="{4A5E9755-F6B4-46ED-932B-0EBFA714D113}" sibTransId="{009B96B3-824C-42E5-AE22-1251A8354F8E}"/>
    <dgm:cxn modelId="{862D0082-AE1D-4AD0-AD90-B5CDC17B31A1}" srcId="{AA984C4E-6FA5-4B6E-9109-BA66496E89B3}" destId="{59D94E33-551A-4FD5-B48C-D288641077F4}" srcOrd="5" destOrd="0" parTransId="{C6CE9878-E7FF-4827-9463-3E62CD08C303}" sibTransId="{B9C43DB1-5F9F-4A37-945E-09AFF784FF99}"/>
    <dgm:cxn modelId="{8991855A-79E9-4D03-B025-15E22DBAC0A5}" srcId="{1C4AC82A-5A2C-436C-B8E3-B1533AC6333A}" destId="{24026C7A-5818-45E6-950A-57E989128EE5}" srcOrd="5" destOrd="0" parTransId="{3C6DF5BF-B911-46D1-869F-30230B925B9E}" sibTransId="{C6A5B546-75FB-4B7D-880E-B83E90552BE4}"/>
    <dgm:cxn modelId="{DFDE3816-6A8B-42C3-947A-C1A9619D5BAA}" type="presOf" srcId="{DAD8BC4D-3E82-41FD-9420-0EA3B35808FA}" destId="{3650AE76-84B7-4420-8BDE-A74F77E36535}" srcOrd="0" destOrd="0" presId="urn:microsoft.com/office/officeart/2005/8/layout/lProcess2"/>
    <dgm:cxn modelId="{F7DF5FA6-DBF9-43BD-84E4-4B6E04B1FE28}" type="presOf" srcId="{9B629EEE-8343-4896-8D4F-3BDCC5371F6B}" destId="{D896C59A-4E49-44C1-A77B-64B5D62EEEE7}" srcOrd="0" destOrd="0" presId="urn:microsoft.com/office/officeart/2005/8/layout/lProcess2"/>
    <dgm:cxn modelId="{4205CB1F-B8BB-490F-8C41-036E1AA411FF}" type="presOf" srcId="{3E26777E-311F-429E-86B3-00214887FB62}" destId="{623812F8-F56A-4C5B-B1CC-A05471094EFF}" srcOrd="0" destOrd="0" presId="urn:microsoft.com/office/officeart/2005/8/layout/lProcess2"/>
    <dgm:cxn modelId="{F9A4F503-1015-4FC1-A678-49064E16A9EF}" type="presOf" srcId="{2F511D8D-AEA8-473F-8708-932AA79530F6}" destId="{1F9A4E08-ACAB-443D-B63E-66DA8075F094}" srcOrd="0" destOrd="0" presId="urn:microsoft.com/office/officeart/2005/8/layout/lProcess2"/>
    <dgm:cxn modelId="{A26DCEC9-7C22-4E53-A093-CA33A32314DF}" type="presOf" srcId="{5E18DD74-DF07-402D-B4D6-33FF3B00E4C0}" destId="{4E34C6C6-C835-4532-A1C7-43A1CFF0217F}" srcOrd="0" destOrd="0" presId="urn:microsoft.com/office/officeart/2005/8/layout/lProcess2"/>
    <dgm:cxn modelId="{B637AB69-4E43-442A-B23A-5E2566DA6089}" type="presOf" srcId="{EE771380-E88F-42BB-8D09-B3E46F14533A}" destId="{74BC2114-D74C-43DD-AE01-B886FA3A1778}" srcOrd="0" destOrd="0" presId="urn:microsoft.com/office/officeart/2005/8/layout/lProcess2"/>
    <dgm:cxn modelId="{0CA99035-F025-4A3E-A887-945BC889A485}" type="presOf" srcId="{336B805C-A458-4B5B-9468-9DF91146EE0F}" destId="{EFB15A02-16B8-4AB4-8EC4-AFF378D9428D}" srcOrd="0" destOrd="0" presId="urn:microsoft.com/office/officeart/2005/8/layout/lProcess2"/>
    <dgm:cxn modelId="{49C395D4-8D53-44E9-85D1-E6492FFD25C2}" type="presOf" srcId="{24026C7A-5818-45E6-950A-57E989128EE5}" destId="{87E4998B-FF7D-470D-8181-74F1CB1738F9}" srcOrd="0" destOrd="0" presId="urn:microsoft.com/office/officeart/2005/8/layout/lProcess2"/>
    <dgm:cxn modelId="{313A5AF6-A6D4-4E12-ACF0-184BFA987D95}" srcId="{E3E37093-0C44-4EFF-8EDE-D51F95614D60}" destId="{9BCA5F91-3ED4-4EBB-B7BE-346239AA9C63}" srcOrd="6" destOrd="0" parTransId="{5BF66AEE-F04C-4827-B4A6-C2149685E694}" sibTransId="{9A121224-9F83-4E1E-9DBC-9B9A29FAFB28}"/>
    <dgm:cxn modelId="{5A9C548E-1C9E-4055-B8DD-3BBD89777C0C}" type="presOf" srcId="{F182C63F-4A76-4B0F-9600-98F00A5BF653}" destId="{1EE62A61-DEAF-4D0E-A089-D950301EC701}" srcOrd="0" destOrd="0" presId="urn:microsoft.com/office/officeart/2005/8/layout/lProcess2"/>
    <dgm:cxn modelId="{9D314319-29D7-4CE6-9969-8C6FDAA771B6}" type="presOf" srcId="{7467E603-72DA-4CB8-ABF9-8D3C074684F2}" destId="{8570DCD4-B9E3-4D1F-B57E-F1391C48911B}" srcOrd="0" destOrd="0" presId="urn:microsoft.com/office/officeart/2005/8/layout/lProcess2"/>
    <dgm:cxn modelId="{015D3811-84C9-4C1F-933E-513ED53606F3}" srcId="{67CB8A68-4B4D-441B-9BCF-56EDD8560EF7}" destId="{CC9E24FD-A5AA-452A-857D-ABAB2C420B59}" srcOrd="8" destOrd="0" parTransId="{AEBF7F06-29B0-4438-91FD-62F62511A160}" sibTransId="{C6BB6290-0958-4497-A61A-A1F2FBC598AA}"/>
    <dgm:cxn modelId="{B1E83264-3749-4497-9986-0B5468C3A2F1}" srcId="{67CB8A68-4B4D-441B-9BCF-56EDD8560EF7}" destId="{4226F025-23E0-4263-832B-E80948995FEE}" srcOrd="6" destOrd="0" parTransId="{7C52ECBB-D1A9-45F4-95A3-B06C9BCC137B}" sibTransId="{1139D610-63C2-49C2-BCCB-6AE29EEF8E10}"/>
    <dgm:cxn modelId="{CA909018-91FD-4003-B733-A8576E8B2235}" type="presOf" srcId="{D62EE5B1-D90F-4A3A-8ED8-B3518DC6F5A7}" destId="{7FB5B99B-2B71-4A88-9406-AF493FA8F3BB}" srcOrd="0" destOrd="0" presId="urn:microsoft.com/office/officeart/2005/8/layout/lProcess2"/>
    <dgm:cxn modelId="{48892C62-1A58-453B-8181-9F5455372B33}" srcId="{2A7A3CAF-04D7-4646-AB01-994145851746}" destId="{D24D7951-1F5C-42BE-A921-3F243B0771A0}" srcOrd="8" destOrd="0" parTransId="{27D8EC2C-1FC1-4B07-8F9D-F85B4A2D18A1}" sibTransId="{D5F6D71C-0E21-4A77-A595-24E82FC6BA0F}"/>
    <dgm:cxn modelId="{3C3ED11F-BE68-420F-A042-4D2112B87CA6}" srcId="{1C4AC82A-5A2C-436C-B8E3-B1533AC6333A}" destId="{1F75CC90-09BA-4E98-A696-2A98C7E8FD4A}" srcOrd="1" destOrd="0" parTransId="{2E5E7DED-04C4-41F4-829C-442912064857}" sibTransId="{448F1048-C832-4557-A7CD-01FFAC6388A9}"/>
    <dgm:cxn modelId="{66470582-56E9-424E-85CD-5D1FC3C358DA}" srcId="{AA984C4E-6FA5-4B6E-9109-BA66496E89B3}" destId="{29B10A97-9393-4919-9F41-9E1015434B8D}" srcOrd="4" destOrd="0" parTransId="{3059F001-A619-4165-A0D1-272F5A14F9C3}" sibTransId="{85613186-0285-4A9E-B32A-4E74785888E0}"/>
    <dgm:cxn modelId="{38B98D29-5BE7-43DB-920D-2485E48D380C}" type="presOf" srcId="{FA343CD6-6B71-41F0-89C5-991E92D32D3C}" destId="{4B365A86-A5C2-4EED-98A9-CD75D9A22E26}" srcOrd="0" destOrd="0" presId="urn:microsoft.com/office/officeart/2005/8/layout/lProcess2"/>
    <dgm:cxn modelId="{239E74D3-B96A-473E-9FD0-CCC08EE5FFC0}" srcId="{2A7A3CAF-04D7-4646-AB01-994145851746}" destId="{127D7C8E-F50F-4E9B-8038-7CDD5D5D695C}" srcOrd="3" destOrd="0" parTransId="{9E66730C-7E5A-484C-98D3-8D37DF540571}" sibTransId="{13E51635-AC11-4036-A956-26ED40156266}"/>
    <dgm:cxn modelId="{F6B91A14-A287-498E-BF10-514F296BD881}" type="presParOf" srcId="{72C229D3-466D-4548-BD67-408D11B0B39A}" destId="{6F2672A9-B470-4C1C-8B0A-3AA0E9695244}" srcOrd="0" destOrd="0" presId="urn:microsoft.com/office/officeart/2005/8/layout/lProcess2"/>
    <dgm:cxn modelId="{CE8B07A4-6AB5-4991-B9BF-1053FB582FB1}" type="presParOf" srcId="{6F2672A9-B470-4C1C-8B0A-3AA0E9695244}" destId="{2EAEDCD9-9B49-4219-8074-E6F3088E8D8D}" srcOrd="0" destOrd="0" presId="urn:microsoft.com/office/officeart/2005/8/layout/lProcess2"/>
    <dgm:cxn modelId="{F635DC50-4120-439B-8774-6E94B86A83E6}" type="presParOf" srcId="{6F2672A9-B470-4C1C-8B0A-3AA0E9695244}" destId="{8D12EDA9-A5B6-4587-A3DD-3F6575162E8E}" srcOrd="1" destOrd="0" presId="urn:microsoft.com/office/officeart/2005/8/layout/lProcess2"/>
    <dgm:cxn modelId="{6196B7CA-E30E-4BBE-8619-83E31ABD19AA}" type="presParOf" srcId="{6F2672A9-B470-4C1C-8B0A-3AA0E9695244}" destId="{7BB849FA-246F-44EB-837E-39F707AB1CA5}" srcOrd="2" destOrd="0" presId="urn:microsoft.com/office/officeart/2005/8/layout/lProcess2"/>
    <dgm:cxn modelId="{F34F2D04-24DD-4F5D-81D5-D65D56054F90}" type="presParOf" srcId="{7BB849FA-246F-44EB-837E-39F707AB1CA5}" destId="{E77BAE36-465B-46D4-8BA9-8B032A625C19}" srcOrd="0" destOrd="0" presId="urn:microsoft.com/office/officeart/2005/8/layout/lProcess2"/>
    <dgm:cxn modelId="{51811A47-2C93-4205-B6B6-7E1A4C68C6CC}" type="presParOf" srcId="{E77BAE36-465B-46D4-8BA9-8B032A625C19}" destId="{1F9A4E08-ACAB-443D-B63E-66DA8075F094}" srcOrd="0" destOrd="0" presId="urn:microsoft.com/office/officeart/2005/8/layout/lProcess2"/>
    <dgm:cxn modelId="{2A5A0850-3406-4D2E-AC7D-4FA8FC4F90B6}" type="presParOf" srcId="{E77BAE36-465B-46D4-8BA9-8B032A625C19}" destId="{4CB8BA98-813D-4751-89F3-00B876F5997E}" srcOrd="1" destOrd="0" presId="urn:microsoft.com/office/officeart/2005/8/layout/lProcess2"/>
    <dgm:cxn modelId="{4C2480EC-70D7-4937-82AC-4C3BDE795595}" type="presParOf" srcId="{E77BAE36-465B-46D4-8BA9-8B032A625C19}" destId="{E7EB1278-81A9-47CA-ADD0-5673D4CC42DD}" srcOrd="2" destOrd="0" presId="urn:microsoft.com/office/officeart/2005/8/layout/lProcess2"/>
    <dgm:cxn modelId="{330CAB9A-D673-44F9-ADC0-0521690C1D54}" type="presParOf" srcId="{E77BAE36-465B-46D4-8BA9-8B032A625C19}" destId="{371E975F-B3B9-4198-A781-3831AF87DFF1}" srcOrd="3" destOrd="0" presId="urn:microsoft.com/office/officeart/2005/8/layout/lProcess2"/>
    <dgm:cxn modelId="{2955A521-2BD2-40B9-8CD1-39081933432C}" type="presParOf" srcId="{E77BAE36-465B-46D4-8BA9-8B032A625C19}" destId="{43EC3E97-B8FE-4B1E-86B6-C75FD09DB956}" srcOrd="4" destOrd="0" presId="urn:microsoft.com/office/officeart/2005/8/layout/lProcess2"/>
    <dgm:cxn modelId="{AA831476-6F51-4D16-9A0F-CA4DA7979563}" type="presParOf" srcId="{E77BAE36-465B-46D4-8BA9-8B032A625C19}" destId="{6E3C8999-84D9-43B1-B587-CE8E77D45999}" srcOrd="5" destOrd="0" presId="urn:microsoft.com/office/officeart/2005/8/layout/lProcess2"/>
    <dgm:cxn modelId="{17F6173A-A8DC-4F6F-B3F1-D00402CFDAEC}" type="presParOf" srcId="{E77BAE36-465B-46D4-8BA9-8B032A625C19}" destId="{F7753B64-445F-4565-9746-0F3894E397FC}" srcOrd="6" destOrd="0" presId="urn:microsoft.com/office/officeart/2005/8/layout/lProcess2"/>
    <dgm:cxn modelId="{1F455B53-6671-47E9-9A8F-F8B09418E94B}" type="presParOf" srcId="{E77BAE36-465B-46D4-8BA9-8B032A625C19}" destId="{7FE0932A-CAE2-4EA9-B8CA-9E939746FE2D}" srcOrd="7" destOrd="0" presId="urn:microsoft.com/office/officeart/2005/8/layout/lProcess2"/>
    <dgm:cxn modelId="{1DC42502-577E-4A02-9AA0-5F9DFEF04558}" type="presParOf" srcId="{E77BAE36-465B-46D4-8BA9-8B032A625C19}" destId="{FDCF4D5E-FC63-4AA9-B9BB-4CED1A77AD3C}" srcOrd="8" destOrd="0" presId="urn:microsoft.com/office/officeart/2005/8/layout/lProcess2"/>
    <dgm:cxn modelId="{7EF7DA76-2DE1-47FE-BBD7-85931A2B2226}" type="presParOf" srcId="{E77BAE36-465B-46D4-8BA9-8B032A625C19}" destId="{3DD4CDBD-57CB-4053-B30D-297F25FCFF5F}" srcOrd="9" destOrd="0" presId="urn:microsoft.com/office/officeart/2005/8/layout/lProcess2"/>
    <dgm:cxn modelId="{2768832F-C0B8-49A2-A248-71FA92374C93}" type="presParOf" srcId="{E77BAE36-465B-46D4-8BA9-8B032A625C19}" destId="{87E4998B-FF7D-470D-8181-74F1CB1738F9}" srcOrd="10" destOrd="0" presId="urn:microsoft.com/office/officeart/2005/8/layout/lProcess2"/>
    <dgm:cxn modelId="{66D91769-EC81-48E1-A563-AD54B12EC584}" type="presParOf" srcId="{E77BAE36-465B-46D4-8BA9-8B032A625C19}" destId="{9DFD0F79-570A-40AF-B0AD-85DCC81006EE}" srcOrd="11" destOrd="0" presId="urn:microsoft.com/office/officeart/2005/8/layout/lProcess2"/>
    <dgm:cxn modelId="{59039EFE-30D7-48A3-A2E6-93E7051028E6}" type="presParOf" srcId="{E77BAE36-465B-46D4-8BA9-8B032A625C19}" destId="{84C8DCB2-0807-41A0-A815-8E8362E49626}" srcOrd="12" destOrd="0" presId="urn:microsoft.com/office/officeart/2005/8/layout/lProcess2"/>
    <dgm:cxn modelId="{0DBA0450-EEC9-49B5-8ECC-C4226F172703}" type="presParOf" srcId="{E77BAE36-465B-46D4-8BA9-8B032A625C19}" destId="{2118A021-E119-497F-9816-7A5CDEB73D84}" srcOrd="13" destOrd="0" presId="urn:microsoft.com/office/officeart/2005/8/layout/lProcess2"/>
    <dgm:cxn modelId="{CF0B4233-3558-47AB-8F9E-7214A337EC55}" type="presParOf" srcId="{E77BAE36-465B-46D4-8BA9-8B032A625C19}" destId="{8FBA69F5-1251-445E-ACCF-53240BD71AD7}" srcOrd="14" destOrd="0" presId="urn:microsoft.com/office/officeart/2005/8/layout/lProcess2"/>
    <dgm:cxn modelId="{74D43C0A-0678-4E1B-B753-2E36093C60B3}" type="presParOf" srcId="{E77BAE36-465B-46D4-8BA9-8B032A625C19}" destId="{E538BA0F-576B-4822-8389-81D4B2BB0172}" srcOrd="15" destOrd="0" presId="urn:microsoft.com/office/officeart/2005/8/layout/lProcess2"/>
    <dgm:cxn modelId="{A119E7AF-7F18-4A55-8D1D-6E8ADBEC50EE}" type="presParOf" srcId="{E77BAE36-465B-46D4-8BA9-8B032A625C19}" destId="{4B365A86-A5C2-4EED-98A9-CD75D9A22E26}" srcOrd="16" destOrd="0" presId="urn:microsoft.com/office/officeart/2005/8/layout/lProcess2"/>
    <dgm:cxn modelId="{952D09B5-D7AC-4C6D-A60D-08172FBCD994}" type="presParOf" srcId="{E77BAE36-465B-46D4-8BA9-8B032A625C19}" destId="{16A5B3ED-4BD3-43EF-932B-B1B72E40B6E6}" srcOrd="17" destOrd="0" presId="urn:microsoft.com/office/officeart/2005/8/layout/lProcess2"/>
    <dgm:cxn modelId="{F9FCEC4A-F53C-48B6-9C18-D23FEFF96F31}" type="presParOf" srcId="{E77BAE36-465B-46D4-8BA9-8B032A625C19}" destId="{FF70C8F5-DCBE-48F2-8546-6A5227BAF17A}" srcOrd="18" destOrd="0" presId="urn:microsoft.com/office/officeart/2005/8/layout/lProcess2"/>
    <dgm:cxn modelId="{EF33A9C4-01D4-47D2-9EF6-90C474F54C15}" type="presParOf" srcId="{72C229D3-466D-4548-BD67-408D11B0B39A}" destId="{B3EDE41F-55F2-4AAB-B82B-D3B099D691DF}" srcOrd="1" destOrd="0" presId="urn:microsoft.com/office/officeart/2005/8/layout/lProcess2"/>
    <dgm:cxn modelId="{0612A460-F38A-436D-A5A8-A9044F875848}" type="presParOf" srcId="{72C229D3-466D-4548-BD67-408D11B0B39A}" destId="{BB40D4AE-52BD-4C60-BCC9-8BE9B8737823}" srcOrd="2" destOrd="0" presId="urn:microsoft.com/office/officeart/2005/8/layout/lProcess2"/>
    <dgm:cxn modelId="{132CA94D-2254-4C9C-AA83-0489F4CBFCD4}" type="presParOf" srcId="{BB40D4AE-52BD-4C60-BCC9-8BE9B8737823}" destId="{4D50F2EC-58C3-4065-82C7-138B8B8A7F80}" srcOrd="0" destOrd="0" presId="urn:microsoft.com/office/officeart/2005/8/layout/lProcess2"/>
    <dgm:cxn modelId="{6575011A-FC31-4E48-8C50-6C8039B1EA61}" type="presParOf" srcId="{BB40D4AE-52BD-4C60-BCC9-8BE9B8737823}" destId="{ED1ADEC2-0BD0-4744-AFBA-B41C8B166058}" srcOrd="1" destOrd="0" presId="urn:microsoft.com/office/officeart/2005/8/layout/lProcess2"/>
    <dgm:cxn modelId="{9EC3656E-3C95-407F-AAA7-A7444A1D92DE}" type="presParOf" srcId="{BB40D4AE-52BD-4C60-BCC9-8BE9B8737823}" destId="{5627E926-BA3F-4C7E-B133-78FDAE2D9CC7}" srcOrd="2" destOrd="0" presId="urn:microsoft.com/office/officeart/2005/8/layout/lProcess2"/>
    <dgm:cxn modelId="{A9334934-C846-49F5-BC79-56A1844E8478}" type="presParOf" srcId="{5627E926-BA3F-4C7E-B133-78FDAE2D9CC7}" destId="{3AEEAD4B-C51D-4597-A0D2-8247B312437A}" srcOrd="0" destOrd="0" presId="urn:microsoft.com/office/officeart/2005/8/layout/lProcess2"/>
    <dgm:cxn modelId="{D268C964-1546-4230-92F1-D07784BCD628}" type="presParOf" srcId="{3AEEAD4B-C51D-4597-A0D2-8247B312437A}" destId="{C5CFEB1F-2DF9-4D1C-BFCB-2DD271E2A9DF}" srcOrd="0" destOrd="0" presId="urn:microsoft.com/office/officeart/2005/8/layout/lProcess2"/>
    <dgm:cxn modelId="{43F9755D-4B8E-4B7D-ADF8-647EBC1AFA37}" type="presParOf" srcId="{3AEEAD4B-C51D-4597-A0D2-8247B312437A}" destId="{7E638C6F-3794-424C-8CAE-3F72B677FC73}" srcOrd="1" destOrd="0" presId="urn:microsoft.com/office/officeart/2005/8/layout/lProcess2"/>
    <dgm:cxn modelId="{7B9B116C-F4AC-4ACD-B59C-C651CB9FB5E3}" type="presParOf" srcId="{3AEEAD4B-C51D-4597-A0D2-8247B312437A}" destId="{E31A0848-9E80-4CE5-BEC4-67660F07A4A3}" srcOrd="2" destOrd="0" presId="urn:microsoft.com/office/officeart/2005/8/layout/lProcess2"/>
    <dgm:cxn modelId="{C7D38951-56A0-42A0-A091-F30F6A8FD958}" type="presParOf" srcId="{3AEEAD4B-C51D-4597-A0D2-8247B312437A}" destId="{30313F13-9419-40AB-864D-A1F91A772442}" srcOrd="3" destOrd="0" presId="urn:microsoft.com/office/officeart/2005/8/layout/lProcess2"/>
    <dgm:cxn modelId="{5053F4A3-D0EE-48C9-B233-E5A0817964A4}" type="presParOf" srcId="{3AEEAD4B-C51D-4597-A0D2-8247B312437A}" destId="{730F5435-17B5-4B89-9DA5-2421141BECAD}" srcOrd="4" destOrd="0" presId="urn:microsoft.com/office/officeart/2005/8/layout/lProcess2"/>
    <dgm:cxn modelId="{3AD56D0C-6578-45F1-82A6-E4E8D01A7B99}" type="presParOf" srcId="{3AEEAD4B-C51D-4597-A0D2-8247B312437A}" destId="{46C7C6C0-EBE2-4C8B-8D2D-EA5CF2954D3B}" srcOrd="5" destOrd="0" presId="urn:microsoft.com/office/officeart/2005/8/layout/lProcess2"/>
    <dgm:cxn modelId="{B4F9A49C-7230-4D66-BF86-605D3912568E}" type="presParOf" srcId="{3AEEAD4B-C51D-4597-A0D2-8247B312437A}" destId="{623812F8-F56A-4C5B-B1CC-A05471094EFF}" srcOrd="6" destOrd="0" presId="urn:microsoft.com/office/officeart/2005/8/layout/lProcess2"/>
    <dgm:cxn modelId="{FA8D6717-DCC7-4D1F-A0C9-26F75165088C}" type="presParOf" srcId="{3AEEAD4B-C51D-4597-A0D2-8247B312437A}" destId="{2271D6A7-4CD9-480B-9069-1A2C8821498D}" srcOrd="7" destOrd="0" presId="urn:microsoft.com/office/officeart/2005/8/layout/lProcess2"/>
    <dgm:cxn modelId="{A57C90B5-130B-40AE-95C3-3B0F3F215E68}" type="presParOf" srcId="{3AEEAD4B-C51D-4597-A0D2-8247B312437A}" destId="{A69AAB89-05D5-4B65-A95C-BB4338256461}" srcOrd="8" destOrd="0" presId="urn:microsoft.com/office/officeart/2005/8/layout/lProcess2"/>
    <dgm:cxn modelId="{9C2351A9-4765-4096-ABAD-E7F40DF417E5}" type="presParOf" srcId="{3AEEAD4B-C51D-4597-A0D2-8247B312437A}" destId="{0C169159-F487-4D43-92F5-0C0588EEB6C4}" srcOrd="9" destOrd="0" presId="urn:microsoft.com/office/officeart/2005/8/layout/lProcess2"/>
    <dgm:cxn modelId="{DFB77626-83E2-4453-A7C0-4789869C5929}" type="presParOf" srcId="{3AEEAD4B-C51D-4597-A0D2-8247B312437A}" destId="{9CB7D253-1678-49B4-B071-AB3BF88E948C}" srcOrd="10" destOrd="0" presId="urn:microsoft.com/office/officeart/2005/8/layout/lProcess2"/>
    <dgm:cxn modelId="{D8AC5752-D0EB-4CBB-B13B-C017B5E768DC}" type="presParOf" srcId="{3AEEAD4B-C51D-4597-A0D2-8247B312437A}" destId="{321C577E-9ACE-4DD2-9428-0ED29867D4E7}" srcOrd="11" destOrd="0" presId="urn:microsoft.com/office/officeart/2005/8/layout/lProcess2"/>
    <dgm:cxn modelId="{1035780A-D90D-4347-B4AA-930D651B70D2}" type="presParOf" srcId="{3AEEAD4B-C51D-4597-A0D2-8247B312437A}" destId="{64C2282E-C071-4B45-864A-39034D70050D}" srcOrd="12" destOrd="0" presId="urn:microsoft.com/office/officeart/2005/8/layout/lProcess2"/>
    <dgm:cxn modelId="{BCD5422E-55A9-4E8D-BAB3-28C6D19F811C}" type="presParOf" srcId="{3AEEAD4B-C51D-4597-A0D2-8247B312437A}" destId="{4394AC54-6788-4AED-BFE4-BE4BC842473E}" srcOrd="13" destOrd="0" presId="urn:microsoft.com/office/officeart/2005/8/layout/lProcess2"/>
    <dgm:cxn modelId="{43F3B2C0-4527-4E1D-89DC-300A7C600C12}" type="presParOf" srcId="{3AEEAD4B-C51D-4597-A0D2-8247B312437A}" destId="{48DB579F-53AD-46D5-8F99-7A9039E1F8E9}" srcOrd="14" destOrd="0" presId="urn:microsoft.com/office/officeart/2005/8/layout/lProcess2"/>
    <dgm:cxn modelId="{EF1CC48D-D286-46E7-91F2-24D0B5DE1466}" type="presParOf" srcId="{3AEEAD4B-C51D-4597-A0D2-8247B312437A}" destId="{37F05513-3722-4703-B820-8813B6C73D1F}" srcOrd="15" destOrd="0" presId="urn:microsoft.com/office/officeart/2005/8/layout/lProcess2"/>
    <dgm:cxn modelId="{09996E37-1E52-446F-852D-C9DDABB0D4CC}" type="presParOf" srcId="{3AEEAD4B-C51D-4597-A0D2-8247B312437A}" destId="{EAAE74FD-F4B2-4CE6-851C-A9F64D354DB2}" srcOrd="16" destOrd="0" presId="urn:microsoft.com/office/officeart/2005/8/layout/lProcess2"/>
    <dgm:cxn modelId="{4B3CE517-E0B8-4AFA-85BA-84F3B825C4F1}" type="presParOf" srcId="{3AEEAD4B-C51D-4597-A0D2-8247B312437A}" destId="{E0894C70-93E2-4DD3-BC6A-8AFF522312E0}" srcOrd="17" destOrd="0" presId="urn:microsoft.com/office/officeart/2005/8/layout/lProcess2"/>
    <dgm:cxn modelId="{82383847-9D59-4A1F-90FF-22A45827570A}" type="presParOf" srcId="{3AEEAD4B-C51D-4597-A0D2-8247B312437A}" destId="{498A00C5-6BE2-44DC-A088-09E77A683A77}" srcOrd="18" destOrd="0" presId="urn:microsoft.com/office/officeart/2005/8/layout/lProcess2"/>
    <dgm:cxn modelId="{0B01DC1F-E133-406B-9478-079FFA00CDB0}" type="presParOf" srcId="{72C229D3-466D-4548-BD67-408D11B0B39A}" destId="{F71CE027-DEB4-4AB5-A42F-693D4F324CCD}" srcOrd="3" destOrd="0" presId="urn:microsoft.com/office/officeart/2005/8/layout/lProcess2"/>
    <dgm:cxn modelId="{964968C0-07B4-465E-9B6C-C5465A04D186}" type="presParOf" srcId="{72C229D3-466D-4548-BD67-408D11B0B39A}" destId="{E9653B4D-D80F-4821-BC9B-22602C145257}" srcOrd="4" destOrd="0" presId="urn:microsoft.com/office/officeart/2005/8/layout/lProcess2"/>
    <dgm:cxn modelId="{735074F8-C6B0-4BCE-A166-9A7424FD0B94}" type="presParOf" srcId="{E9653B4D-D80F-4821-BC9B-22602C145257}" destId="{1B01DFE2-95C1-454E-9CD8-FFDCF0DD50D4}" srcOrd="0" destOrd="0" presId="urn:microsoft.com/office/officeart/2005/8/layout/lProcess2"/>
    <dgm:cxn modelId="{AF81BDB9-B4BF-4B43-9CCF-3C7283A378D0}" type="presParOf" srcId="{E9653B4D-D80F-4821-BC9B-22602C145257}" destId="{2A796B9E-E888-45F5-90D0-32F5B8AD3D81}" srcOrd="1" destOrd="0" presId="urn:microsoft.com/office/officeart/2005/8/layout/lProcess2"/>
    <dgm:cxn modelId="{9B98ADEA-3296-4BFF-91C7-8AC0C43576E2}" type="presParOf" srcId="{E9653B4D-D80F-4821-BC9B-22602C145257}" destId="{384E742F-62E8-4C46-918C-E1DBE95F4FA9}" srcOrd="2" destOrd="0" presId="urn:microsoft.com/office/officeart/2005/8/layout/lProcess2"/>
    <dgm:cxn modelId="{0F01982D-4781-4FCA-AD47-C6E8CCF62A31}" type="presParOf" srcId="{384E742F-62E8-4C46-918C-E1DBE95F4FA9}" destId="{60D37CCC-B3DF-4268-A75A-0E75FB850F1E}" srcOrd="0" destOrd="0" presId="urn:microsoft.com/office/officeart/2005/8/layout/lProcess2"/>
    <dgm:cxn modelId="{17530D5D-3818-4CD6-887A-C57524BFF4B1}" type="presParOf" srcId="{60D37CCC-B3DF-4268-A75A-0E75FB850F1E}" destId="{4E34C6C6-C835-4532-A1C7-43A1CFF0217F}" srcOrd="0" destOrd="0" presId="urn:microsoft.com/office/officeart/2005/8/layout/lProcess2"/>
    <dgm:cxn modelId="{D22E817F-8CBB-4DC4-90D8-6EBBCA64475A}" type="presParOf" srcId="{60D37CCC-B3DF-4268-A75A-0E75FB850F1E}" destId="{A4E3F3DF-71F2-46EB-8652-438D108A4B6A}" srcOrd="1" destOrd="0" presId="urn:microsoft.com/office/officeart/2005/8/layout/lProcess2"/>
    <dgm:cxn modelId="{8CDEC8E2-2A7F-482B-BCD9-5109EF6A925A}" type="presParOf" srcId="{60D37CCC-B3DF-4268-A75A-0E75FB850F1E}" destId="{275893A8-9C74-467B-BC59-C1964AE28DD5}" srcOrd="2" destOrd="0" presId="urn:microsoft.com/office/officeart/2005/8/layout/lProcess2"/>
    <dgm:cxn modelId="{26818345-2BE6-4B22-9348-7606F0CF2924}" type="presParOf" srcId="{60D37CCC-B3DF-4268-A75A-0E75FB850F1E}" destId="{DA8314E8-EECA-4A52-8311-8CEF9254395F}" srcOrd="3" destOrd="0" presId="urn:microsoft.com/office/officeart/2005/8/layout/lProcess2"/>
    <dgm:cxn modelId="{D3D7E673-E116-46B1-82CC-D9E088F1DA64}" type="presParOf" srcId="{60D37CCC-B3DF-4268-A75A-0E75FB850F1E}" destId="{6F5533C5-A862-4388-B275-74273E9AAA65}" srcOrd="4" destOrd="0" presId="urn:microsoft.com/office/officeart/2005/8/layout/lProcess2"/>
    <dgm:cxn modelId="{7D8E9E83-7B63-4E9D-9DF9-B8BB9FDB94BD}" type="presParOf" srcId="{60D37CCC-B3DF-4268-A75A-0E75FB850F1E}" destId="{7FA4443F-4154-4FE1-8306-9B246E661E25}" srcOrd="5" destOrd="0" presId="urn:microsoft.com/office/officeart/2005/8/layout/lProcess2"/>
    <dgm:cxn modelId="{A9D2501A-01D9-4F2B-AA7F-90FE9F1ABE6E}" type="presParOf" srcId="{60D37CCC-B3DF-4268-A75A-0E75FB850F1E}" destId="{7B4FEA2B-63C9-4F62-9CB3-64BA8ED56CC1}" srcOrd="6" destOrd="0" presId="urn:microsoft.com/office/officeart/2005/8/layout/lProcess2"/>
    <dgm:cxn modelId="{82C22743-F85D-40D2-B81F-D3142A3A3E0D}" type="presParOf" srcId="{60D37CCC-B3DF-4268-A75A-0E75FB850F1E}" destId="{FAEE2CE5-04D4-463B-B2E1-E88DA13AF6E0}" srcOrd="7" destOrd="0" presId="urn:microsoft.com/office/officeart/2005/8/layout/lProcess2"/>
    <dgm:cxn modelId="{DD7E22E0-DDED-4BBA-89A7-F93A1887FF47}" type="presParOf" srcId="{60D37CCC-B3DF-4268-A75A-0E75FB850F1E}" destId="{7337EBC7-C82F-44A3-B269-A026B3ED12BA}" srcOrd="8" destOrd="0" presId="urn:microsoft.com/office/officeart/2005/8/layout/lProcess2"/>
    <dgm:cxn modelId="{9CECF7EA-4E26-4EB4-B170-05766269A5D7}" type="presParOf" srcId="{60D37CCC-B3DF-4268-A75A-0E75FB850F1E}" destId="{914973DB-F148-4826-89C0-E144BD5A4D38}" srcOrd="9" destOrd="0" presId="urn:microsoft.com/office/officeart/2005/8/layout/lProcess2"/>
    <dgm:cxn modelId="{38A06DD0-D80D-4295-B626-85DB6E1C645C}" type="presParOf" srcId="{60D37CCC-B3DF-4268-A75A-0E75FB850F1E}" destId="{D896C59A-4E49-44C1-A77B-64B5D62EEEE7}" srcOrd="10" destOrd="0" presId="urn:microsoft.com/office/officeart/2005/8/layout/lProcess2"/>
    <dgm:cxn modelId="{A2FA1E43-0178-4913-9BAA-404AFC133780}" type="presParOf" srcId="{60D37CCC-B3DF-4268-A75A-0E75FB850F1E}" destId="{36DD13C9-E89F-4134-AC5F-0CC3A12E7195}" srcOrd="11" destOrd="0" presId="urn:microsoft.com/office/officeart/2005/8/layout/lProcess2"/>
    <dgm:cxn modelId="{293F24B5-67F7-4A37-A256-8337A3189491}" type="presParOf" srcId="{60D37CCC-B3DF-4268-A75A-0E75FB850F1E}" destId="{E29FA6EA-C6A6-4245-9B0E-5E05D8F14DE0}" srcOrd="12" destOrd="0" presId="urn:microsoft.com/office/officeart/2005/8/layout/lProcess2"/>
    <dgm:cxn modelId="{212CA151-227B-4286-8EA0-3CE8B431E304}" type="presParOf" srcId="{60D37CCC-B3DF-4268-A75A-0E75FB850F1E}" destId="{41D2CB45-3572-4B15-8282-6C600D2B6E5B}" srcOrd="13" destOrd="0" presId="urn:microsoft.com/office/officeart/2005/8/layout/lProcess2"/>
    <dgm:cxn modelId="{07B0FBD5-CE75-4FDF-86E5-E3297315C401}" type="presParOf" srcId="{60D37CCC-B3DF-4268-A75A-0E75FB850F1E}" destId="{72055379-C3B8-471A-8078-07DFE159A803}" srcOrd="14" destOrd="0" presId="urn:microsoft.com/office/officeart/2005/8/layout/lProcess2"/>
    <dgm:cxn modelId="{A46ECC73-70A7-40D4-A8E0-7D1142FA67B7}" type="presParOf" srcId="{60D37CCC-B3DF-4268-A75A-0E75FB850F1E}" destId="{E93292CC-0C49-42F2-A7F5-996CFA89731A}" srcOrd="15" destOrd="0" presId="urn:microsoft.com/office/officeart/2005/8/layout/lProcess2"/>
    <dgm:cxn modelId="{BCB2BE9A-1904-4D8E-9FC4-C0A1914C2108}" type="presParOf" srcId="{60D37CCC-B3DF-4268-A75A-0E75FB850F1E}" destId="{932B38AF-7EEF-48B7-8E0B-E90CEE947BC9}" srcOrd="16" destOrd="0" presId="urn:microsoft.com/office/officeart/2005/8/layout/lProcess2"/>
    <dgm:cxn modelId="{8BDC1DB6-E3AF-4C15-94D6-87223E330FB2}" type="presParOf" srcId="{60D37CCC-B3DF-4268-A75A-0E75FB850F1E}" destId="{88FB2757-B837-4EC5-A831-0B781F362EBC}" srcOrd="17" destOrd="0" presId="urn:microsoft.com/office/officeart/2005/8/layout/lProcess2"/>
    <dgm:cxn modelId="{E4B8FAAA-F97D-4FD0-AB88-A1689E50D1D2}" type="presParOf" srcId="{60D37CCC-B3DF-4268-A75A-0E75FB850F1E}" destId="{41413262-1F5C-4259-A493-582C5DA9CC56}" srcOrd="18" destOrd="0" presId="urn:microsoft.com/office/officeart/2005/8/layout/lProcess2"/>
    <dgm:cxn modelId="{64924897-D145-4061-8285-7250960033A2}" type="presParOf" srcId="{72C229D3-466D-4548-BD67-408D11B0B39A}" destId="{5ED7BD1E-3428-4738-A707-9420C80ABB13}" srcOrd="5" destOrd="0" presId="urn:microsoft.com/office/officeart/2005/8/layout/lProcess2"/>
    <dgm:cxn modelId="{FEF9D38F-05B3-43A5-AF84-36DE4DD63B1B}" type="presParOf" srcId="{72C229D3-466D-4548-BD67-408D11B0B39A}" destId="{880D8A25-DE43-487B-805C-D204E1DC1258}" srcOrd="6" destOrd="0" presId="urn:microsoft.com/office/officeart/2005/8/layout/lProcess2"/>
    <dgm:cxn modelId="{7397A57B-5C08-4085-BA95-6095CF44C353}" type="presParOf" srcId="{880D8A25-DE43-487B-805C-D204E1DC1258}" destId="{FA751514-7FA4-4CFC-9479-4BCEBA77CA52}" srcOrd="0" destOrd="0" presId="urn:microsoft.com/office/officeart/2005/8/layout/lProcess2"/>
    <dgm:cxn modelId="{759648E5-FDC1-4154-A286-66E180D660E3}" type="presParOf" srcId="{880D8A25-DE43-487B-805C-D204E1DC1258}" destId="{A4C97CA2-2F10-47AC-9FB0-677F7B6E700E}" srcOrd="1" destOrd="0" presId="urn:microsoft.com/office/officeart/2005/8/layout/lProcess2"/>
    <dgm:cxn modelId="{99F39A99-379F-4934-BE8B-DE947F605BB6}" type="presParOf" srcId="{880D8A25-DE43-487B-805C-D204E1DC1258}" destId="{14BF17C9-CFA1-450B-825E-CB433EE206B7}" srcOrd="2" destOrd="0" presId="urn:microsoft.com/office/officeart/2005/8/layout/lProcess2"/>
    <dgm:cxn modelId="{D84CDAF8-A6C4-4F45-AFDA-638C794776D0}" type="presParOf" srcId="{14BF17C9-CFA1-450B-825E-CB433EE206B7}" destId="{41E352FE-EC0B-4122-B72A-B4B75DF8D218}" srcOrd="0" destOrd="0" presId="urn:microsoft.com/office/officeart/2005/8/layout/lProcess2"/>
    <dgm:cxn modelId="{72D20504-C3AF-4891-A89D-F6C5A6FF6EC3}" type="presParOf" srcId="{41E352FE-EC0B-4122-B72A-B4B75DF8D218}" destId="{4F67CB32-78D6-41A4-9DE9-481F5B4A1D37}" srcOrd="0" destOrd="0" presId="urn:microsoft.com/office/officeart/2005/8/layout/lProcess2"/>
    <dgm:cxn modelId="{7EF47217-6957-4307-9BE5-28BF9B1A40D2}" type="presParOf" srcId="{41E352FE-EC0B-4122-B72A-B4B75DF8D218}" destId="{09F31968-04CF-4449-BA38-1B678FB0ECBF}" srcOrd="1" destOrd="0" presId="urn:microsoft.com/office/officeart/2005/8/layout/lProcess2"/>
    <dgm:cxn modelId="{38F0CF7A-6617-4AF2-A0E2-6250943A7A79}" type="presParOf" srcId="{41E352FE-EC0B-4122-B72A-B4B75DF8D218}" destId="{8688ED87-A7EF-44F8-BCE7-0DAA5BE82F56}" srcOrd="2" destOrd="0" presId="urn:microsoft.com/office/officeart/2005/8/layout/lProcess2"/>
    <dgm:cxn modelId="{763ECE1A-6664-4E4F-A05B-A1C9117A70FA}" type="presParOf" srcId="{41E352FE-EC0B-4122-B72A-B4B75DF8D218}" destId="{92594178-F410-49C6-9CB0-50D6616BEF3A}" srcOrd="3" destOrd="0" presId="urn:microsoft.com/office/officeart/2005/8/layout/lProcess2"/>
    <dgm:cxn modelId="{9DF0BE2D-AE87-482D-B0CA-FC6367C8E799}" type="presParOf" srcId="{41E352FE-EC0B-4122-B72A-B4B75DF8D218}" destId="{8570DCD4-B9E3-4D1F-B57E-F1391C48911B}" srcOrd="4" destOrd="0" presId="urn:microsoft.com/office/officeart/2005/8/layout/lProcess2"/>
    <dgm:cxn modelId="{31AD0DF1-D2FC-4BDE-8E6C-3B5924AA214E}" type="presParOf" srcId="{41E352FE-EC0B-4122-B72A-B4B75DF8D218}" destId="{99321340-1B12-415D-94A2-9054D1475D8F}" srcOrd="5" destOrd="0" presId="urn:microsoft.com/office/officeart/2005/8/layout/lProcess2"/>
    <dgm:cxn modelId="{7C40AB06-6467-43C0-9B35-F1644FE6A4B0}" type="presParOf" srcId="{41E352FE-EC0B-4122-B72A-B4B75DF8D218}" destId="{BB128E9D-5290-43ED-AEB4-85E3B7CD0837}" srcOrd="6" destOrd="0" presId="urn:microsoft.com/office/officeart/2005/8/layout/lProcess2"/>
    <dgm:cxn modelId="{5D8F5971-E2C7-4E54-9D7A-43CDB3CD4DC1}" type="presParOf" srcId="{41E352FE-EC0B-4122-B72A-B4B75DF8D218}" destId="{8DD6B1E8-0959-4B37-86C2-2D30D972ED31}" srcOrd="7" destOrd="0" presId="urn:microsoft.com/office/officeart/2005/8/layout/lProcess2"/>
    <dgm:cxn modelId="{D8ABD991-1193-4B12-8A65-1E0B91108C40}" type="presParOf" srcId="{41E352FE-EC0B-4122-B72A-B4B75DF8D218}" destId="{74BC2114-D74C-43DD-AE01-B886FA3A1778}" srcOrd="8" destOrd="0" presId="urn:microsoft.com/office/officeart/2005/8/layout/lProcess2"/>
    <dgm:cxn modelId="{C519ECB3-C3E5-4882-8B19-E0A697716BE1}" type="presParOf" srcId="{41E352FE-EC0B-4122-B72A-B4B75DF8D218}" destId="{A1DE61E3-EC19-45A2-8B99-9954283DAFCF}" srcOrd="9" destOrd="0" presId="urn:microsoft.com/office/officeart/2005/8/layout/lProcess2"/>
    <dgm:cxn modelId="{39E5668F-A1D0-4866-AB56-91059CCDBFA1}" type="presParOf" srcId="{41E352FE-EC0B-4122-B72A-B4B75DF8D218}" destId="{0DD5AA6B-C2A9-4B3E-963F-E60FD729A6A4}" srcOrd="10" destOrd="0" presId="urn:microsoft.com/office/officeart/2005/8/layout/lProcess2"/>
    <dgm:cxn modelId="{E183575A-036D-419F-A422-C45B757067DC}" type="presParOf" srcId="{41E352FE-EC0B-4122-B72A-B4B75DF8D218}" destId="{4EDC74FF-A2F3-4539-B7BC-3AA96B80B174}" srcOrd="11" destOrd="0" presId="urn:microsoft.com/office/officeart/2005/8/layout/lProcess2"/>
    <dgm:cxn modelId="{A57963E6-6E46-4D6E-886C-515D086DC46D}" type="presParOf" srcId="{41E352FE-EC0B-4122-B72A-B4B75DF8D218}" destId="{709A9974-C00A-4A76-8FC9-72FBE3054B78}" srcOrd="12" destOrd="0" presId="urn:microsoft.com/office/officeart/2005/8/layout/lProcess2"/>
    <dgm:cxn modelId="{DDCB4AC9-B45C-4C9B-B106-6EF0216706BA}" type="presParOf" srcId="{41E352FE-EC0B-4122-B72A-B4B75DF8D218}" destId="{8C5F7D53-046A-46FA-A539-3FC8CE1DCD97}" srcOrd="13" destOrd="0" presId="urn:microsoft.com/office/officeart/2005/8/layout/lProcess2"/>
    <dgm:cxn modelId="{F9ED2FE7-99D9-4383-952B-697262663BEE}" type="presParOf" srcId="{41E352FE-EC0B-4122-B72A-B4B75DF8D218}" destId="{3B55B8C2-004C-4D53-8A6B-013E7815E95C}" srcOrd="14" destOrd="0" presId="urn:microsoft.com/office/officeart/2005/8/layout/lProcess2"/>
    <dgm:cxn modelId="{4131CD78-AC20-4BD0-BBE3-8F5B8E86B7CA}" type="presParOf" srcId="{41E352FE-EC0B-4122-B72A-B4B75DF8D218}" destId="{7CBFFFEF-9522-4A64-8F54-BA5247BEDAE4}" srcOrd="15" destOrd="0" presId="urn:microsoft.com/office/officeart/2005/8/layout/lProcess2"/>
    <dgm:cxn modelId="{DCF86D7C-3A14-4262-B817-EF4B3E99A31F}" type="presParOf" srcId="{41E352FE-EC0B-4122-B72A-B4B75DF8D218}" destId="{EC008BAD-2263-4432-ACBB-85FB480BFF1B}" srcOrd="16" destOrd="0" presId="urn:microsoft.com/office/officeart/2005/8/layout/lProcess2"/>
    <dgm:cxn modelId="{5D0F2ACF-08A5-426F-9F76-6235DD61B56A}" type="presParOf" srcId="{41E352FE-EC0B-4122-B72A-B4B75DF8D218}" destId="{C5EFD9EA-AEBE-4136-8D6D-5A25D60FFF99}" srcOrd="17" destOrd="0" presId="urn:microsoft.com/office/officeart/2005/8/layout/lProcess2"/>
    <dgm:cxn modelId="{F3C7B1D8-6DE7-4B1B-BC87-EAE34CB87F81}" type="presParOf" srcId="{41E352FE-EC0B-4122-B72A-B4B75DF8D218}" destId="{EFB15A02-16B8-4AB4-8EC4-AFF378D9428D}" srcOrd="18" destOrd="0" presId="urn:microsoft.com/office/officeart/2005/8/layout/lProcess2"/>
    <dgm:cxn modelId="{3E754991-7B66-4C64-A4AA-156E284928BE}" type="presParOf" srcId="{72C229D3-466D-4548-BD67-408D11B0B39A}" destId="{B325DFE5-2060-4A24-A35C-D8AFF002D474}" srcOrd="7" destOrd="0" presId="urn:microsoft.com/office/officeart/2005/8/layout/lProcess2"/>
    <dgm:cxn modelId="{18D58FEC-C280-4E8B-BB6D-B49BE3AD2C2F}" type="presParOf" srcId="{72C229D3-466D-4548-BD67-408D11B0B39A}" destId="{2E6BA859-D738-429A-AD32-F2AF7E50E653}" srcOrd="8" destOrd="0" presId="urn:microsoft.com/office/officeart/2005/8/layout/lProcess2"/>
    <dgm:cxn modelId="{B9B65587-3DAA-412F-879A-57320DC70987}" type="presParOf" srcId="{2E6BA859-D738-429A-AD32-F2AF7E50E653}" destId="{5A8C6F52-6D22-4010-95D5-C133B20877F0}" srcOrd="0" destOrd="0" presId="urn:microsoft.com/office/officeart/2005/8/layout/lProcess2"/>
    <dgm:cxn modelId="{0469C4E3-EF3B-40FA-BC10-9D41DF7A7096}" type="presParOf" srcId="{2E6BA859-D738-429A-AD32-F2AF7E50E653}" destId="{D14C6CFE-4368-43E5-BAA1-2D2C3F810D00}" srcOrd="1" destOrd="0" presId="urn:microsoft.com/office/officeart/2005/8/layout/lProcess2"/>
    <dgm:cxn modelId="{3D3EE828-1675-4757-8137-C596F3ED79AA}" type="presParOf" srcId="{2E6BA859-D738-429A-AD32-F2AF7E50E653}" destId="{AAA27439-42C2-402C-A799-02FD6C7D3AEF}" srcOrd="2" destOrd="0" presId="urn:microsoft.com/office/officeart/2005/8/layout/lProcess2"/>
    <dgm:cxn modelId="{E1A9D442-7380-4862-9487-0144EE7F6D9B}" type="presParOf" srcId="{AAA27439-42C2-402C-A799-02FD6C7D3AEF}" destId="{AA5C4417-1F24-4B2C-8728-DA05AEF757FF}" srcOrd="0" destOrd="0" presId="urn:microsoft.com/office/officeart/2005/8/layout/lProcess2"/>
    <dgm:cxn modelId="{F235D151-B6CE-4CCA-B72E-37B8D809D9D1}" type="presParOf" srcId="{AA5C4417-1F24-4B2C-8728-DA05AEF757FF}" destId="{9CE70FBA-8002-4C92-944C-B4245559D39D}" srcOrd="0" destOrd="0" presId="urn:microsoft.com/office/officeart/2005/8/layout/lProcess2"/>
    <dgm:cxn modelId="{E7AC3FDF-B1BD-413F-82DA-F5B5AA242B15}" type="presParOf" srcId="{AA5C4417-1F24-4B2C-8728-DA05AEF757FF}" destId="{8E396550-FDB6-4B08-8984-80C6D9797DF2}" srcOrd="1" destOrd="0" presId="urn:microsoft.com/office/officeart/2005/8/layout/lProcess2"/>
    <dgm:cxn modelId="{0E78CC22-CED3-44C7-9D5D-38DB6C35BD5F}" type="presParOf" srcId="{AA5C4417-1F24-4B2C-8728-DA05AEF757FF}" destId="{FB89F830-D987-4720-AA70-29117C79CEC1}" srcOrd="2" destOrd="0" presId="urn:microsoft.com/office/officeart/2005/8/layout/lProcess2"/>
    <dgm:cxn modelId="{20DEBDD0-5415-42FD-8D9B-00852F24C291}" type="presParOf" srcId="{AA5C4417-1F24-4B2C-8728-DA05AEF757FF}" destId="{F961A45B-66B9-4847-9AA3-7E0D8054B218}" srcOrd="3" destOrd="0" presId="urn:microsoft.com/office/officeart/2005/8/layout/lProcess2"/>
    <dgm:cxn modelId="{5EB8B960-DDA0-4119-8F42-DD3634BA91DB}" type="presParOf" srcId="{AA5C4417-1F24-4B2C-8728-DA05AEF757FF}" destId="{8DD57A4A-5A69-4E1E-ADDE-010A90E59783}" srcOrd="4" destOrd="0" presId="urn:microsoft.com/office/officeart/2005/8/layout/lProcess2"/>
    <dgm:cxn modelId="{FCB8FC05-A275-4E43-A0F1-F194482FC7F5}" type="presParOf" srcId="{AA5C4417-1F24-4B2C-8728-DA05AEF757FF}" destId="{01BAA2EB-EDC8-46F0-A3FE-AD77AE53E872}" srcOrd="5" destOrd="0" presId="urn:microsoft.com/office/officeart/2005/8/layout/lProcess2"/>
    <dgm:cxn modelId="{E1DDFD6E-8A79-4B80-BCB3-81D7C12173E3}" type="presParOf" srcId="{AA5C4417-1F24-4B2C-8728-DA05AEF757FF}" destId="{2CA821B9-2A15-4C6F-A9E6-E0425442DF68}" srcOrd="6" destOrd="0" presId="urn:microsoft.com/office/officeart/2005/8/layout/lProcess2"/>
    <dgm:cxn modelId="{7B77F042-B398-4EF3-92F3-E151732B42D5}" type="presParOf" srcId="{AA5C4417-1F24-4B2C-8728-DA05AEF757FF}" destId="{B10082A3-E0D8-4F3B-B132-09F573255657}" srcOrd="7" destOrd="0" presId="urn:microsoft.com/office/officeart/2005/8/layout/lProcess2"/>
    <dgm:cxn modelId="{8754F84F-93E0-4729-AB9C-CE92144FCB64}" type="presParOf" srcId="{AA5C4417-1F24-4B2C-8728-DA05AEF757FF}" destId="{BB5D6C82-B09E-46CE-AF26-A5F5243439AA}" srcOrd="8" destOrd="0" presId="urn:microsoft.com/office/officeart/2005/8/layout/lProcess2"/>
    <dgm:cxn modelId="{FAEDECDC-A566-4B6F-A1B2-A8E0742E66E9}" type="presParOf" srcId="{AA5C4417-1F24-4B2C-8728-DA05AEF757FF}" destId="{4FEE8A17-FC88-47D2-A404-BD14709F93E5}" srcOrd="9" destOrd="0" presId="urn:microsoft.com/office/officeart/2005/8/layout/lProcess2"/>
    <dgm:cxn modelId="{73C6EA63-AA85-4D38-8037-FAC2A79D2849}" type="presParOf" srcId="{AA5C4417-1F24-4B2C-8728-DA05AEF757FF}" destId="{F556132A-659C-46CF-9B3D-0956DBF8A649}" srcOrd="10" destOrd="0" presId="urn:microsoft.com/office/officeart/2005/8/layout/lProcess2"/>
    <dgm:cxn modelId="{C3E343C9-2292-4C67-8886-8480D5E424F9}" type="presParOf" srcId="{AA5C4417-1F24-4B2C-8728-DA05AEF757FF}" destId="{4A052838-D1E7-455D-B050-8937D8090484}" srcOrd="11" destOrd="0" presId="urn:microsoft.com/office/officeart/2005/8/layout/lProcess2"/>
    <dgm:cxn modelId="{02609380-3953-49DE-AAA4-6DB987D6B5B6}" type="presParOf" srcId="{AA5C4417-1F24-4B2C-8728-DA05AEF757FF}" destId="{08B7BCD3-4F11-4815-BE28-E7BF17688C27}" srcOrd="12" destOrd="0" presId="urn:microsoft.com/office/officeart/2005/8/layout/lProcess2"/>
    <dgm:cxn modelId="{0EB3A744-E1BC-4AE2-AFEB-F3552944BC48}" type="presParOf" srcId="{AA5C4417-1F24-4B2C-8728-DA05AEF757FF}" destId="{251D9BE5-3D3D-4271-BD83-5C81E0094C18}" srcOrd="13" destOrd="0" presId="urn:microsoft.com/office/officeart/2005/8/layout/lProcess2"/>
    <dgm:cxn modelId="{E473C94F-F5B2-4DB5-9F9E-279742535E77}" type="presParOf" srcId="{AA5C4417-1F24-4B2C-8728-DA05AEF757FF}" destId="{3650AE76-84B7-4420-8BDE-A74F77E36535}" srcOrd="14" destOrd="0" presId="urn:microsoft.com/office/officeart/2005/8/layout/lProcess2"/>
    <dgm:cxn modelId="{C2D0E4DD-8462-4BB2-A2F6-83C6062A14F1}" type="presParOf" srcId="{AA5C4417-1F24-4B2C-8728-DA05AEF757FF}" destId="{08A319C1-A270-4B67-852D-0D0F88FAFFFC}" srcOrd="15" destOrd="0" presId="urn:microsoft.com/office/officeart/2005/8/layout/lProcess2"/>
    <dgm:cxn modelId="{29F46D01-8F16-4345-A2AA-1892E6A5CABF}" type="presParOf" srcId="{AA5C4417-1F24-4B2C-8728-DA05AEF757FF}" destId="{9DE4B957-EC54-450B-A80C-0D30F4DC54D4}" srcOrd="16" destOrd="0" presId="urn:microsoft.com/office/officeart/2005/8/layout/lProcess2"/>
    <dgm:cxn modelId="{9EBC6BF1-0682-411A-9316-7886E7435D9F}" type="presParOf" srcId="{AA5C4417-1F24-4B2C-8728-DA05AEF757FF}" destId="{36E3FE7A-AC04-4FF2-9348-2208F8275328}" srcOrd="17" destOrd="0" presId="urn:microsoft.com/office/officeart/2005/8/layout/lProcess2"/>
    <dgm:cxn modelId="{313FD26F-BC44-4325-8F5D-2A1514181228}" type="presParOf" srcId="{AA5C4417-1F24-4B2C-8728-DA05AEF757FF}" destId="{545DB0C0-8264-4373-9DD8-3C79D84D6283}" srcOrd="18" destOrd="0" presId="urn:microsoft.com/office/officeart/2005/8/layout/lProcess2"/>
    <dgm:cxn modelId="{23C79272-58CC-4254-BD4E-9C59EC72D3C2}" type="presParOf" srcId="{72C229D3-466D-4548-BD67-408D11B0B39A}" destId="{2965F983-08D3-45B3-A4BE-92BE0938E33B}" srcOrd="9" destOrd="0" presId="urn:microsoft.com/office/officeart/2005/8/layout/lProcess2"/>
    <dgm:cxn modelId="{CA06F8D0-DAA6-44DB-A692-CA13EDE21969}" type="presParOf" srcId="{72C229D3-466D-4548-BD67-408D11B0B39A}" destId="{A7AD735A-60C3-429E-85C4-BEB6FAB727A0}" srcOrd="10" destOrd="0" presId="urn:microsoft.com/office/officeart/2005/8/layout/lProcess2"/>
    <dgm:cxn modelId="{4ABCF219-1A77-49F1-9263-11838FF7192E}" type="presParOf" srcId="{A7AD735A-60C3-429E-85C4-BEB6FAB727A0}" destId="{1D477738-DC96-4D01-A403-B440D2E76824}" srcOrd="0" destOrd="0" presId="urn:microsoft.com/office/officeart/2005/8/layout/lProcess2"/>
    <dgm:cxn modelId="{01899071-8D59-4AB7-B78F-29B3007AE4CE}" type="presParOf" srcId="{A7AD735A-60C3-429E-85C4-BEB6FAB727A0}" destId="{5AB83676-0B23-41E5-834B-8F1F2AB0DA90}" srcOrd="1" destOrd="0" presId="urn:microsoft.com/office/officeart/2005/8/layout/lProcess2"/>
    <dgm:cxn modelId="{A4CA7626-7877-4F6C-A414-6EE8DCC51E8D}" type="presParOf" srcId="{A7AD735A-60C3-429E-85C4-BEB6FAB727A0}" destId="{4458C2F1-8A69-41F5-B6BD-5062DF21A989}" srcOrd="2" destOrd="0" presId="urn:microsoft.com/office/officeart/2005/8/layout/lProcess2"/>
    <dgm:cxn modelId="{1D37DBC6-77AF-49EE-BEF1-7576B04BEABE}" type="presParOf" srcId="{4458C2F1-8A69-41F5-B6BD-5062DF21A989}" destId="{83D1682F-7CB7-4D5E-AB62-8B2B513BEEEB}" srcOrd="0" destOrd="0" presId="urn:microsoft.com/office/officeart/2005/8/layout/lProcess2"/>
    <dgm:cxn modelId="{8808CD8E-74F7-4EE1-99FD-01C3D4FD463E}" type="presParOf" srcId="{83D1682F-7CB7-4D5E-AB62-8B2B513BEEEB}" destId="{130F78FA-2786-4886-A05D-0345C1ED35FF}" srcOrd="0" destOrd="0" presId="urn:microsoft.com/office/officeart/2005/8/layout/lProcess2"/>
    <dgm:cxn modelId="{CA7F3DAC-076E-44E4-A209-298D5FFC3257}" type="presParOf" srcId="{83D1682F-7CB7-4D5E-AB62-8B2B513BEEEB}" destId="{D3C92132-D404-4110-BEC3-9B1CE77C94FC}" srcOrd="1" destOrd="0" presId="urn:microsoft.com/office/officeart/2005/8/layout/lProcess2"/>
    <dgm:cxn modelId="{52806706-965D-43AA-8244-6C2D9633D0D8}" type="presParOf" srcId="{83D1682F-7CB7-4D5E-AB62-8B2B513BEEEB}" destId="{99AA216B-FEDD-468B-A4B3-4946A92EF1CC}" srcOrd="2" destOrd="0" presId="urn:microsoft.com/office/officeart/2005/8/layout/lProcess2"/>
    <dgm:cxn modelId="{AB221276-7762-4E7A-AD02-E71D398D86D7}" type="presParOf" srcId="{83D1682F-7CB7-4D5E-AB62-8B2B513BEEEB}" destId="{BCAC4D13-603D-4384-BD26-D5AE51CB56BD}" srcOrd="3" destOrd="0" presId="urn:microsoft.com/office/officeart/2005/8/layout/lProcess2"/>
    <dgm:cxn modelId="{7163DF62-B1CE-4993-B23E-5C17905665E7}" type="presParOf" srcId="{83D1682F-7CB7-4D5E-AB62-8B2B513BEEEB}" destId="{6A798DAC-9C7C-4339-B247-B7CDF4240052}" srcOrd="4" destOrd="0" presId="urn:microsoft.com/office/officeart/2005/8/layout/lProcess2"/>
    <dgm:cxn modelId="{4FEA7A7C-B121-427C-8C1A-7AE5028D1F90}" type="presParOf" srcId="{83D1682F-7CB7-4D5E-AB62-8B2B513BEEEB}" destId="{40B755D0-0E3B-4258-9F19-FC587D3D7E95}" srcOrd="5" destOrd="0" presId="urn:microsoft.com/office/officeart/2005/8/layout/lProcess2"/>
    <dgm:cxn modelId="{71242922-15AC-4169-8ACF-994CB3A887D1}" type="presParOf" srcId="{83D1682F-7CB7-4D5E-AB62-8B2B513BEEEB}" destId="{BC2C3CEA-5D61-4D26-B41F-92206A32297D}" srcOrd="6" destOrd="0" presId="urn:microsoft.com/office/officeart/2005/8/layout/lProcess2"/>
    <dgm:cxn modelId="{FE53819B-E18A-463C-90FF-7D115E6C3747}" type="presParOf" srcId="{83D1682F-7CB7-4D5E-AB62-8B2B513BEEEB}" destId="{94B06AB9-9760-4C8A-84CF-700A11D95FE1}" srcOrd="7" destOrd="0" presId="urn:microsoft.com/office/officeart/2005/8/layout/lProcess2"/>
    <dgm:cxn modelId="{A67D62B0-DEA0-4F10-9ED9-29E45E54FE55}" type="presParOf" srcId="{83D1682F-7CB7-4D5E-AB62-8B2B513BEEEB}" destId="{A90BBE00-69D2-423C-90FC-B866623B2E87}" srcOrd="8" destOrd="0" presId="urn:microsoft.com/office/officeart/2005/8/layout/lProcess2"/>
    <dgm:cxn modelId="{9537D17E-3BE3-49DB-8319-D6E5D172CB65}" type="presParOf" srcId="{83D1682F-7CB7-4D5E-AB62-8B2B513BEEEB}" destId="{95EF6D71-7FA7-419A-B4B4-8AC2FC50966C}" srcOrd="9" destOrd="0" presId="urn:microsoft.com/office/officeart/2005/8/layout/lProcess2"/>
    <dgm:cxn modelId="{7AA17EB5-E63F-4B3A-B717-62246BCE7C6E}" type="presParOf" srcId="{83D1682F-7CB7-4D5E-AB62-8B2B513BEEEB}" destId="{0537C7BC-0A73-469F-A9F2-F7E8CE2A1DED}" srcOrd="10" destOrd="0" presId="urn:microsoft.com/office/officeart/2005/8/layout/lProcess2"/>
    <dgm:cxn modelId="{2E9D40D6-A7F8-4707-8456-EF8C8B9008F4}" type="presParOf" srcId="{83D1682F-7CB7-4D5E-AB62-8B2B513BEEEB}" destId="{7DFF4702-097E-4CAA-A770-6BB5356CACA3}" srcOrd="11" destOrd="0" presId="urn:microsoft.com/office/officeart/2005/8/layout/lProcess2"/>
    <dgm:cxn modelId="{9ADA6FFA-4BCF-4C64-9130-501DF173E385}" type="presParOf" srcId="{83D1682F-7CB7-4D5E-AB62-8B2B513BEEEB}" destId="{204C890A-3B09-4A9C-8CFA-C2CBEA974CF7}" srcOrd="12" destOrd="0" presId="urn:microsoft.com/office/officeart/2005/8/layout/lProcess2"/>
    <dgm:cxn modelId="{6DACFB79-6AB9-4472-91DE-DF684572369E}" type="presParOf" srcId="{83D1682F-7CB7-4D5E-AB62-8B2B513BEEEB}" destId="{1DEE60CD-5E1A-4E1C-9847-CA9261F9D0BB}" srcOrd="13" destOrd="0" presId="urn:microsoft.com/office/officeart/2005/8/layout/lProcess2"/>
    <dgm:cxn modelId="{5D0FEADA-03D0-4471-B984-4D19027BE24B}" type="presParOf" srcId="{83D1682F-7CB7-4D5E-AB62-8B2B513BEEEB}" destId="{1EE62A61-DEAF-4D0E-A089-D950301EC701}" srcOrd="14" destOrd="0" presId="urn:microsoft.com/office/officeart/2005/8/layout/lProcess2"/>
    <dgm:cxn modelId="{FECA2D87-5A25-4BC6-A5BD-B6908E3490F9}" type="presParOf" srcId="{83D1682F-7CB7-4D5E-AB62-8B2B513BEEEB}" destId="{A4698755-4841-4CA3-B7FE-5C585F9A29DF}" srcOrd="15" destOrd="0" presId="urn:microsoft.com/office/officeart/2005/8/layout/lProcess2"/>
    <dgm:cxn modelId="{97B66197-77C4-4F07-A8AF-2F254A4EDFA2}" type="presParOf" srcId="{83D1682F-7CB7-4D5E-AB62-8B2B513BEEEB}" destId="{2A032922-C558-4967-BFAB-AE1FB1A47DC7}" srcOrd="16" destOrd="0" presId="urn:microsoft.com/office/officeart/2005/8/layout/lProcess2"/>
    <dgm:cxn modelId="{76564D13-2C78-4AC9-A7C2-AECEA5A71A14}" type="presParOf" srcId="{83D1682F-7CB7-4D5E-AB62-8B2B513BEEEB}" destId="{4B9D0D79-3B38-487D-9505-4A36A9FA3B9A}" srcOrd="17" destOrd="0" presId="urn:microsoft.com/office/officeart/2005/8/layout/lProcess2"/>
    <dgm:cxn modelId="{49B34B9D-4489-4509-BF23-24FB88A0060A}" type="presParOf" srcId="{83D1682F-7CB7-4D5E-AB62-8B2B513BEEEB}" destId="{7FB5B99B-2B71-4A88-9406-AF493FA8F3BB}" srcOrd="18"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ABFDE0-2ACE-4F7E-9985-420251020215}" type="doc">
      <dgm:prSet loTypeId="urn:microsoft.com/office/officeart/2005/8/layout/bProcess3" loCatId="process" qsTypeId="urn:microsoft.com/office/officeart/2005/8/quickstyle/simple1" qsCatId="simple" csTypeId="urn:microsoft.com/office/officeart/2005/8/colors/accent2_3" csCatId="accent2" phldr="1"/>
      <dgm:spPr/>
      <dgm:t>
        <a:bodyPr/>
        <a:lstStyle/>
        <a:p>
          <a:endParaRPr lang="tr-TR"/>
        </a:p>
      </dgm:t>
    </dgm:pt>
    <dgm:pt modelId="{BB914F32-53EB-42DB-803F-D686ED556E63}">
      <dgm:prSet phldrT="[Metin]" custT="1"/>
      <dgm:spPr/>
      <dgm:t>
        <a:bodyPr/>
        <a:lstStyle/>
        <a:p>
          <a:pPr algn="ctr"/>
          <a:r>
            <a:rPr lang="tr-TR" sz="1600" b="1" smtClean="0">
              <a:latin typeface="Times New Roman" panose="02020603050405020304" pitchFamily="18" charset="0"/>
              <a:cs typeface="Times New Roman" panose="02020603050405020304" pitchFamily="18" charset="0"/>
            </a:rPr>
            <a:t>1</a:t>
          </a:r>
        </a:p>
        <a:p>
          <a:pPr algn="ctr"/>
          <a:r>
            <a:rPr lang="tr-TR" sz="1600" b="1" smtClean="0">
              <a:latin typeface="Times New Roman" panose="02020603050405020304" pitchFamily="18" charset="0"/>
              <a:cs typeface="Times New Roman" panose="02020603050405020304" pitchFamily="18" charset="0"/>
            </a:rPr>
            <a:t>ZS (CV)</a:t>
          </a:r>
          <a:endParaRPr lang="tr-TR" sz="1600" b="1">
            <a:latin typeface="Times New Roman" panose="02020603050405020304" pitchFamily="18" charset="0"/>
            <a:cs typeface="Times New Roman" panose="02020603050405020304" pitchFamily="18" charset="0"/>
          </a:endParaRPr>
        </a:p>
      </dgm:t>
    </dgm:pt>
    <dgm:pt modelId="{48BF6115-7937-45AF-9D71-2FA66966065F}" type="parTrans" cxnId="{2EDC2EEF-FA0A-4FE5-A253-5F420E231041}">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95CE3F98-5B14-43C1-B59C-AD296E4ABD9F}" type="sibTrans" cxnId="{2EDC2EEF-FA0A-4FE5-A253-5F420E231041}">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858E624A-2281-40C6-A374-C6D795E44912}">
      <dgm:prSet phldrT="[Metin]" custT="1"/>
      <dgm:spPr/>
      <dgm:t>
        <a:bodyPr/>
        <a:lstStyle/>
        <a:p>
          <a:pPr algn="ctr"/>
          <a:r>
            <a:rPr lang="tr-TR" sz="1600" b="1" smtClean="0">
              <a:latin typeface="Times New Roman" panose="02020603050405020304" pitchFamily="18" charset="0"/>
              <a:cs typeface="Times New Roman" panose="02020603050405020304" pitchFamily="18" charset="0"/>
            </a:rPr>
            <a:t>2</a:t>
          </a:r>
        </a:p>
        <a:p>
          <a:pPr algn="ctr"/>
          <a:r>
            <a:rPr lang="tr-TR" sz="1600" b="1" smtClean="0">
              <a:latin typeface="Times New Roman" panose="02020603050405020304" pitchFamily="18" charset="0"/>
              <a:cs typeface="Times New Roman" panose="02020603050405020304" pitchFamily="18" charset="0"/>
            </a:rPr>
            <a:t>ZSZ (CVC)</a:t>
          </a:r>
          <a:endParaRPr lang="tr-TR" sz="1600" b="1">
            <a:latin typeface="Times New Roman" panose="02020603050405020304" pitchFamily="18" charset="0"/>
            <a:cs typeface="Times New Roman" panose="02020603050405020304" pitchFamily="18" charset="0"/>
          </a:endParaRPr>
        </a:p>
      </dgm:t>
    </dgm:pt>
    <dgm:pt modelId="{D46D81CA-846F-494F-96BE-115EE3D17924}" type="parTrans" cxnId="{7849C171-C4EA-4D63-946D-573FE32E526A}">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790E0A99-0062-414D-8C3F-7C9AA8C27660}" type="sibTrans" cxnId="{7849C171-C4EA-4D63-946D-573FE32E526A}">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2A6E00DF-514D-4C40-9F72-D62A58F73D14}">
      <dgm:prSet phldrT="[Metin]" custT="1"/>
      <dgm:spPr/>
      <dgm:t>
        <a:bodyPr/>
        <a:lstStyle/>
        <a:p>
          <a:pPr algn="ctr"/>
          <a:r>
            <a:rPr lang="tr-TR" sz="1600" b="1" smtClean="0">
              <a:latin typeface="Times New Roman" panose="02020603050405020304" pitchFamily="18" charset="0"/>
              <a:cs typeface="Times New Roman" panose="02020603050405020304" pitchFamily="18" charset="0"/>
            </a:rPr>
            <a:t>3</a:t>
          </a:r>
        </a:p>
        <a:p>
          <a:pPr algn="ctr"/>
          <a:r>
            <a:rPr lang="tr-TR" sz="1600" b="1" smtClean="0">
              <a:latin typeface="Times New Roman" panose="02020603050405020304" pitchFamily="18" charset="0"/>
              <a:cs typeface="Times New Roman" panose="02020603050405020304" pitchFamily="18" charset="0"/>
            </a:rPr>
            <a:t>S (V)</a:t>
          </a:r>
          <a:endParaRPr lang="tr-TR" sz="1600" b="1">
            <a:latin typeface="Times New Roman" panose="02020603050405020304" pitchFamily="18" charset="0"/>
            <a:cs typeface="Times New Roman" panose="02020603050405020304" pitchFamily="18" charset="0"/>
          </a:endParaRPr>
        </a:p>
      </dgm:t>
    </dgm:pt>
    <dgm:pt modelId="{E79A0BBA-5636-4264-A130-4F16BBD6D98D}" type="parTrans" cxnId="{BE3033CA-C1B1-4920-B8A3-CA536CC93F6F}">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836855E4-7829-471A-AE83-3051B147F8A7}" type="sibTrans" cxnId="{BE3033CA-C1B1-4920-B8A3-CA536CC93F6F}">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F3ACFD50-52BF-4B25-A3F1-6C410992AA63}">
      <dgm:prSet phldrT="[Metin]" custT="1"/>
      <dgm:spPr/>
      <dgm:t>
        <a:bodyPr/>
        <a:lstStyle/>
        <a:p>
          <a:pPr algn="ctr"/>
          <a:r>
            <a:rPr lang="tr-TR" sz="1600" b="1" smtClean="0">
              <a:latin typeface="Times New Roman" panose="02020603050405020304" pitchFamily="18" charset="0"/>
              <a:cs typeface="Times New Roman" panose="02020603050405020304" pitchFamily="18" charset="0"/>
            </a:rPr>
            <a:t>4</a:t>
          </a:r>
        </a:p>
        <a:p>
          <a:pPr algn="ctr"/>
          <a:r>
            <a:rPr lang="tr-TR" sz="1600" b="1" smtClean="0">
              <a:latin typeface="Times New Roman" panose="02020603050405020304" pitchFamily="18" charset="0"/>
              <a:cs typeface="Times New Roman" panose="02020603050405020304" pitchFamily="18" charset="0"/>
            </a:rPr>
            <a:t>ZZS (CCV)</a:t>
          </a:r>
          <a:endParaRPr lang="tr-TR" sz="1600" b="1">
            <a:latin typeface="Times New Roman" panose="02020603050405020304" pitchFamily="18" charset="0"/>
            <a:cs typeface="Times New Roman" panose="02020603050405020304" pitchFamily="18" charset="0"/>
          </a:endParaRPr>
        </a:p>
      </dgm:t>
    </dgm:pt>
    <dgm:pt modelId="{7805E37F-482B-4FC9-A09F-91E71A51C14D}" type="parTrans" cxnId="{52530176-34CB-430E-B9C9-6AF5ADBCA1FA}">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779C91C4-7728-411A-908C-A7127B946B1F}" type="sibTrans" cxnId="{52530176-34CB-430E-B9C9-6AF5ADBCA1FA}">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B79C0D85-BE52-4768-B5A1-96FE6683AAEA}">
      <dgm:prSet phldrT="[Metin]" custT="1"/>
      <dgm:spPr/>
      <dgm:t>
        <a:bodyPr/>
        <a:lstStyle/>
        <a:p>
          <a:pPr algn="ctr"/>
          <a:r>
            <a:rPr lang="tr-TR" sz="1600" b="1" smtClean="0">
              <a:latin typeface="Times New Roman" panose="02020603050405020304" pitchFamily="18" charset="0"/>
              <a:cs typeface="Times New Roman" panose="02020603050405020304" pitchFamily="18" charset="0"/>
            </a:rPr>
            <a:t>5</a:t>
          </a:r>
        </a:p>
        <a:p>
          <a:pPr algn="ctr"/>
          <a:r>
            <a:rPr lang="tr-TR" sz="1600" b="1" smtClean="0">
              <a:latin typeface="Times New Roman" panose="02020603050405020304" pitchFamily="18" charset="0"/>
              <a:cs typeface="Times New Roman" panose="02020603050405020304" pitchFamily="18" charset="0"/>
            </a:rPr>
            <a:t>SZ (VC)</a:t>
          </a:r>
          <a:endParaRPr lang="tr-TR" sz="1600" b="1">
            <a:latin typeface="Times New Roman" panose="02020603050405020304" pitchFamily="18" charset="0"/>
            <a:cs typeface="Times New Roman" panose="02020603050405020304" pitchFamily="18" charset="0"/>
          </a:endParaRPr>
        </a:p>
      </dgm:t>
    </dgm:pt>
    <dgm:pt modelId="{F1ECEB88-2622-4D0B-A45A-DA9593A8105E}" type="parTrans" cxnId="{3A267EB3-F2D1-4BF6-874C-19216BC07F5F}">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81265204-644C-40CE-9346-DC3D3CE79671}" type="sibTrans" cxnId="{3A267EB3-F2D1-4BF6-874C-19216BC07F5F}">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B1BE3BA9-EC5A-4648-A5A4-E8ECB676C5EE}">
      <dgm:prSet phldrT="[Metin]" custT="1"/>
      <dgm:spPr/>
      <dgm:t>
        <a:bodyPr/>
        <a:lstStyle/>
        <a:p>
          <a:pPr algn="ctr"/>
          <a:r>
            <a:rPr lang="tr-TR" sz="1600" b="1" smtClean="0">
              <a:latin typeface="Times New Roman" panose="02020603050405020304" pitchFamily="18" charset="0"/>
              <a:cs typeface="Times New Roman" panose="02020603050405020304" pitchFamily="18" charset="0"/>
            </a:rPr>
            <a:t>6</a:t>
          </a:r>
        </a:p>
        <a:p>
          <a:pPr algn="ctr"/>
          <a:r>
            <a:rPr lang="tr-TR" sz="1600" b="1" smtClean="0">
              <a:latin typeface="Times New Roman" panose="02020603050405020304" pitchFamily="18" charset="0"/>
              <a:cs typeface="Times New Roman" panose="02020603050405020304" pitchFamily="18" charset="0"/>
            </a:rPr>
            <a:t>ZZSZ (CCVC)</a:t>
          </a:r>
          <a:endParaRPr lang="tr-TR" sz="1600" b="1">
            <a:latin typeface="Times New Roman" panose="02020603050405020304" pitchFamily="18" charset="0"/>
            <a:cs typeface="Times New Roman" panose="02020603050405020304" pitchFamily="18" charset="0"/>
          </a:endParaRPr>
        </a:p>
      </dgm:t>
    </dgm:pt>
    <dgm:pt modelId="{B8595F45-6FC5-488E-98DA-0587CC5DD401}" type="parTrans" cxnId="{46ACFC16-5591-4DEC-B35F-8F8EFCB0E38C}">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E1949E8C-4412-45DB-A19C-4935B4FF1857}" type="sibTrans" cxnId="{46ACFC16-5591-4DEC-B35F-8F8EFCB0E38C}">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42237773-44D8-4CC7-9E71-5939B66F4935}">
      <dgm:prSet phldrT="[Metin]" custT="1"/>
      <dgm:spPr/>
      <dgm:t>
        <a:bodyPr/>
        <a:lstStyle/>
        <a:p>
          <a:pPr algn="ctr"/>
          <a:r>
            <a:rPr lang="tr-TR" sz="1600" b="1" smtClean="0">
              <a:latin typeface="Times New Roman" panose="02020603050405020304" pitchFamily="18" charset="0"/>
              <a:cs typeface="Times New Roman" panose="02020603050405020304" pitchFamily="18" charset="0"/>
            </a:rPr>
            <a:t>7</a:t>
          </a:r>
        </a:p>
        <a:p>
          <a:pPr algn="ctr"/>
          <a:r>
            <a:rPr lang="tr-TR" sz="1600" b="1" smtClean="0">
              <a:latin typeface="Times New Roman" panose="02020603050405020304" pitchFamily="18" charset="0"/>
              <a:cs typeface="Times New Roman" panose="02020603050405020304" pitchFamily="18" charset="0"/>
            </a:rPr>
            <a:t>ZSZZ (CVCC)</a:t>
          </a:r>
          <a:endParaRPr lang="tr-TR" sz="1600" b="1">
            <a:latin typeface="Times New Roman" panose="02020603050405020304" pitchFamily="18" charset="0"/>
            <a:cs typeface="Times New Roman" panose="02020603050405020304" pitchFamily="18" charset="0"/>
          </a:endParaRPr>
        </a:p>
      </dgm:t>
    </dgm:pt>
    <dgm:pt modelId="{F82AC3F2-21DC-4AD5-817C-1BB29785A853}" type="parTrans" cxnId="{DD2F793B-A79B-4BF6-AA72-62BC3AFE68C6}">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73E0D365-D222-4247-B7DD-CBD5FABB992F}" type="sibTrans" cxnId="{DD2F793B-A79B-4BF6-AA72-62BC3AFE68C6}">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B61B6850-4CD6-4F69-A779-392F708EB363}">
      <dgm:prSet phldrT="[Metin]" custT="1"/>
      <dgm:spPr/>
      <dgm:t>
        <a:bodyPr/>
        <a:lstStyle/>
        <a:p>
          <a:pPr algn="ctr"/>
          <a:r>
            <a:rPr lang="tr-TR" sz="1600" b="1" smtClean="0">
              <a:latin typeface="Times New Roman" panose="02020603050405020304" pitchFamily="18" charset="0"/>
              <a:cs typeface="Times New Roman" panose="02020603050405020304" pitchFamily="18" charset="0"/>
            </a:rPr>
            <a:t>8</a:t>
          </a:r>
        </a:p>
        <a:p>
          <a:pPr algn="ctr"/>
          <a:r>
            <a:rPr lang="tr-TR" sz="1600" b="1" smtClean="0">
              <a:latin typeface="Times New Roman" panose="02020603050405020304" pitchFamily="18" charset="0"/>
              <a:cs typeface="Times New Roman" panose="02020603050405020304" pitchFamily="18" charset="0"/>
            </a:rPr>
            <a:t>SZZ (VCC)</a:t>
          </a:r>
          <a:endParaRPr lang="tr-TR" sz="1600" b="1">
            <a:latin typeface="Times New Roman" panose="02020603050405020304" pitchFamily="18" charset="0"/>
            <a:cs typeface="Times New Roman" panose="02020603050405020304" pitchFamily="18" charset="0"/>
          </a:endParaRPr>
        </a:p>
      </dgm:t>
    </dgm:pt>
    <dgm:pt modelId="{B5A11B84-ED81-403D-A847-CDEF0610E2D7}" type="parTrans" cxnId="{5BE92165-A644-4358-BDE5-9EC761273ED9}">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342B87EA-FF20-4CE5-A17D-175809C2E5F2}" type="sibTrans" cxnId="{5BE92165-A644-4358-BDE5-9EC761273ED9}">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05056ADC-095F-4E7E-8D1D-79E9592340B7}">
      <dgm:prSet phldrT="[Metin]" custT="1"/>
      <dgm:spPr/>
      <dgm:t>
        <a:bodyPr/>
        <a:lstStyle/>
        <a:p>
          <a:pPr algn="ctr"/>
          <a:r>
            <a:rPr lang="tr-TR" sz="1600" b="1" smtClean="0">
              <a:latin typeface="Times New Roman" panose="02020603050405020304" pitchFamily="18" charset="0"/>
              <a:cs typeface="Times New Roman" panose="02020603050405020304" pitchFamily="18" charset="0"/>
            </a:rPr>
            <a:t>9</a:t>
          </a:r>
        </a:p>
        <a:p>
          <a:pPr algn="ctr"/>
          <a:r>
            <a:rPr lang="tr-TR" sz="1600" b="1" smtClean="0">
              <a:latin typeface="Times New Roman" panose="02020603050405020304" pitchFamily="18" charset="0"/>
              <a:cs typeface="Times New Roman" panose="02020603050405020304" pitchFamily="18" charset="0"/>
            </a:rPr>
            <a:t>ZZSZZ (CCVCC)</a:t>
          </a:r>
          <a:endParaRPr lang="tr-TR" sz="1600" b="1">
            <a:latin typeface="Times New Roman" panose="02020603050405020304" pitchFamily="18" charset="0"/>
            <a:cs typeface="Times New Roman" panose="02020603050405020304" pitchFamily="18" charset="0"/>
          </a:endParaRPr>
        </a:p>
      </dgm:t>
    </dgm:pt>
    <dgm:pt modelId="{0CCE6772-0D5A-43CA-B491-3ACDF35C8FD7}" type="parTrans" cxnId="{502A09EE-6C86-4075-8ED5-2CC188E7BEA7}">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085E93F8-3213-4FD2-857D-5A7A62DA7003}" type="sibTrans" cxnId="{502A09EE-6C86-4075-8ED5-2CC188E7BEA7}">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022C952E-E776-4BE3-ABCD-15654B1210D0}">
      <dgm:prSet custT="1"/>
      <dgm:spPr/>
      <dgm:t>
        <a:bodyPr/>
        <a:lstStyle/>
        <a:p>
          <a:pPr algn="ctr"/>
          <a:r>
            <a:rPr lang="tr-TR" sz="1600" b="1" smtClean="0">
              <a:latin typeface="Times New Roman" panose="02020603050405020304" pitchFamily="18" charset="0"/>
              <a:cs typeface="Times New Roman" panose="02020603050405020304" pitchFamily="18" charset="0"/>
            </a:rPr>
            <a:t>10</a:t>
          </a:r>
        </a:p>
        <a:p>
          <a:pPr algn="ctr"/>
          <a:r>
            <a:rPr lang="tr-TR" sz="1600" b="1" smtClean="0">
              <a:latin typeface="Times New Roman" panose="02020603050405020304" pitchFamily="18" charset="0"/>
              <a:cs typeface="Times New Roman" panose="02020603050405020304" pitchFamily="18" charset="0"/>
            </a:rPr>
            <a:t>ZZZS (CCCV)</a:t>
          </a:r>
          <a:endParaRPr lang="tr-TR" sz="1600" b="1">
            <a:latin typeface="Times New Roman" panose="02020603050405020304" pitchFamily="18" charset="0"/>
            <a:cs typeface="Times New Roman" panose="02020603050405020304" pitchFamily="18" charset="0"/>
          </a:endParaRPr>
        </a:p>
      </dgm:t>
    </dgm:pt>
    <dgm:pt modelId="{D4AE6B21-92E4-4122-B41E-10F6F7950216}" type="parTrans" cxnId="{2A1E17DB-B361-4D0D-9B77-FA9179ED2845}">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D4C149DC-4346-4249-B247-BBFFCB3EB8A5}" type="sibTrans" cxnId="{2A1E17DB-B361-4D0D-9B77-FA9179ED2845}">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AD840B1F-3898-40D8-9E79-29BC22434B02}">
      <dgm:prSet custT="1"/>
      <dgm:spPr/>
      <dgm:t>
        <a:bodyPr/>
        <a:lstStyle/>
        <a:p>
          <a:pPr algn="ctr"/>
          <a:r>
            <a:rPr lang="tr-TR" sz="1600" b="1" smtClean="0">
              <a:latin typeface="Times New Roman" panose="02020603050405020304" pitchFamily="18" charset="0"/>
              <a:cs typeface="Times New Roman" panose="02020603050405020304" pitchFamily="18" charset="0"/>
            </a:rPr>
            <a:t>11</a:t>
          </a:r>
        </a:p>
        <a:p>
          <a:pPr algn="ctr"/>
          <a:r>
            <a:rPr lang="tr-TR" sz="1600" b="1" smtClean="0">
              <a:latin typeface="Times New Roman" panose="02020603050405020304" pitchFamily="18" charset="0"/>
              <a:cs typeface="Times New Roman" panose="02020603050405020304" pitchFamily="18" charset="0"/>
            </a:rPr>
            <a:t>ZSZZZ (CVCCC)</a:t>
          </a:r>
          <a:endParaRPr lang="tr-TR" sz="1600" b="1">
            <a:latin typeface="Times New Roman" panose="02020603050405020304" pitchFamily="18" charset="0"/>
            <a:cs typeface="Times New Roman" panose="02020603050405020304" pitchFamily="18" charset="0"/>
          </a:endParaRPr>
        </a:p>
      </dgm:t>
    </dgm:pt>
    <dgm:pt modelId="{3A4FB752-20C7-4631-B590-91CFB7F42326}" type="parTrans" cxnId="{D7D71FAA-56EF-4052-85F1-53784BE081FE}">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0FA4AB32-4306-40B7-B1C5-8AD5A036B56D}" type="sibTrans" cxnId="{D7D71FAA-56EF-4052-85F1-53784BE081FE}">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AE86D7B2-FEF1-4BA4-9826-F93B7FF1F8DA}">
      <dgm:prSet custT="1"/>
      <dgm:spPr/>
      <dgm:t>
        <a:bodyPr/>
        <a:lstStyle/>
        <a:p>
          <a:pPr algn="ctr"/>
          <a:r>
            <a:rPr lang="tr-TR" sz="1600" b="1" smtClean="0">
              <a:latin typeface="Times New Roman" panose="02020603050405020304" pitchFamily="18" charset="0"/>
              <a:cs typeface="Times New Roman" panose="02020603050405020304" pitchFamily="18" charset="0"/>
            </a:rPr>
            <a:t>12</a:t>
          </a:r>
        </a:p>
        <a:p>
          <a:pPr algn="ctr"/>
          <a:r>
            <a:rPr lang="tr-TR" sz="1600" b="1" smtClean="0">
              <a:latin typeface="Times New Roman" panose="02020603050405020304" pitchFamily="18" charset="0"/>
              <a:cs typeface="Times New Roman" panose="02020603050405020304" pitchFamily="18" charset="0"/>
            </a:rPr>
            <a:t>ZZZSZ (CCCVC)</a:t>
          </a:r>
          <a:endParaRPr lang="tr-TR" sz="1600" b="1">
            <a:latin typeface="Times New Roman" panose="02020603050405020304" pitchFamily="18" charset="0"/>
            <a:cs typeface="Times New Roman" panose="02020603050405020304" pitchFamily="18" charset="0"/>
          </a:endParaRPr>
        </a:p>
      </dgm:t>
    </dgm:pt>
    <dgm:pt modelId="{C74F54C8-2DB4-40CE-B19B-6E1A4DF6B809}" type="parTrans" cxnId="{29A65996-2A03-4371-8A4A-310D272B94A9}">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4DEC30F6-943D-4ABF-892B-5D81521AE235}" type="sibTrans" cxnId="{29A65996-2A03-4371-8A4A-310D272B94A9}">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90334260-A300-4025-8BA6-FCADF5936840}">
      <dgm:prSet custT="1"/>
      <dgm:spPr/>
      <dgm:t>
        <a:bodyPr/>
        <a:lstStyle/>
        <a:p>
          <a:pPr algn="ctr"/>
          <a:r>
            <a:rPr lang="tr-TR" sz="1400" b="1" smtClean="0">
              <a:latin typeface="Times New Roman" panose="02020603050405020304" pitchFamily="18" charset="0"/>
              <a:cs typeface="Times New Roman" panose="02020603050405020304" pitchFamily="18" charset="0"/>
            </a:rPr>
            <a:t>13</a:t>
          </a:r>
        </a:p>
        <a:p>
          <a:pPr algn="ctr"/>
          <a:r>
            <a:rPr lang="tr-TR" sz="1400" b="1" smtClean="0">
              <a:latin typeface="Times New Roman" panose="02020603050405020304" pitchFamily="18" charset="0"/>
              <a:cs typeface="Times New Roman" panose="02020603050405020304" pitchFamily="18" charset="0"/>
            </a:rPr>
            <a:t>ZZZSZZ (CCCVCC)</a:t>
          </a:r>
          <a:endParaRPr lang="tr-TR" sz="1400" b="1" dirty="0">
            <a:latin typeface="Times New Roman" panose="02020603050405020304" pitchFamily="18" charset="0"/>
            <a:cs typeface="Times New Roman" panose="02020603050405020304" pitchFamily="18" charset="0"/>
          </a:endParaRPr>
        </a:p>
      </dgm:t>
    </dgm:pt>
    <dgm:pt modelId="{73FFBF01-ADAC-413F-86CC-4AAA97A04984}" type="parTrans" cxnId="{F05ABCA3-A3C7-4E1C-91D6-EC79EFC21F70}">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215DB32B-ED77-40DB-89BB-DCE1A96BB55D}" type="sibTrans" cxnId="{F05ABCA3-A3C7-4E1C-91D6-EC79EFC21F70}">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7F3828F6-8212-4AE6-B225-0E71B863E9C7}">
      <dgm:prSet custT="1"/>
      <dgm:spPr/>
      <dgm:t>
        <a:bodyPr/>
        <a:lstStyle/>
        <a:p>
          <a:pPr algn="ctr"/>
          <a:r>
            <a:rPr lang="tr-TR" sz="1600" b="1" smtClean="0">
              <a:latin typeface="Times New Roman" panose="02020603050405020304" pitchFamily="18" charset="0"/>
              <a:cs typeface="Times New Roman" panose="02020603050405020304" pitchFamily="18" charset="0"/>
            </a:rPr>
            <a:t>14</a:t>
          </a:r>
        </a:p>
        <a:p>
          <a:pPr algn="ctr"/>
          <a:r>
            <a:rPr lang="tr-TR" sz="1600" b="1" smtClean="0">
              <a:latin typeface="Times New Roman" panose="02020603050405020304" pitchFamily="18" charset="0"/>
              <a:cs typeface="Times New Roman" panose="02020603050405020304" pitchFamily="18" charset="0"/>
            </a:rPr>
            <a:t>Z (C)</a:t>
          </a:r>
          <a:endParaRPr lang="tr-TR" sz="1600" b="1">
            <a:latin typeface="Times New Roman" panose="02020603050405020304" pitchFamily="18" charset="0"/>
            <a:cs typeface="Times New Roman" panose="02020603050405020304" pitchFamily="18" charset="0"/>
          </a:endParaRPr>
        </a:p>
      </dgm:t>
    </dgm:pt>
    <dgm:pt modelId="{7623D44B-D299-4519-8EAA-8ED64C861D80}" type="parTrans" cxnId="{74386C51-4064-4AF9-9489-7469310D7918}">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89E376C1-BF79-47A2-9621-AE19F83ACF0F}" type="sibTrans" cxnId="{74386C51-4064-4AF9-9489-7469310D7918}">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7844D755-086F-4B05-9F8D-4D62CFA97226}">
      <dgm:prSet custT="1"/>
      <dgm:spPr/>
      <dgm:t>
        <a:bodyPr/>
        <a:lstStyle/>
        <a:p>
          <a:pPr algn="ctr"/>
          <a:r>
            <a:rPr lang="tr-TR" sz="1600" b="1" smtClean="0">
              <a:latin typeface="Times New Roman" panose="02020603050405020304" pitchFamily="18" charset="0"/>
              <a:cs typeface="Times New Roman" panose="02020603050405020304" pitchFamily="18" charset="0"/>
            </a:rPr>
            <a:t>15</a:t>
          </a:r>
        </a:p>
        <a:p>
          <a:pPr algn="ctr"/>
          <a:r>
            <a:rPr lang="tr-TR" sz="1600" b="1" smtClean="0">
              <a:latin typeface="Times New Roman" panose="02020603050405020304" pitchFamily="18" charset="0"/>
              <a:cs typeface="Times New Roman" panose="02020603050405020304" pitchFamily="18" charset="0"/>
            </a:rPr>
            <a:t>ZZSZZZ (CCVCCC)</a:t>
          </a:r>
          <a:endParaRPr lang="tr-TR" sz="1600" b="1">
            <a:latin typeface="Times New Roman" panose="02020603050405020304" pitchFamily="18" charset="0"/>
            <a:cs typeface="Times New Roman" panose="02020603050405020304" pitchFamily="18" charset="0"/>
          </a:endParaRPr>
        </a:p>
      </dgm:t>
    </dgm:pt>
    <dgm:pt modelId="{02FEF2C2-16B6-4EFC-B8B0-8F78922080D8}" type="parTrans" cxnId="{1DBBA003-1D17-47EF-B494-30E97209B6B6}">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7CE16243-3071-453B-B8C2-CF2BFAB2A0D5}" type="sibTrans" cxnId="{1DBBA003-1D17-47EF-B494-30E97209B6B6}">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802F0413-F95C-4732-9299-B4BABF3B53CF}">
      <dgm:prSet custT="1"/>
      <dgm:spPr/>
      <dgm:t>
        <a:bodyPr/>
        <a:lstStyle/>
        <a:p>
          <a:pPr algn="ctr"/>
          <a:r>
            <a:rPr lang="tr-TR" sz="1600" b="1" smtClean="0">
              <a:latin typeface="Times New Roman" panose="02020603050405020304" pitchFamily="18" charset="0"/>
              <a:cs typeface="Times New Roman" panose="02020603050405020304" pitchFamily="18" charset="0"/>
            </a:rPr>
            <a:t>16</a:t>
          </a:r>
        </a:p>
        <a:p>
          <a:pPr algn="ctr"/>
          <a:r>
            <a:rPr lang="tr-TR" sz="1600" b="1" smtClean="0">
              <a:latin typeface="Times New Roman" panose="02020603050405020304" pitchFamily="18" charset="0"/>
              <a:cs typeface="Times New Roman" panose="02020603050405020304" pitchFamily="18" charset="0"/>
            </a:rPr>
            <a:t>SZZZ (VCCC)</a:t>
          </a:r>
          <a:endParaRPr lang="tr-TR" sz="1600" b="1">
            <a:latin typeface="Times New Roman" panose="02020603050405020304" pitchFamily="18" charset="0"/>
            <a:cs typeface="Times New Roman" panose="02020603050405020304" pitchFamily="18" charset="0"/>
          </a:endParaRPr>
        </a:p>
      </dgm:t>
    </dgm:pt>
    <dgm:pt modelId="{1E85DE42-C19A-4D51-908A-34834BA86912}" type="parTrans" cxnId="{DE8B5101-84B5-4C14-B8B5-57581180972D}">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B68A6154-6AA3-496F-B8F3-836C6ED0147B}" type="sibTrans" cxnId="{DE8B5101-84B5-4C14-B8B5-57581180972D}">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155CAD2E-4FDB-4630-803C-5AF44E2BA6D1}">
      <dgm:prSet custT="1"/>
      <dgm:spPr/>
      <dgm:t>
        <a:bodyPr/>
        <a:lstStyle/>
        <a:p>
          <a:pPr algn="ctr"/>
          <a:r>
            <a:rPr lang="tr-TR" sz="1600" b="1" smtClean="0">
              <a:latin typeface="Times New Roman" panose="02020603050405020304" pitchFamily="18" charset="0"/>
              <a:cs typeface="Times New Roman" panose="02020603050405020304" pitchFamily="18" charset="0"/>
            </a:rPr>
            <a:t>17</a:t>
          </a:r>
        </a:p>
        <a:p>
          <a:pPr algn="ctr"/>
          <a:r>
            <a:rPr lang="tr-TR" sz="1600" b="1" smtClean="0">
              <a:latin typeface="Times New Roman" panose="02020603050405020304" pitchFamily="18" charset="0"/>
              <a:cs typeface="Times New Roman" panose="02020603050405020304" pitchFamily="18" charset="0"/>
            </a:rPr>
            <a:t>ZSZZZZ (CVCCCC)</a:t>
          </a:r>
          <a:endParaRPr lang="tr-TR" sz="1600" b="1">
            <a:latin typeface="Times New Roman" panose="02020603050405020304" pitchFamily="18" charset="0"/>
            <a:cs typeface="Times New Roman" panose="02020603050405020304" pitchFamily="18" charset="0"/>
          </a:endParaRPr>
        </a:p>
      </dgm:t>
    </dgm:pt>
    <dgm:pt modelId="{C6A32124-476D-4FD4-8AD5-2C2E07EC0D25}" type="parTrans" cxnId="{7899CA7A-FEE8-48BA-88FD-7EB8170DAE6A}">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9E4FAAFE-E6D1-4C3C-A8C7-2CE1F3F9CAB2}" type="sibTrans" cxnId="{7899CA7A-FEE8-48BA-88FD-7EB8170DAE6A}">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B0445617-A01E-4642-BD51-A50B82F1C806}">
      <dgm:prSet custT="1"/>
      <dgm:spPr/>
      <dgm:t>
        <a:bodyPr/>
        <a:lstStyle/>
        <a:p>
          <a:pPr algn="ctr"/>
          <a:r>
            <a:rPr lang="tr-TR" sz="1600" b="1" smtClean="0">
              <a:latin typeface="Times New Roman" panose="02020603050405020304" pitchFamily="18" charset="0"/>
              <a:cs typeface="Times New Roman" panose="02020603050405020304" pitchFamily="18" charset="0"/>
            </a:rPr>
            <a:t>18</a:t>
          </a:r>
        </a:p>
        <a:p>
          <a:pPr algn="ctr"/>
          <a:r>
            <a:rPr lang="tr-TR" sz="1600" b="1" smtClean="0">
              <a:latin typeface="Times New Roman" panose="02020603050405020304" pitchFamily="18" charset="0"/>
              <a:cs typeface="Times New Roman" panose="02020603050405020304" pitchFamily="18" charset="0"/>
            </a:rPr>
            <a:t>ZZ (CC)</a:t>
          </a:r>
          <a:endParaRPr lang="tr-TR" sz="1600" b="1">
            <a:latin typeface="Times New Roman" panose="02020603050405020304" pitchFamily="18" charset="0"/>
            <a:cs typeface="Times New Roman" panose="02020603050405020304" pitchFamily="18" charset="0"/>
          </a:endParaRPr>
        </a:p>
      </dgm:t>
    </dgm:pt>
    <dgm:pt modelId="{6AC9D5B3-F638-4348-A67B-BF57BD467FB7}" type="parTrans" cxnId="{5E1F41E5-79D2-4DB7-B695-0C727859CB58}">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57E8F6F4-0C15-4B88-BF78-8584956EAAF8}" type="sibTrans" cxnId="{5E1F41E5-79D2-4DB7-B695-0C727859CB58}">
      <dgm:prSet custT="1"/>
      <dgm:spPr/>
      <dgm:t>
        <a:bodyPr/>
        <a:lstStyle/>
        <a:p>
          <a:pPr algn="ctr"/>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38C882DE-D6FA-41C7-8B32-49DAD8AEFEBA}">
      <dgm:prSet custT="1"/>
      <dgm:spPr/>
      <dgm:t>
        <a:bodyPr/>
        <a:lstStyle/>
        <a:p>
          <a:pPr algn="ctr"/>
          <a:r>
            <a:rPr lang="tr-TR" sz="1600" b="1" smtClean="0">
              <a:latin typeface="Times New Roman" panose="02020603050405020304" pitchFamily="18" charset="0"/>
              <a:cs typeface="Times New Roman" panose="02020603050405020304" pitchFamily="18" charset="0"/>
            </a:rPr>
            <a:t>19</a:t>
          </a:r>
        </a:p>
        <a:p>
          <a:pPr algn="ctr"/>
          <a:r>
            <a:rPr lang="tr-TR" sz="1600" b="1" smtClean="0">
              <a:latin typeface="Times New Roman" panose="02020603050405020304" pitchFamily="18" charset="0"/>
              <a:cs typeface="Times New Roman" panose="02020603050405020304" pitchFamily="18" charset="0"/>
            </a:rPr>
            <a:t>ZZZSZZZ </a:t>
          </a:r>
          <a:r>
            <a:rPr lang="tr-TR" sz="1400" b="1" smtClean="0">
              <a:latin typeface="Times New Roman" panose="02020603050405020304" pitchFamily="18" charset="0"/>
              <a:cs typeface="Times New Roman" panose="02020603050405020304" pitchFamily="18" charset="0"/>
            </a:rPr>
            <a:t>(CCCVCCC)</a:t>
          </a:r>
          <a:endParaRPr lang="tr-TR" sz="1400" b="1" dirty="0">
            <a:latin typeface="Times New Roman" panose="02020603050405020304" pitchFamily="18" charset="0"/>
            <a:cs typeface="Times New Roman" panose="02020603050405020304" pitchFamily="18" charset="0"/>
          </a:endParaRPr>
        </a:p>
      </dgm:t>
    </dgm:pt>
    <dgm:pt modelId="{6E16E096-EB55-43AD-B5E8-F5CDFB3F1069}" type="parTrans" cxnId="{617E0B88-1ED3-44F6-807E-B5F984BC0269}">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6F0BB537-8DC9-4213-A46E-BACB02117560}" type="sibTrans" cxnId="{617E0B88-1ED3-44F6-807E-B5F984BC0269}">
      <dgm:prSet/>
      <dgm:spPr/>
      <dgm:t>
        <a:bodyPr/>
        <a:lstStyle/>
        <a:p>
          <a:pPr algn="ctr"/>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53DCBB99-BCAF-4A95-9B53-1F288117871D}" type="pres">
      <dgm:prSet presAssocID="{16ABFDE0-2ACE-4F7E-9985-420251020215}" presName="Name0" presStyleCnt="0">
        <dgm:presLayoutVars>
          <dgm:dir/>
          <dgm:resizeHandles val="exact"/>
        </dgm:presLayoutVars>
      </dgm:prSet>
      <dgm:spPr/>
      <dgm:t>
        <a:bodyPr/>
        <a:lstStyle/>
        <a:p>
          <a:endParaRPr lang="tr-TR"/>
        </a:p>
      </dgm:t>
    </dgm:pt>
    <dgm:pt modelId="{540F623C-04A8-4E71-9E2D-BC63785A070D}" type="pres">
      <dgm:prSet presAssocID="{BB914F32-53EB-42DB-803F-D686ED556E63}" presName="node" presStyleLbl="node1" presStyleIdx="0" presStyleCnt="19">
        <dgm:presLayoutVars>
          <dgm:bulletEnabled val="1"/>
        </dgm:presLayoutVars>
      </dgm:prSet>
      <dgm:spPr/>
      <dgm:t>
        <a:bodyPr/>
        <a:lstStyle/>
        <a:p>
          <a:endParaRPr lang="tr-TR"/>
        </a:p>
      </dgm:t>
    </dgm:pt>
    <dgm:pt modelId="{3A9207E9-8417-4DF7-8228-76B31BB0C048}" type="pres">
      <dgm:prSet presAssocID="{95CE3F98-5B14-43C1-B59C-AD296E4ABD9F}" presName="sibTrans" presStyleLbl="sibTrans1D1" presStyleIdx="0" presStyleCnt="18"/>
      <dgm:spPr/>
      <dgm:t>
        <a:bodyPr/>
        <a:lstStyle/>
        <a:p>
          <a:endParaRPr lang="tr-TR"/>
        </a:p>
      </dgm:t>
    </dgm:pt>
    <dgm:pt modelId="{26FC7850-9B96-4EEC-98C0-1460B8119313}" type="pres">
      <dgm:prSet presAssocID="{95CE3F98-5B14-43C1-B59C-AD296E4ABD9F}" presName="connectorText" presStyleLbl="sibTrans1D1" presStyleIdx="0" presStyleCnt="18"/>
      <dgm:spPr/>
      <dgm:t>
        <a:bodyPr/>
        <a:lstStyle/>
        <a:p>
          <a:endParaRPr lang="tr-TR"/>
        </a:p>
      </dgm:t>
    </dgm:pt>
    <dgm:pt modelId="{B8BDD4D4-7AD1-475B-9D1C-225FAE8D3083}" type="pres">
      <dgm:prSet presAssocID="{858E624A-2281-40C6-A374-C6D795E44912}" presName="node" presStyleLbl="node1" presStyleIdx="1" presStyleCnt="19">
        <dgm:presLayoutVars>
          <dgm:bulletEnabled val="1"/>
        </dgm:presLayoutVars>
      </dgm:prSet>
      <dgm:spPr/>
      <dgm:t>
        <a:bodyPr/>
        <a:lstStyle/>
        <a:p>
          <a:endParaRPr lang="tr-TR"/>
        </a:p>
      </dgm:t>
    </dgm:pt>
    <dgm:pt modelId="{8E51D83C-AA44-4AAB-8220-CA3F5FDDBED9}" type="pres">
      <dgm:prSet presAssocID="{790E0A99-0062-414D-8C3F-7C9AA8C27660}" presName="sibTrans" presStyleLbl="sibTrans1D1" presStyleIdx="1" presStyleCnt="18"/>
      <dgm:spPr/>
      <dgm:t>
        <a:bodyPr/>
        <a:lstStyle/>
        <a:p>
          <a:endParaRPr lang="tr-TR"/>
        </a:p>
      </dgm:t>
    </dgm:pt>
    <dgm:pt modelId="{5561E417-3071-4E85-89D6-D7FD464D42FB}" type="pres">
      <dgm:prSet presAssocID="{790E0A99-0062-414D-8C3F-7C9AA8C27660}" presName="connectorText" presStyleLbl="sibTrans1D1" presStyleIdx="1" presStyleCnt="18"/>
      <dgm:spPr/>
      <dgm:t>
        <a:bodyPr/>
        <a:lstStyle/>
        <a:p>
          <a:endParaRPr lang="tr-TR"/>
        </a:p>
      </dgm:t>
    </dgm:pt>
    <dgm:pt modelId="{60C6B33E-C2FC-4CBE-98CE-675648B2DBBE}" type="pres">
      <dgm:prSet presAssocID="{2A6E00DF-514D-4C40-9F72-D62A58F73D14}" presName="node" presStyleLbl="node1" presStyleIdx="2" presStyleCnt="19">
        <dgm:presLayoutVars>
          <dgm:bulletEnabled val="1"/>
        </dgm:presLayoutVars>
      </dgm:prSet>
      <dgm:spPr/>
      <dgm:t>
        <a:bodyPr/>
        <a:lstStyle/>
        <a:p>
          <a:endParaRPr lang="tr-TR"/>
        </a:p>
      </dgm:t>
    </dgm:pt>
    <dgm:pt modelId="{8BC98245-E967-424E-931F-D9CB0B891796}" type="pres">
      <dgm:prSet presAssocID="{836855E4-7829-471A-AE83-3051B147F8A7}" presName="sibTrans" presStyleLbl="sibTrans1D1" presStyleIdx="2" presStyleCnt="18"/>
      <dgm:spPr/>
      <dgm:t>
        <a:bodyPr/>
        <a:lstStyle/>
        <a:p>
          <a:endParaRPr lang="tr-TR"/>
        </a:p>
      </dgm:t>
    </dgm:pt>
    <dgm:pt modelId="{5480A042-04CE-456B-A1D1-5EFFC986A3A4}" type="pres">
      <dgm:prSet presAssocID="{836855E4-7829-471A-AE83-3051B147F8A7}" presName="connectorText" presStyleLbl="sibTrans1D1" presStyleIdx="2" presStyleCnt="18"/>
      <dgm:spPr/>
      <dgm:t>
        <a:bodyPr/>
        <a:lstStyle/>
        <a:p>
          <a:endParaRPr lang="tr-TR"/>
        </a:p>
      </dgm:t>
    </dgm:pt>
    <dgm:pt modelId="{87B1B018-FF97-4CED-8DDF-698BBB6F0F23}" type="pres">
      <dgm:prSet presAssocID="{F3ACFD50-52BF-4B25-A3F1-6C410992AA63}" presName="node" presStyleLbl="node1" presStyleIdx="3" presStyleCnt="19">
        <dgm:presLayoutVars>
          <dgm:bulletEnabled val="1"/>
        </dgm:presLayoutVars>
      </dgm:prSet>
      <dgm:spPr/>
      <dgm:t>
        <a:bodyPr/>
        <a:lstStyle/>
        <a:p>
          <a:endParaRPr lang="tr-TR"/>
        </a:p>
      </dgm:t>
    </dgm:pt>
    <dgm:pt modelId="{C8F834F0-8905-4EEC-8FA5-10D94DE8361A}" type="pres">
      <dgm:prSet presAssocID="{779C91C4-7728-411A-908C-A7127B946B1F}" presName="sibTrans" presStyleLbl="sibTrans1D1" presStyleIdx="3" presStyleCnt="18"/>
      <dgm:spPr/>
      <dgm:t>
        <a:bodyPr/>
        <a:lstStyle/>
        <a:p>
          <a:endParaRPr lang="tr-TR"/>
        </a:p>
      </dgm:t>
    </dgm:pt>
    <dgm:pt modelId="{DDD07545-5DC5-48DA-BA61-5B25E4DF9C98}" type="pres">
      <dgm:prSet presAssocID="{779C91C4-7728-411A-908C-A7127B946B1F}" presName="connectorText" presStyleLbl="sibTrans1D1" presStyleIdx="3" presStyleCnt="18"/>
      <dgm:spPr/>
      <dgm:t>
        <a:bodyPr/>
        <a:lstStyle/>
        <a:p>
          <a:endParaRPr lang="tr-TR"/>
        </a:p>
      </dgm:t>
    </dgm:pt>
    <dgm:pt modelId="{D419C56A-A2E1-4619-92F1-9CCBA11DAE81}" type="pres">
      <dgm:prSet presAssocID="{B79C0D85-BE52-4768-B5A1-96FE6683AAEA}" presName="node" presStyleLbl="node1" presStyleIdx="4" presStyleCnt="19">
        <dgm:presLayoutVars>
          <dgm:bulletEnabled val="1"/>
        </dgm:presLayoutVars>
      </dgm:prSet>
      <dgm:spPr/>
      <dgm:t>
        <a:bodyPr/>
        <a:lstStyle/>
        <a:p>
          <a:endParaRPr lang="tr-TR"/>
        </a:p>
      </dgm:t>
    </dgm:pt>
    <dgm:pt modelId="{42633A29-ECC6-4F39-8639-E69C498AAF91}" type="pres">
      <dgm:prSet presAssocID="{81265204-644C-40CE-9346-DC3D3CE79671}" presName="sibTrans" presStyleLbl="sibTrans1D1" presStyleIdx="4" presStyleCnt="18"/>
      <dgm:spPr/>
      <dgm:t>
        <a:bodyPr/>
        <a:lstStyle/>
        <a:p>
          <a:endParaRPr lang="tr-TR"/>
        </a:p>
      </dgm:t>
    </dgm:pt>
    <dgm:pt modelId="{FEC6E03F-C38D-42FE-A82C-0A60A1414626}" type="pres">
      <dgm:prSet presAssocID="{81265204-644C-40CE-9346-DC3D3CE79671}" presName="connectorText" presStyleLbl="sibTrans1D1" presStyleIdx="4" presStyleCnt="18"/>
      <dgm:spPr/>
      <dgm:t>
        <a:bodyPr/>
        <a:lstStyle/>
        <a:p>
          <a:endParaRPr lang="tr-TR"/>
        </a:p>
      </dgm:t>
    </dgm:pt>
    <dgm:pt modelId="{7B14BE35-A2F1-42FF-867E-105748F4725F}" type="pres">
      <dgm:prSet presAssocID="{B1BE3BA9-EC5A-4648-A5A4-E8ECB676C5EE}" presName="node" presStyleLbl="node1" presStyleIdx="5" presStyleCnt="19">
        <dgm:presLayoutVars>
          <dgm:bulletEnabled val="1"/>
        </dgm:presLayoutVars>
      </dgm:prSet>
      <dgm:spPr/>
      <dgm:t>
        <a:bodyPr/>
        <a:lstStyle/>
        <a:p>
          <a:endParaRPr lang="tr-TR"/>
        </a:p>
      </dgm:t>
    </dgm:pt>
    <dgm:pt modelId="{679A4382-AEEE-4529-A915-8FC34A701D6F}" type="pres">
      <dgm:prSet presAssocID="{E1949E8C-4412-45DB-A19C-4935B4FF1857}" presName="sibTrans" presStyleLbl="sibTrans1D1" presStyleIdx="5" presStyleCnt="18"/>
      <dgm:spPr/>
      <dgm:t>
        <a:bodyPr/>
        <a:lstStyle/>
        <a:p>
          <a:endParaRPr lang="tr-TR"/>
        </a:p>
      </dgm:t>
    </dgm:pt>
    <dgm:pt modelId="{843F8517-CA4B-4970-AC35-048AADB97551}" type="pres">
      <dgm:prSet presAssocID="{E1949E8C-4412-45DB-A19C-4935B4FF1857}" presName="connectorText" presStyleLbl="sibTrans1D1" presStyleIdx="5" presStyleCnt="18"/>
      <dgm:spPr/>
      <dgm:t>
        <a:bodyPr/>
        <a:lstStyle/>
        <a:p>
          <a:endParaRPr lang="tr-TR"/>
        </a:p>
      </dgm:t>
    </dgm:pt>
    <dgm:pt modelId="{69AF058E-9FEE-45E7-B7A9-F6E099D189F4}" type="pres">
      <dgm:prSet presAssocID="{42237773-44D8-4CC7-9E71-5939B66F4935}" presName="node" presStyleLbl="node1" presStyleIdx="6" presStyleCnt="19">
        <dgm:presLayoutVars>
          <dgm:bulletEnabled val="1"/>
        </dgm:presLayoutVars>
      </dgm:prSet>
      <dgm:spPr/>
      <dgm:t>
        <a:bodyPr/>
        <a:lstStyle/>
        <a:p>
          <a:endParaRPr lang="tr-TR"/>
        </a:p>
      </dgm:t>
    </dgm:pt>
    <dgm:pt modelId="{1E0458FC-13B0-4651-BA07-DC35C991AC5E}" type="pres">
      <dgm:prSet presAssocID="{73E0D365-D222-4247-B7DD-CBD5FABB992F}" presName="sibTrans" presStyleLbl="sibTrans1D1" presStyleIdx="6" presStyleCnt="18"/>
      <dgm:spPr/>
      <dgm:t>
        <a:bodyPr/>
        <a:lstStyle/>
        <a:p>
          <a:endParaRPr lang="tr-TR"/>
        </a:p>
      </dgm:t>
    </dgm:pt>
    <dgm:pt modelId="{2F77DC16-2848-4D71-A31B-DBB60D86211D}" type="pres">
      <dgm:prSet presAssocID="{73E0D365-D222-4247-B7DD-CBD5FABB992F}" presName="connectorText" presStyleLbl="sibTrans1D1" presStyleIdx="6" presStyleCnt="18"/>
      <dgm:spPr/>
      <dgm:t>
        <a:bodyPr/>
        <a:lstStyle/>
        <a:p>
          <a:endParaRPr lang="tr-TR"/>
        </a:p>
      </dgm:t>
    </dgm:pt>
    <dgm:pt modelId="{7EF684A6-373E-4A3C-AE43-B7359F40C726}" type="pres">
      <dgm:prSet presAssocID="{B61B6850-4CD6-4F69-A779-392F708EB363}" presName="node" presStyleLbl="node1" presStyleIdx="7" presStyleCnt="19">
        <dgm:presLayoutVars>
          <dgm:bulletEnabled val="1"/>
        </dgm:presLayoutVars>
      </dgm:prSet>
      <dgm:spPr/>
      <dgm:t>
        <a:bodyPr/>
        <a:lstStyle/>
        <a:p>
          <a:endParaRPr lang="tr-TR"/>
        </a:p>
      </dgm:t>
    </dgm:pt>
    <dgm:pt modelId="{2646B312-434F-4C6B-9339-5FC0448407D2}" type="pres">
      <dgm:prSet presAssocID="{342B87EA-FF20-4CE5-A17D-175809C2E5F2}" presName="sibTrans" presStyleLbl="sibTrans1D1" presStyleIdx="7" presStyleCnt="18"/>
      <dgm:spPr/>
      <dgm:t>
        <a:bodyPr/>
        <a:lstStyle/>
        <a:p>
          <a:endParaRPr lang="tr-TR"/>
        </a:p>
      </dgm:t>
    </dgm:pt>
    <dgm:pt modelId="{9D6A4166-2E2A-483C-9108-C1A8A2C1EAF9}" type="pres">
      <dgm:prSet presAssocID="{342B87EA-FF20-4CE5-A17D-175809C2E5F2}" presName="connectorText" presStyleLbl="sibTrans1D1" presStyleIdx="7" presStyleCnt="18"/>
      <dgm:spPr/>
      <dgm:t>
        <a:bodyPr/>
        <a:lstStyle/>
        <a:p>
          <a:endParaRPr lang="tr-TR"/>
        </a:p>
      </dgm:t>
    </dgm:pt>
    <dgm:pt modelId="{7C187A59-071B-4954-92C9-3190A860CA01}" type="pres">
      <dgm:prSet presAssocID="{05056ADC-095F-4E7E-8D1D-79E9592340B7}" presName="node" presStyleLbl="node1" presStyleIdx="8" presStyleCnt="19">
        <dgm:presLayoutVars>
          <dgm:bulletEnabled val="1"/>
        </dgm:presLayoutVars>
      </dgm:prSet>
      <dgm:spPr/>
      <dgm:t>
        <a:bodyPr/>
        <a:lstStyle/>
        <a:p>
          <a:endParaRPr lang="tr-TR"/>
        </a:p>
      </dgm:t>
    </dgm:pt>
    <dgm:pt modelId="{90102ADE-4B61-4B4A-943A-BE2EE30B068B}" type="pres">
      <dgm:prSet presAssocID="{085E93F8-3213-4FD2-857D-5A7A62DA7003}" presName="sibTrans" presStyleLbl="sibTrans1D1" presStyleIdx="8" presStyleCnt="18"/>
      <dgm:spPr/>
      <dgm:t>
        <a:bodyPr/>
        <a:lstStyle/>
        <a:p>
          <a:endParaRPr lang="tr-TR"/>
        </a:p>
      </dgm:t>
    </dgm:pt>
    <dgm:pt modelId="{7930E580-14E4-4250-AFC8-2EC9A54EB91C}" type="pres">
      <dgm:prSet presAssocID="{085E93F8-3213-4FD2-857D-5A7A62DA7003}" presName="connectorText" presStyleLbl="sibTrans1D1" presStyleIdx="8" presStyleCnt="18"/>
      <dgm:spPr/>
      <dgm:t>
        <a:bodyPr/>
        <a:lstStyle/>
        <a:p>
          <a:endParaRPr lang="tr-TR"/>
        </a:p>
      </dgm:t>
    </dgm:pt>
    <dgm:pt modelId="{298410AC-E41D-478A-A889-8F1460CC309B}" type="pres">
      <dgm:prSet presAssocID="{022C952E-E776-4BE3-ABCD-15654B1210D0}" presName="node" presStyleLbl="node1" presStyleIdx="9" presStyleCnt="19">
        <dgm:presLayoutVars>
          <dgm:bulletEnabled val="1"/>
        </dgm:presLayoutVars>
      </dgm:prSet>
      <dgm:spPr/>
      <dgm:t>
        <a:bodyPr/>
        <a:lstStyle/>
        <a:p>
          <a:endParaRPr lang="tr-TR"/>
        </a:p>
      </dgm:t>
    </dgm:pt>
    <dgm:pt modelId="{9A9D0D4C-9C10-4C23-9A83-A14793220780}" type="pres">
      <dgm:prSet presAssocID="{D4C149DC-4346-4249-B247-BBFFCB3EB8A5}" presName="sibTrans" presStyleLbl="sibTrans1D1" presStyleIdx="9" presStyleCnt="18"/>
      <dgm:spPr/>
      <dgm:t>
        <a:bodyPr/>
        <a:lstStyle/>
        <a:p>
          <a:endParaRPr lang="tr-TR"/>
        </a:p>
      </dgm:t>
    </dgm:pt>
    <dgm:pt modelId="{D03F6C69-7F0F-4A04-AFF9-7F1FC77CD172}" type="pres">
      <dgm:prSet presAssocID="{D4C149DC-4346-4249-B247-BBFFCB3EB8A5}" presName="connectorText" presStyleLbl="sibTrans1D1" presStyleIdx="9" presStyleCnt="18"/>
      <dgm:spPr/>
      <dgm:t>
        <a:bodyPr/>
        <a:lstStyle/>
        <a:p>
          <a:endParaRPr lang="tr-TR"/>
        </a:p>
      </dgm:t>
    </dgm:pt>
    <dgm:pt modelId="{6916B4F0-346D-4356-A7C6-64283B581AA3}" type="pres">
      <dgm:prSet presAssocID="{AD840B1F-3898-40D8-9E79-29BC22434B02}" presName="node" presStyleLbl="node1" presStyleIdx="10" presStyleCnt="19">
        <dgm:presLayoutVars>
          <dgm:bulletEnabled val="1"/>
        </dgm:presLayoutVars>
      </dgm:prSet>
      <dgm:spPr/>
      <dgm:t>
        <a:bodyPr/>
        <a:lstStyle/>
        <a:p>
          <a:endParaRPr lang="tr-TR"/>
        </a:p>
      </dgm:t>
    </dgm:pt>
    <dgm:pt modelId="{6C3A8DA6-366A-46F8-8FB0-D80FE6017483}" type="pres">
      <dgm:prSet presAssocID="{0FA4AB32-4306-40B7-B1C5-8AD5A036B56D}" presName="sibTrans" presStyleLbl="sibTrans1D1" presStyleIdx="10" presStyleCnt="18"/>
      <dgm:spPr/>
      <dgm:t>
        <a:bodyPr/>
        <a:lstStyle/>
        <a:p>
          <a:endParaRPr lang="tr-TR"/>
        </a:p>
      </dgm:t>
    </dgm:pt>
    <dgm:pt modelId="{96FBFD03-797A-4AD3-8D13-A153C652C07E}" type="pres">
      <dgm:prSet presAssocID="{0FA4AB32-4306-40B7-B1C5-8AD5A036B56D}" presName="connectorText" presStyleLbl="sibTrans1D1" presStyleIdx="10" presStyleCnt="18"/>
      <dgm:spPr/>
      <dgm:t>
        <a:bodyPr/>
        <a:lstStyle/>
        <a:p>
          <a:endParaRPr lang="tr-TR"/>
        </a:p>
      </dgm:t>
    </dgm:pt>
    <dgm:pt modelId="{2E69154F-797D-41E2-8769-4216C738F576}" type="pres">
      <dgm:prSet presAssocID="{AE86D7B2-FEF1-4BA4-9826-F93B7FF1F8DA}" presName="node" presStyleLbl="node1" presStyleIdx="11" presStyleCnt="19">
        <dgm:presLayoutVars>
          <dgm:bulletEnabled val="1"/>
        </dgm:presLayoutVars>
      </dgm:prSet>
      <dgm:spPr/>
      <dgm:t>
        <a:bodyPr/>
        <a:lstStyle/>
        <a:p>
          <a:endParaRPr lang="tr-TR"/>
        </a:p>
      </dgm:t>
    </dgm:pt>
    <dgm:pt modelId="{89B74D28-2B41-4ADC-BF70-544B34B24FBA}" type="pres">
      <dgm:prSet presAssocID="{4DEC30F6-943D-4ABF-892B-5D81521AE235}" presName="sibTrans" presStyleLbl="sibTrans1D1" presStyleIdx="11" presStyleCnt="18"/>
      <dgm:spPr/>
      <dgm:t>
        <a:bodyPr/>
        <a:lstStyle/>
        <a:p>
          <a:endParaRPr lang="tr-TR"/>
        </a:p>
      </dgm:t>
    </dgm:pt>
    <dgm:pt modelId="{E981A0ED-1D9B-496D-AD2F-6496CCDA72E7}" type="pres">
      <dgm:prSet presAssocID="{4DEC30F6-943D-4ABF-892B-5D81521AE235}" presName="connectorText" presStyleLbl="sibTrans1D1" presStyleIdx="11" presStyleCnt="18"/>
      <dgm:spPr/>
      <dgm:t>
        <a:bodyPr/>
        <a:lstStyle/>
        <a:p>
          <a:endParaRPr lang="tr-TR"/>
        </a:p>
      </dgm:t>
    </dgm:pt>
    <dgm:pt modelId="{88CBDB81-0F09-4BB4-AB06-3D6E0D3AC32D}" type="pres">
      <dgm:prSet presAssocID="{90334260-A300-4025-8BA6-FCADF5936840}" presName="node" presStyleLbl="node1" presStyleIdx="12" presStyleCnt="19">
        <dgm:presLayoutVars>
          <dgm:bulletEnabled val="1"/>
        </dgm:presLayoutVars>
      </dgm:prSet>
      <dgm:spPr/>
      <dgm:t>
        <a:bodyPr/>
        <a:lstStyle/>
        <a:p>
          <a:endParaRPr lang="tr-TR"/>
        </a:p>
      </dgm:t>
    </dgm:pt>
    <dgm:pt modelId="{3B36ADCE-E457-4EEF-8D87-4623AAD31D65}" type="pres">
      <dgm:prSet presAssocID="{215DB32B-ED77-40DB-89BB-DCE1A96BB55D}" presName="sibTrans" presStyleLbl="sibTrans1D1" presStyleIdx="12" presStyleCnt="18"/>
      <dgm:spPr/>
      <dgm:t>
        <a:bodyPr/>
        <a:lstStyle/>
        <a:p>
          <a:endParaRPr lang="tr-TR"/>
        </a:p>
      </dgm:t>
    </dgm:pt>
    <dgm:pt modelId="{2604586E-1EDB-41B7-A58D-9F47D503ECDF}" type="pres">
      <dgm:prSet presAssocID="{215DB32B-ED77-40DB-89BB-DCE1A96BB55D}" presName="connectorText" presStyleLbl="sibTrans1D1" presStyleIdx="12" presStyleCnt="18"/>
      <dgm:spPr/>
      <dgm:t>
        <a:bodyPr/>
        <a:lstStyle/>
        <a:p>
          <a:endParaRPr lang="tr-TR"/>
        </a:p>
      </dgm:t>
    </dgm:pt>
    <dgm:pt modelId="{FBC252F4-CAE0-45DB-8693-DAE52405EA56}" type="pres">
      <dgm:prSet presAssocID="{7F3828F6-8212-4AE6-B225-0E71B863E9C7}" presName="node" presStyleLbl="node1" presStyleIdx="13" presStyleCnt="19">
        <dgm:presLayoutVars>
          <dgm:bulletEnabled val="1"/>
        </dgm:presLayoutVars>
      </dgm:prSet>
      <dgm:spPr/>
      <dgm:t>
        <a:bodyPr/>
        <a:lstStyle/>
        <a:p>
          <a:endParaRPr lang="tr-TR"/>
        </a:p>
      </dgm:t>
    </dgm:pt>
    <dgm:pt modelId="{8540827B-2D0D-41F4-8781-FBFB03C3D109}" type="pres">
      <dgm:prSet presAssocID="{89E376C1-BF79-47A2-9621-AE19F83ACF0F}" presName="sibTrans" presStyleLbl="sibTrans1D1" presStyleIdx="13" presStyleCnt="18"/>
      <dgm:spPr/>
      <dgm:t>
        <a:bodyPr/>
        <a:lstStyle/>
        <a:p>
          <a:endParaRPr lang="tr-TR"/>
        </a:p>
      </dgm:t>
    </dgm:pt>
    <dgm:pt modelId="{B42D1424-0E34-44EF-AE9D-0C19915A2F77}" type="pres">
      <dgm:prSet presAssocID="{89E376C1-BF79-47A2-9621-AE19F83ACF0F}" presName="connectorText" presStyleLbl="sibTrans1D1" presStyleIdx="13" presStyleCnt="18"/>
      <dgm:spPr/>
      <dgm:t>
        <a:bodyPr/>
        <a:lstStyle/>
        <a:p>
          <a:endParaRPr lang="tr-TR"/>
        </a:p>
      </dgm:t>
    </dgm:pt>
    <dgm:pt modelId="{39048F97-71DD-4AAE-90A0-CEA6DA59E4A6}" type="pres">
      <dgm:prSet presAssocID="{7844D755-086F-4B05-9F8D-4D62CFA97226}" presName="node" presStyleLbl="node1" presStyleIdx="14" presStyleCnt="19">
        <dgm:presLayoutVars>
          <dgm:bulletEnabled val="1"/>
        </dgm:presLayoutVars>
      </dgm:prSet>
      <dgm:spPr/>
      <dgm:t>
        <a:bodyPr/>
        <a:lstStyle/>
        <a:p>
          <a:endParaRPr lang="tr-TR"/>
        </a:p>
      </dgm:t>
    </dgm:pt>
    <dgm:pt modelId="{48E2F74E-8C77-4A76-9987-B546F92BBFED}" type="pres">
      <dgm:prSet presAssocID="{7CE16243-3071-453B-B8C2-CF2BFAB2A0D5}" presName="sibTrans" presStyleLbl="sibTrans1D1" presStyleIdx="14" presStyleCnt="18"/>
      <dgm:spPr/>
      <dgm:t>
        <a:bodyPr/>
        <a:lstStyle/>
        <a:p>
          <a:endParaRPr lang="tr-TR"/>
        </a:p>
      </dgm:t>
    </dgm:pt>
    <dgm:pt modelId="{AB05F50B-90E0-46BD-81B2-231A56B97A91}" type="pres">
      <dgm:prSet presAssocID="{7CE16243-3071-453B-B8C2-CF2BFAB2A0D5}" presName="connectorText" presStyleLbl="sibTrans1D1" presStyleIdx="14" presStyleCnt="18"/>
      <dgm:spPr/>
      <dgm:t>
        <a:bodyPr/>
        <a:lstStyle/>
        <a:p>
          <a:endParaRPr lang="tr-TR"/>
        </a:p>
      </dgm:t>
    </dgm:pt>
    <dgm:pt modelId="{2E742C73-3785-48D2-B1FD-35460950644E}" type="pres">
      <dgm:prSet presAssocID="{802F0413-F95C-4732-9299-B4BABF3B53CF}" presName="node" presStyleLbl="node1" presStyleIdx="15" presStyleCnt="19">
        <dgm:presLayoutVars>
          <dgm:bulletEnabled val="1"/>
        </dgm:presLayoutVars>
      </dgm:prSet>
      <dgm:spPr/>
      <dgm:t>
        <a:bodyPr/>
        <a:lstStyle/>
        <a:p>
          <a:endParaRPr lang="tr-TR"/>
        </a:p>
      </dgm:t>
    </dgm:pt>
    <dgm:pt modelId="{34EC8A65-7EAA-417C-BAB7-BC61032C83BD}" type="pres">
      <dgm:prSet presAssocID="{B68A6154-6AA3-496F-B8F3-836C6ED0147B}" presName="sibTrans" presStyleLbl="sibTrans1D1" presStyleIdx="15" presStyleCnt="18"/>
      <dgm:spPr/>
      <dgm:t>
        <a:bodyPr/>
        <a:lstStyle/>
        <a:p>
          <a:endParaRPr lang="tr-TR"/>
        </a:p>
      </dgm:t>
    </dgm:pt>
    <dgm:pt modelId="{5A1423B0-C32D-418E-994E-33187C561EFB}" type="pres">
      <dgm:prSet presAssocID="{B68A6154-6AA3-496F-B8F3-836C6ED0147B}" presName="connectorText" presStyleLbl="sibTrans1D1" presStyleIdx="15" presStyleCnt="18"/>
      <dgm:spPr/>
      <dgm:t>
        <a:bodyPr/>
        <a:lstStyle/>
        <a:p>
          <a:endParaRPr lang="tr-TR"/>
        </a:p>
      </dgm:t>
    </dgm:pt>
    <dgm:pt modelId="{0FDF1341-F1E0-4011-AE77-B64BBA3C5D52}" type="pres">
      <dgm:prSet presAssocID="{155CAD2E-4FDB-4630-803C-5AF44E2BA6D1}" presName="node" presStyleLbl="node1" presStyleIdx="16" presStyleCnt="19">
        <dgm:presLayoutVars>
          <dgm:bulletEnabled val="1"/>
        </dgm:presLayoutVars>
      </dgm:prSet>
      <dgm:spPr/>
      <dgm:t>
        <a:bodyPr/>
        <a:lstStyle/>
        <a:p>
          <a:endParaRPr lang="tr-TR"/>
        </a:p>
      </dgm:t>
    </dgm:pt>
    <dgm:pt modelId="{BDD5F81B-DF6B-4C21-94A3-C0FDADEE732E}" type="pres">
      <dgm:prSet presAssocID="{9E4FAAFE-E6D1-4C3C-A8C7-2CE1F3F9CAB2}" presName="sibTrans" presStyleLbl="sibTrans1D1" presStyleIdx="16" presStyleCnt="18"/>
      <dgm:spPr/>
      <dgm:t>
        <a:bodyPr/>
        <a:lstStyle/>
        <a:p>
          <a:endParaRPr lang="tr-TR"/>
        </a:p>
      </dgm:t>
    </dgm:pt>
    <dgm:pt modelId="{85FCF3A5-6B5C-4ED6-ABC3-22DA85FE730B}" type="pres">
      <dgm:prSet presAssocID="{9E4FAAFE-E6D1-4C3C-A8C7-2CE1F3F9CAB2}" presName="connectorText" presStyleLbl="sibTrans1D1" presStyleIdx="16" presStyleCnt="18"/>
      <dgm:spPr/>
      <dgm:t>
        <a:bodyPr/>
        <a:lstStyle/>
        <a:p>
          <a:endParaRPr lang="tr-TR"/>
        </a:p>
      </dgm:t>
    </dgm:pt>
    <dgm:pt modelId="{ED109B70-D377-406C-A665-1CE301B65133}" type="pres">
      <dgm:prSet presAssocID="{B0445617-A01E-4642-BD51-A50B82F1C806}" presName="node" presStyleLbl="node1" presStyleIdx="17" presStyleCnt="19">
        <dgm:presLayoutVars>
          <dgm:bulletEnabled val="1"/>
        </dgm:presLayoutVars>
      </dgm:prSet>
      <dgm:spPr/>
      <dgm:t>
        <a:bodyPr/>
        <a:lstStyle/>
        <a:p>
          <a:endParaRPr lang="tr-TR"/>
        </a:p>
      </dgm:t>
    </dgm:pt>
    <dgm:pt modelId="{A688ACAB-3A7A-495E-8D8D-E98E46F9B0F5}" type="pres">
      <dgm:prSet presAssocID="{57E8F6F4-0C15-4B88-BF78-8584956EAAF8}" presName="sibTrans" presStyleLbl="sibTrans1D1" presStyleIdx="17" presStyleCnt="18"/>
      <dgm:spPr/>
      <dgm:t>
        <a:bodyPr/>
        <a:lstStyle/>
        <a:p>
          <a:endParaRPr lang="tr-TR"/>
        </a:p>
      </dgm:t>
    </dgm:pt>
    <dgm:pt modelId="{17600884-34BC-4B31-986B-C0EA1080D63B}" type="pres">
      <dgm:prSet presAssocID="{57E8F6F4-0C15-4B88-BF78-8584956EAAF8}" presName="connectorText" presStyleLbl="sibTrans1D1" presStyleIdx="17" presStyleCnt="18"/>
      <dgm:spPr/>
      <dgm:t>
        <a:bodyPr/>
        <a:lstStyle/>
        <a:p>
          <a:endParaRPr lang="tr-TR"/>
        </a:p>
      </dgm:t>
    </dgm:pt>
    <dgm:pt modelId="{678CDD50-C501-4E40-8DE4-A4C37C80AEF9}" type="pres">
      <dgm:prSet presAssocID="{38C882DE-D6FA-41C7-8B32-49DAD8AEFEBA}" presName="node" presStyleLbl="node1" presStyleIdx="18" presStyleCnt="19">
        <dgm:presLayoutVars>
          <dgm:bulletEnabled val="1"/>
        </dgm:presLayoutVars>
      </dgm:prSet>
      <dgm:spPr/>
      <dgm:t>
        <a:bodyPr/>
        <a:lstStyle/>
        <a:p>
          <a:endParaRPr lang="tr-TR"/>
        </a:p>
      </dgm:t>
    </dgm:pt>
  </dgm:ptLst>
  <dgm:cxnLst>
    <dgm:cxn modelId="{C693877B-CC33-40BD-9810-1F6AC87EF6F2}" type="presOf" srcId="{342B87EA-FF20-4CE5-A17D-175809C2E5F2}" destId="{2646B312-434F-4C6B-9339-5FC0448407D2}" srcOrd="0" destOrd="0" presId="urn:microsoft.com/office/officeart/2005/8/layout/bProcess3"/>
    <dgm:cxn modelId="{8D3A3C3F-97AB-4E34-8E77-8598F9C84E47}" type="presOf" srcId="{779C91C4-7728-411A-908C-A7127B946B1F}" destId="{DDD07545-5DC5-48DA-BA61-5B25E4DF9C98}" srcOrd="1" destOrd="0" presId="urn:microsoft.com/office/officeart/2005/8/layout/bProcess3"/>
    <dgm:cxn modelId="{46ACFC16-5591-4DEC-B35F-8F8EFCB0E38C}" srcId="{16ABFDE0-2ACE-4F7E-9985-420251020215}" destId="{B1BE3BA9-EC5A-4648-A5A4-E8ECB676C5EE}" srcOrd="5" destOrd="0" parTransId="{B8595F45-6FC5-488E-98DA-0587CC5DD401}" sibTransId="{E1949E8C-4412-45DB-A19C-4935B4FF1857}"/>
    <dgm:cxn modelId="{2161263E-F94D-4168-81D7-7988E4F6E025}" type="presOf" srcId="{7CE16243-3071-453B-B8C2-CF2BFAB2A0D5}" destId="{AB05F50B-90E0-46BD-81B2-231A56B97A91}" srcOrd="1" destOrd="0" presId="urn:microsoft.com/office/officeart/2005/8/layout/bProcess3"/>
    <dgm:cxn modelId="{AC97B597-F305-47A3-B3A1-BC85506A3F9A}" type="presOf" srcId="{81265204-644C-40CE-9346-DC3D3CE79671}" destId="{FEC6E03F-C38D-42FE-A82C-0A60A1414626}" srcOrd="1" destOrd="0" presId="urn:microsoft.com/office/officeart/2005/8/layout/bProcess3"/>
    <dgm:cxn modelId="{1DBBA003-1D17-47EF-B494-30E97209B6B6}" srcId="{16ABFDE0-2ACE-4F7E-9985-420251020215}" destId="{7844D755-086F-4B05-9F8D-4D62CFA97226}" srcOrd="14" destOrd="0" parTransId="{02FEF2C2-16B6-4EFC-B8B0-8F78922080D8}" sibTransId="{7CE16243-3071-453B-B8C2-CF2BFAB2A0D5}"/>
    <dgm:cxn modelId="{9FB79460-C5DB-43C2-8602-91FD162CFBCF}" type="presOf" srcId="{2A6E00DF-514D-4C40-9F72-D62A58F73D14}" destId="{60C6B33E-C2FC-4CBE-98CE-675648B2DBBE}" srcOrd="0" destOrd="0" presId="urn:microsoft.com/office/officeart/2005/8/layout/bProcess3"/>
    <dgm:cxn modelId="{29A65996-2A03-4371-8A4A-310D272B94A9}" srcId="{16ABFDE0-2ACE-4F7E-9985-420251020215}" destId="{AE86D7B2-FEF1-4BA4-9826-F93B7FF1F8DA}" srcOrd="11" destOrd="0" parTransId="{C74F54C8-2DB4-40CE-B19B-6E1A4DF6B809}" sibTransId="{4DEC30F6-943D-4ABF-892B-5D81521AE235}"/>
    <dgm:cxn modelId="{73CFC2E7-592A-4587-B8BA-8E86CBC3146D}" type="presOf" srcId="{215DB32B-ED77-40DB-89BB-DCE1A96BB55D}" destId="{2604586E-1EDB-41B7-A58D-9F47D503ECDF}" srcOrd="1" destOrd="0" presId="urn:microsoft.com/office/officeart/2005/8/layout/bProcess3"/>
    <dgm:cxn modelId="{FFD9B7CD-77A9-4CAF-BE5D-9F904EEF476B}" type="presOf" srcId="{836855E4-7829-471A-AE83-3051B147F8A7}" destId="{8BC98245-E967-424E-931F-D9CB0B891796}" srcOrd="0" destOrd="0" presId="urn:microsoft.com/office/officeart/2005/8/layout/bProcess3"/>
    <dgm:cxn modelId="{03043341-2A95-4EFC-B1DE-9BBA7BDBEAF7}" type="presOf" srcId="{89E376C1-BF79-47A2-9621-AE19F83ACF0F}" destId="{8540827B-2D0D-41F4-8781-FBFB03C3D109}" srcOrd="0" destOrd="0" presId="urn:microsoft.com/office/officeart/2005/8/layout/bProcess3"/>
    <dgm:cxn modelId="{617E0B88-1ED3-44F6-807E-B5F984BC0269}" srcId="{16ABFDE0-2ACE-4F7E-9985-420251020215}" destId="{38C882DE-D6FA-41C7-8B32-49DAD8AEFEBA}" srcOrd="18" destOrd="0" parTransId="{6E16E096-EB55-43AD-B5E8-F5CDFB3F1069}" sibTransId="{6F0BB537-8DC9-4213-A46E-BACB02117560}"/>
    <dgm:cxn modelId="{E19543FC-9557-4E63-9A41-08DD86184546}" type="presOf" srcId="{B68A6154-6AA3-496F-B8F3-836C6ED0147B}" destId="{5A1423B0-C32D-418E-994E-33187C561EFB}" srcOrd="1" destOrd="0" presId="urn:microsoft.com/office/officeart/2005/8/layout/bProcess3"/>
    <dgm:cxn modelId="{49E9B3A2-818B-406F-B442-7580722F63CC}" type="presOf" srcId="{7F3828F6-8212-4AE6-B225-0E71B863E9C7}" destId="{FBC252F4-CAE0-45DB-8693-DAE52405EA56}" srcOrd="0" destOrd="0" presId="urn:microsoft.com/office/officeart/2005/8/layout/bProcess3"/>
    <dgm:cxn modelId="{1756D6B8-7B3E-440F-87E2-C0960ED21678}" type="presOf" srcId="{0FA4AB32-4306-40B7-B1C5-8AD5A036B56D}" destId="{6C3A8DA6-366A-46F8-8FB0-D80FE6017483}" srcOrd="0" destOrd="0" presId="urn:microsoft.com/office/officeart/2005/8/layout/bProcess3"/>
    <dgm:cxn modelId="{28CC2802-A4FA-47BD-91E8-9E9031536E1C}" type="presOf" srcId="{E1949E8C-4412-45DB-A19C-4935B4FF1857}" destId="{679A4382-AEEE-4529-A915-8FC34A701D6F}" srcOrd="0" destOrd="0" presId="urn:microsoft.com/office/officeart/2005/8/layout/bProcess3"/>
    <dgm:cxn modelId="{44B56F02-D55F-4ADC-B45C-D78D15AE69DC}" type="presOf" srcId="{085E93F8-3213-4FD2-857D-5A7A62DA7003}" destId="{90102ADE-4B61-4B4A-943A-BE2EE30B068B}" srcOrd="0" destOrd="0" presId="urn:microsoft.com/office/officeart/2005/8/layout/bProcess3"/>
    <dgm:cxn modelId="{7899CA7A-FEE8-48BA-88FD-7EB8170DAE6A}" srcId="{16ABFDE0-2ACE-4F7E-9985-420251020215}" destId="{155CAD2E-4FDB-4630-803C-5AF44E2BA6D1}" srcOrd="16" destOrd="0" parTransId="{C6A32124-476D-4FD4-8AD5-2C2E07EC0D25}" sibTransId="{9E4FAAFE-E6D1-4C3C-A8C7-2CE1F3F9CAB2}"/>
    <dgm:cxn modelId="{EC111A67-D675-4578-A1C9-8CD7C7421941}" type="presOf" srcId="{AD840B1F-3898-40D8-9E79-29BC22434B02}" destId="{6916B4F0-346D-4356-A7C6-64283B581AA3}" srcOrd="0" destOrd="0" presId="urn:microsoft.com/office/officeart/2005/8/layout/bProcess3"/>
    <dgm:cxn modelId="{7969D37C-2B9C-4A1E-A540-B2B37DE0C87F}" type="presOf" srcId="{779C91C4-7728-411A-908C-A7127B946B1F}" destId="{C8F834F0-8905-4EEC-8FA5-10D94DE8361A}" srcOrd="0" destOrd="0" presId="urn:microsoft.com/office/officeart/2005/8/layout/bProcess3"/>
    <dgm:cxn modelId="{74FFB142-5EB4-4E96-96BB-6FD5E4D0D7D9}" type="presOf" srcId="{95CE3F98-5B14-43C1-B59C-AD296E4ABD9F}" destId="{26FC7850-9B96-4EEC-98C0-1460B8119313}" srcOrd="1" destOrd="0" presId="urn:microsoft.com/office/officeart/2005/8/layout/bProcess3"/>
    <dgm:cxn modelId="{C795C54F-285B-4847-B82F-71393F7CC7FB}" type="presOf" srcId="{95CE3F98-5B14-43C1-B59C-AD296E4ABD9F}" destId="{3A9207E9-8417-4DF7-8228-76B31BB0C048}" srcOrd="0" destOrd="0" presId="urn:microsoft.com/office/officeart/2005/8/layout/bProcess3"/>
    <dgm:cxn modelId="{2A1E17DB-B361-4D0D-9B77-FA9179ED2845}" srcId="{16ABFDE0-2ACE-4F7E-9985-420251020215}" destId="{022C952E-E776-4BE3-ABCD-15654B1210D0}" srcOrd="9" destOrd="0" parTransId="{D4AE6B21-92E4-4122-B41E-10F6F7950216}" sibTransId="{D4C149DC-4346-4249-B247-BBFFCB3EB8A5}"/>
    <dgm:cxn modelId="{5BE92165-A644-4358-BDE5-9EC761273ED9}" srcId="{16ABFDE0-2ACE-4F7E-9985-420251020215}" destId="{B61B6850-4CD6-4F69-A779-392F708EB363}" srcOrd="7" destOrd="0" parTransId="{B5A11B84-ED81-403D-A847-CDEF0610E2D7}" sibTransId="{342B87EA-FF20-4CE5-A17D-175809C2E5F2}"/>
    <dgm:cxn modelId="{5A7D4D8B-3CBE-4CEE-83B2-E19FBE255D47}" type="presOf" srcId="{4DEC30F6-943D-4ABF-892B-5D81521AE235}" destId="{89B74D28-2B41-4ADC-BF70-544B34B24FBA}" srcOrd="0" destOrd="0" presId="urn:microsoft.com/office/officeart/2005/8/layout/bProcess3"/>
    <dgm:cxn modelId="{425BD51D-8823-43FF-AFA1-1B4E20707AEC}" type="presOf" srcId="{BB914F32-53EB-42DB-803F-D686ED556E63}" destId="{540F623C-04A8-4E71-9E2D-BC63785A070D}" srcOrd="0" destOrd="0" presId="urn:microsoft.com/office/officeart/2005/8/layout/bProcess3"/>
    <dgm:cxn modelId="{A71064C5-A70F-4CCD-82DE-EE0F0973DBE3}" type="presOf" srcId="{4DEC30F6-943D-4ABF-892B-5D81521AE235}" destId="{E981A0ED-1D9B-496D-AD2F-6496CCDA72E7}" srcOrd="1" destOrd="0" presId="urn:microsoft.com/office/officeart/2005/8/layout/bProcess3"/>
    <dgm:cxn modelId="{6CE1C644-AA6E-4BDA-860A-4A0F475402D2}" type="presOf" srcId="{D4C149DC-4346-4249-B247-BBFFCB3EB8A5}" destId="{9A9D0D4C-9C10-4C23-9A83-A14793220780}" srcOrd="0" destOrd="0" presId="urn:microsoft.com/office/officeart/2005/8/layout/bProcess3"/>
    <dgm:cxn modelId="{4E7F8605-224E-45B9-87EB-09CA18D586AF}" type="presOf" srcId="{9E4FAAFE-E6D1-4C3C-A8C7-2CE1F3F9CAB2}" destId="{BDD5F81B-DF6B-4C21-94A3-C0FDADEE732E}" srcOrd="0" destOrd="0" presId="urn:microsoft.com/office/officeart/2005/8/layout/bProcess3"/>
    <dgm:cxn modelId="{6D6A1447-81E8-4993-8214-E1D5C381DA07}" type="presOf" srcId="{790E0A99-0062-414D-8C3F-7C9AA8C27660}" destId="{8E51D83C-AA44-4AAB-8220-CA3F5FDDBED9}" srcOrd="0" destOrd="0" presId="urn:microsoft.com/office/officeart/2005/8/layout/bProcess3"/>
    <dgm:cxn modelId="{64C778B9-DD5B-44C9-901B-CEC8443EEC32}" type="presOf" srcId="{38C882DE-D6FA-41C7-8B32-49DAD8AEFEBA}" destId="{678CDD50-C501-4E40-8DE4-A4C37C80AEF9}" srcOrd="0" destOrd="0" presId="urn:microsoft.com/office/officeart/2005/8/layout/bProcess3"/>
    <dgm:cxn modelId="{2C889156-2594-46A0-A841-A79875B0F1D6}" type="presOf" srcId="{57E8F6F4-0C15-4B88-BF78-8584956EAAF8}" destId="{17600884-34BC-4B31-986B-C0EA1080D63B}" srcOrd="1" destOrd="0" presId="urn:microsoft.com/office/officeart/2005/8/layout/bProcess3"/>
    <dgm:cxn modelId="{7BCAA7E9-6E5F-4FBF-8D0D-41D6A1FA33DC}" type="presOf" srcId="{57E8F6F4-0C15-4B88-BF78-8584956EAAF8}" destId="{A688ACAB-3A7A-495E-8D8D-E98E46F9B0F5}" srcOrd="0" destOrd="0" presId="urn:microsoft.com/office/officeart/2005/8/layout/bProcess3"/>
    <dgm:cxn modelId="{6A759B65-ABB8-444A-A56D-68229F285BE5}" type="presOf" srcId="{90334260-A300-4025-8BA6-FCADF5936840}" destId="{88CBDB81-0F09-4BB4-AB06-3D6E0D3AC32D}" srcOrd="0" destOrd="0" presId="urn:microsoft.com/office/officeart/2005/8/layout/bProcess3"/>
    <dgm:cxn modelId="{2EDC2EEF-FA0A-4FE5-A253-5F420E231041}" srcId="{16ABFDE0-2ACE-4F7E-9985-420251020215}" destId="{BB914F32-53EB-42DB-803F-D686ED556E63}" srcOrd="0" destOrd="0" parTransId="{48BF6115-7937-45AF-9D71-2FA66966065F}" sibTransId="{95CE3F98-5B14-43C1-B59C-AD296E4ABD9F}"/>
    <dgm:cxn modelId="{19B3927D-6608-44ED-B31F-D289D8A281B1}" type="presOf" srcId="{836855E4-7829-471A-AE83-3051B147F8A7}" destId="{5480A042-04CE-456B-A1D1-5EFFC986A3A4}" srcOrd="1" destOrd="0" presId="urn:microsoft.com/office/officeart/2005/8/layout/bProcess3"/>
    <dgm:cxn modelId="{DD2F793B-A79B-4BF6-AA72-62BC3AFE68C6}" srcId="{16ABFDE0-2ACE-4F7E-9985-420251020215}" destId="{42237773-44D8-4CC7-9E71-5939B66F4935}" srcOrd="6" destOrd="0" parTransId="{F82AC3F2-21DC-4AD5-817C-1BB29785A853}" sibTransId="{73E0D365-D222-4247-B7DD-CBD5FABB992F}"/>
    <dgm:cxn modelId="{55DE53FA-9B74-4634-A66A-8C54AB228BB0}" type="presOf" srcId="{81265204-644C-40CE-9346-DC3D3CE79671}" destId="{42633A29-ECC6-4F39-8639-E69C498AAF91}" srcOrd="0" destOrd="0" presId="urn:microsoft.com/office/officeart/2005/8/layout/bProcess3"/>
    <dgm:cxn modelId="{E13F5439-E29B-48BC-8D25-1CECDF0F1EB4}" type="presOf" srcId="{D4C149DC-4346-4249-B247-BBFFCB3EB8A5}" destId="{D03F6C69-7F0F-4A04-AFF9-7F1FC77CD172}" srcOrd="1" destOrd="0" presId="urn:microsoft.com/office/officeart/2005/8/layout/bProcess3"/>
    <dgm:cxn modelId="{CA7C1372-DA91-47CB-8F2E-9C25743695DE}" type="presOf" srcId="{F3ACFD50-52BF-4B25-A3F1-6C410992AA63}" destId="{87B1B018-FF97-4CED-8DDF-698BBB6F0F23}" srcOrd="0" destOrd="0" presId="urn:microsoft.com/office/officeart/2005/8/layout/bProcess3"/>
    <dgm:cxn modelId="{D7D71FAA-56EF-4052-85F1-53784BE081FE}" srcId="{16ABFDE0-2ACE-4F7E-9985-420251020215}" destId="{AD840B1F-3898-40D8-9E79-29BC22434B02}" srcOrd="10" destOrd="0" parTransId="{3A4FB752-20C7-4631-B590-91CFB7F42326}" sibTransId="{0FA4AB32-4306-40B7-B1C5-8AD5A036B56D}"/>
    <dgm:cxn modelId="{4F8574BE-DA8C-4279-9270-5892D0650123}" type="presOf" srcId="{16ABFDE0-2ACE-4F7E-9985-420251020215}" destId="{53DCBB99-BCAF-4A95-9B53-1F288117871D}" srcOrd="0" destOrd="0" presId="urn:microsoft.com/office/officeart/2005/8/layout/bProcess3"/>
    <dgm:cxn modelId="{33C8EEE2-CFC6-414E-8555-B3C1B129F183}" type="presOf" srcId="{B61B6850-4CD6-4F69-A779-392F708EB363}" destId="{7EF684A6-373E-4A3C-AE43-B7359F40C726}" srcOrd="0" destOrd="0" presId="urn:microsoft.com/office/officeart/2005/8/layout/bProcess3"/>
    <dgm:cxn modelId="{73E147C4-3FF0-4E74-8429-620A7695630D}" type="presOf" srcId="{9E4FAAFE-E6D1-4C3C-A8C7-2CE1F3F9CAB2}" destId="{85FCF3A5-6B5C-4ED6-ABC3-22DA85FE730B}" srcOrd="1" destOrd="0" presId="urn:microsoft.com/office/officeart/2005/8/layout/bProcess3"/>
    <dgm:cxn modelId="{B59FF11E-F5A7-4AA5-891C-861C251CD54A}" type="presOf" srcId="{7CE16243-3071-453B-B8C2-CF2BFAB2A0D5}" destId="{48E2F74E-8C77-4A76-9987-B546F92BBFED}" srcOrd="0" destOrd="0" presId="urn:microsoft.com/office/officeart/2005/8/layout/bProcess3"/>
    <dgm:cxn modelId="{6AED7DAC-F4FD-4C91-8FCE-4640AE6F9858}" type="presOf" srcId="{B79C0D85-BE52-4768-B5A1-96FE6683AAEA}" destId="{D419C56A-A2E1-4619-92F1-9CCBA11DAE81}" srcOrd="0" destOrd="0" presId="urn:microsoft.com/office/officeart/2005/8/layout/bProcess3"/>
    <dgm:cxn modelId="{52530176-34CB-430E-B9C9-6AF5ADBCA1FA}" srcId="{16ABFDE0-2ACE-4F7E-9985-420251020215}" destId="{F3ACFD50-52BF-4B25-A3F1-6C410992AA63}" srcOrd="3" destOrd="0" parTransId="{7805E37F-482B-4FC9-A09F-91E71A51C14D}" sibTransId="{779C91C4-7728-411A-908C-A7127B946B1F}"/>
    <dgm:cxn modelId="{3E281BA5-0343-4202-961D-17E014E5BFCC}" type="presOf" srcId="{73E0D365-D222-4247-B7DD-CBD5FABB992F}" destId="{2F77DC16-2848-4D71-A31B-DBB60D86211D}" srcOrd="1" destOrd="0" presId="urn:microsoft.com/office/officeart/2005/8/layout/bProcess3"/>
    <dgm:cxn modelId="{DC53A6AC-1A19-494E-B61E-444DBDDDC85D}" type="presOf" srcId="{05056ADC-095F-4E7E-8D1D-79E9592340B7}" destId="{7C187A59-071B-4954-92C9-3190A860CA01}" srcOrd="0" destOrd="0" presId="urn:microsoft.com/office/officeart/2005/8/layout/bProcess3"/>
    <dgm:cxn modelId="{4CF3D301-133D-4829-BF63-9C18570526F9}" type="presOf" srcId="{B0445617-A01E-4642-BD51-A50B82F1C806}" destId="{ED109B70-D377-406C-A665-1CE301B65133}" srcOrd="0" destOrd="0" presId="urn:microsoft.com/office/officeart/2005/8/layout/bProcess3"/>
    <dgm:cxn modelId="{63784EAB-967C-4493-BDD0-D17F6B83B1AA}" type="presOf" srcId="{B68A6154-6AA3-496F-B8F3-836C6ED0147B}" destId="{34EC8A65-7EAA-417C-BAB7-BC61032C83BD}" srcOrd="0" destOrd="0" presId="urn:microsoft.com/office/officeart/2005/8/layout/bProcess3"/>
    <dgm:cxn modelId="{502A09EE-6C86-4075-8ED5-2CC188E7BEA7}" srcId="{16ABFDE0-2ACE-4F7E-9985-420251020215}" destId="{05056ADC-095F-4E7E-8D1D-79E9592340B7}" srcOrd="8" destOrd="0" parTransId="{0CCE6772-0D5A-43CA-B491-3ACDF35C8FD7}" sibTransId="{085E93F8-3213-4FD2-857D-5A7A62DA7003}"/>
    <dgm:cxn modelId="{4B35BD25-7E35-4BEC-A4B8-5C4E71A1E2E4}" type="presOf" srcId="{89E376C1-BF79-47A2-9621-AE19F83ACF0F}" destId="{B42D1424-0E34-44EF-AE9D-0C19915A2F77}" srcOrd="1" destOrd="0" presId="urn:microsoft.com/office/officeart/2005/8/layout/bProcess3"/>
    <dgm:cxn modelId="{BE3033CA-C1B1-4920-B8A3-CA536CC93F6F}" srcId="{16ABFDE0-2ACE-4F7E-9985-420251020215}" destId="{2A6E00DF-514D-4C40-9F72-D62A58F73D14}" srcOrd="2" destOrd="0" parTransId="{E79A0BBA-5636-4264-A130-4F16BBD6D98D}" sibTransId="{836855E4-7829-471A-AE83-3051B147F8A7}"/>
    <dgm:cxn modelId="{34F221B9-7407-4918-8C03-01A69C3E4E9C}" type="presOf" srcId="{790E0A99-0062-414D-8C3F-7C9AA8C27660}" destId="{5561E417-3071-4E85-89D6-D7FD464D42FB}" srcOrd="1" destOrd="0" presId="urn:microsoft.com/office/officeart/2005/8/layout/bProcess3"/>
    <dgm:cxn modelId="{74386C51-4064-4AF9-9489-7469310D7918}" srcId="{16ABFDE0-2ACE-4F7E-9985-420251020215}" destId="{7F3828F6-8212-4AE6-B225-0E71B863E9C7}" srcOrd="13" destOrd="0" parTransId="{7623D44B-D299-4519-8EAA-8ED64C861D80}" sibTransId="{89E376C1-BF79-47A2-9621-AE19F83ACF0F}"/>
    <dgm:cxn modelId="{B05F8065-349A-4061-B4D5-A6A72020E153}" type="presOf" srcId="{155CAD2E-4FDB-4630-803C-5AF44E2BA6D1}" destId="{0FDF1341-F1E0-4011-AE77-B64BBA3C5D52}" srcOrd="0" destOrd="0" presId="urn:microsoft.com/office/officeart/2005/8/layout/bProcess3"/>
    <dgm:cxn modelId="{AC95D836-9726-4691-9139-6AA9BF108F7D}" type="presOf" srcId="{B1BE3BA9-EC5A-4648-A5A4-E8ECB676C5EE}" destId="{7B14BE35-A2F1-42FF-867E-105748F4725F}" srcOrd="0" destOrd="0" presId="urn:microsoft.com/office/officeart/2005/8/layout/bProcess3"/>
    <dgm:cxn modelId="{878E925C-BF7A-4F4D-9F66-4F44090EFB12}" type="presOf" srcId="{E1949E8C-4412-45DB-A19C-4935B4FF1857}" destId="{843F8517-CA4B-4970-AC35-048AADB97551}" srcOrd="1" destOrd="0" presId="urn:microsoft.com/office/officeart/2005/8/layout/bProcess3"/>
    <dgm:cxn modelId="{25DE5C3C-360E-40CB-9783-045D9EEAB97C}" type="presOf" srcId="{42237773-44D8-4CC7-9E71-5939B66F4935}" destId="{69AF058E-9FEE-45E7-B7A9-F6E099D189F4}" srcOrd="0" destOrd="0" presId="urn:microsoft.com/office/officeart/2005/8/layout/bProcess3"/>
    <dgm:cxn modelId="{F05ABCA3-A3C7-4E1C-91D6-EC79EFC21F70}" srcId="{16ABFDE0-2ACE-4F7E-9985-420251020215}" destId="{90334260-A300-4025-8BA6-FCADF5936840}" srcOrd="12" destOrd="0" parTransId="{73FFBF01-ADAC-413F-86CC-4AAA97A04984}" sibTransId="{215DB32B-ED77-40DB-89BB-DCE1A96BB55D}"/>
    <dgm:cxn modelId="{74130B55-302B-43D8-8554-B768DEADF636}" type="presOf" srcId="{022C952E-E776-4BE3-ABCD-15654B1210D0}" destId="{298410AC-E41D-478A-A889-8F1460CC309B}" srcOrd="0" destOrd="0" presId="urn:microsoft.com/office/officeart/2005/8/layout/bProcess3"/>
    <dgm:cxn modelId="{A3C680DE-72AB-454B-9937-8AB5B22FDAF9}" type="presOf" srcId="{0FA4AB32-4306-40B7-B1C5-8AD5A036B56D}" destId="{96FBFD03-797A-4AD3-8D13-A153C652C07E}" srcOrd="1" destOrd="0" presId="urn:microsoft.com/office/officeart/2005/8/layout/bProcess3"/>
    <dgm:cxn modelId="{B73D65BC-C4F8-4EB4-933A-E99679404127}" type="presOf" srcId="{AE86D7B2-FEF1-4BA4-9826-F93B7FF1F8DA}" destId="{2E69154F-797D-41E2-8769-4216C738F576}" srcOrd="0" destOrd="0" presId="urn:microsoft.com/office/officeart/2005/8/layout/bProcess3"/>
    <dgm:cxn modelId="{0B1DF024-7AC1-4D88-A3CF-203506372676}" type="presOf" srcId="{73E0D365-D222-4247-B7DD-CBD5FABB992F}" destId="{1E0458FC-13B0-4651-BA07-DC35C991AC5E}" srcOrd="0" destOrd="0" presId="urn:microsoft.com/office/officeart/2005/8/layout/bProcess3"/>
    <dgm:cxn modelId="{7849C171-C4EA-4D63-946D-573FE32E526A}" srcId="{16ABFDE0-2ACE-4F7E-9985-420251020215}" destId="{858E624A-2281-40C6-A374-C6D795E44912}" srcOrd="1" destOrd="0" parTransId="{D46D81CA-846F-494F-96BE-115EE3D17924}" sibTransId="{790E0A99-0062-414D-8C3F-7C9AA8C27660}"/>
    <dgm:cxn modelId="{9628B451-2A6A-42A6-A5EE-FEFCA86E18A2}" type="presOf" srcId="{7844D755-086F-4B05-9F8D-4D62CFA97226}" destId="{39048F97-71DD-4AAE-90A0-CEA6DA59E4A6}" srcOrd="0" destOrd="0" presId="urn:microsoft.com/office/officeart/2005/8/layout/bProcess3"/>
    <dgm:cxn modelId="{5E1F41E5-79D2-4DB7-B695-0C727859CB58}" srcId="{16ABFDE0-2ACE-4F7E-9985-420251020215}" destId="{B0445617-A01E-4642-BD51-A50B82F1C806}" srcOrd="17" destOrd="0" parTransId="{6AC9D5B3-F638-4348-A67B-BF57BD467FB7}" sibTransId="{57E8F6F4-0C15-4B88-BF78-8584956EAAF8}"/>
    <dgm:cxn modelId="{424A9550-9030-4909-B48B-13AEF29D2D70}" type="presOf" srcId="{802F0413-F95C-4732-9299-B4BABF3B53CF}" destId="{2E742C73-3785-48D2-B1FD-35460950644E}" srcOrd="0" destOrd="0" presId="urn:microsoft.com/office/officeart/2005/8/layout/bProcess3"/>
    <dgm:cxn modelId="{DE8B5101-84B5-4C14-B8B5-57581180972D}" srcId="{16ABFDE0-2ACE-4F7E-9985-420251020215}" destId="{802F0413-F95C-4732-9299-B4BABF3B53CF}" srcOrd="15" destOrd="0" parTransId="{1E85DE42-C19A-4D51-908A-34834BA86912}" sibTransId="{B68A6154-6AA3-496F-B8F3-836C6ED0147B}"/>
    <dgm:cxn modelId="{73D13D7C-EED6-4B82-AEFC-A42176F963E8}" type="presOf" srcId="{342B87EA-FF20-4CE5-A17D-175809C2E5F2}" destId="{9D6A4166-2E2A-483C-9108-C1A8A2C1EAF9}" srcOrd="1" destOrd="0" presId="urn:microsoft.com/office/officeart/2005/8/layout/bProcess3"/>
    <dgm:cxn modelId="{884841FC-D4E1-42F1-B6B1-2292FB71ECDD}" type="presOf" srcId="{085E93F8-3213-4FD2-857D-5A7A62DA7003}" destId="{7930E580-14E4-4250-AFC8-2EC9A54EB91C}" srcOrd="1" destOrd="0" presId="urn:microsoft.com/office/officeart/2005/8/layout/bProcess3"/>
    <dgm:cxn modelId="{3A267EB3-F2D1-4BF6-874C-19216BC07F5F}" srcId="{16ABFDE0-2ACE-4F7E-9985-420251020215}" destId="{B79C0D85-BE52-4768-B5A1-96FE6683AAEA}" srcOrd="4" destOrd="0" parTransId="{F1ECEB88-2622-4D0B-A45A-DA9593A8105E}" sibTransId="{81265204-644C-40CE-9346-DC3D3CE79671}"/>
    <dgm:cxn modelId="{0F733A28-D9D9-41AF-B409-212FDAD2D05A}" type="presOf" srcId="{215DB32B-ED77-40DB-89BB-DCE1A96BB55D}" destId="{3B36ADCE-E457-4EEF-8D87-4623AAD31D65}" srcOrd="0" destOrd="0" presId="urn:microsoft.com/office/officeart/2005/8/layout/bProcess3"/>
    <dgm:cxn modelId="{5D4B7D6E-837F-4020-8423-556F3818BB07}" type="presOf" srcId="{858E624A-2281-40C6-A374-C6D795E44912}" destId="{B8BDD4D4-7AD1-475B-9D1C-225FAE8D3083}" srcOrd="0" destOrd="0" presId="urn:microsoft.com/office/officeart/2005/8/layout/bProcess3"/>
    <dgm:cxn modelId="{8F42DB4E-215B-4329-AC9E-AF25B1556433}" type="presParOf" srcId="{53DCBB99-BCAF-4A95-9B53-1F288117871D}" destId="{540F623C-04A8-4E71-9E2D-BC63785A070D}" srcOrd="0" destOrd="0" presId="urn:microsoft.com/office/officeart/2005/8/layout/bProcess3"/>
    <dgm:cxn modelId="{3DFBB985-A91F-465E-A47C-B7FD5D89FE2B}" type="presParOf" srcId="{53DCBB99-BCAF-4A95-9B53-1F288117871D}" destId="{3A9207E9-8417-4DF7-8228-76B31BB0C048}" srcOrd="1" destOrd="0" presId="urn:microsoft.com/office/officeart/2005/8/layout/bProcess3"/>
    <dgm:cxn modelId="{5942C5E0-ECEF-4491-9809-56926DADC5EE}" type="presParOf" srcId="{3A9207E9-8417-4DF7-8228-76B31BB0C048}" destId="{26FC7850-9B96-4EEC-98C0-1460B8119313}" srcOrd="0" destOrd="0" presId="urn:microsoft.com/office/officeart/2005/8/layout/bProcess3"/>
    <dgm:cxn modelId="{241B7496-35BB-49BC-8565-D1AA39DD25AC}" type="presParOf" srcId="{53DCBB99-BCAF-4A95-9B53-1F288117871D}" destId="{B8BDD4D4-7AD1-475B-9D1C-225FAE8D3083}" srcOrd="2" destOrd="0" presId="urn:microsoft.com/office/officeart/2005/8/layout/bProcess3"/>
    <dgm:cxn modelId="{77391EDD-F44B-40AE-9A03-FAE1E8D3D280}" type="presParOf" srcId="{53DCBB99-BCAF-4A95-9B53-1F288117871D}" destId="{8E51D83C-AA44-4AAB-8220-CA3F5FDDBED9}" srcOrd="3" destOrd="0" presId="urn:microsoft.com/office/officeart/2005/8/layout/bProcess3"/>
    <dgm:cxn modelId="{8C5D1417-491B-45D8-9DB4-B5097BBBDA03}" type="presParOf" srcId="{8E51D83C-AA44-4AAB-8220-CA3F5FDDBED9}" destId="{5561E417-3071-4E85-89D6-D7FD464D42FB}" srcOrd="0" destOrd="0" presId="urn:microsoft.com/office/officeart/2005/8/layout/bProcess3"/>
    <dgm:cxn modelId="{2F42799A-F8AD-49E2-9DE9-74DDCFA7E965}" type="presParOf" srcId="{53DCBB99-BCAF-4A95-9B53-1F288117871D}" destId="{60C6B33E-C2FC-4CBE-98CE-675648B2DBBE}" srcOrd="4" destOrd="0" presId="urn:microsoft.com/office/officeart/2005/8/layout/bProcess3"/>
    <dgm:cxn modelId="{DB0E38A2-AA07-42ED-91F0-54F0C5B93B66}" type="presParOf" srcId="{53DCBB99-BCAF-4A95-9B53-1F288117871D}" destId="{8BC98245-E967-424E-931F-D9CB0B891796}" srcOrd="5" destOrd="0" presId="urn:microsoft.com/office/officeart/2005/8/layout/bProcess3"/>
    <dgm:cxn modelId="{10DE4451-491C-4DC0-B864-CAC9E373EE28}" type="presParOf" srcId="{8BC98245-E967-424E-931F-D9CB0B891796}" destId="{5480A042-04CE-456B-A1D1-5EFFC986A3A4}" srcOrd="0" destOrd="0" presId="urn:microsoft.com/office/officeart/2005/8/layout/bProcess3"/>
    <dgm:cxn modelId="{173FCC10-6B40-422D-AE38-212950E991BD}" type="presParOf" srcId="{53DCBB99-BCAF-4A95-9B53-1F288117871D}" destId="{87B1B018-FF97-4CED-8DDF-698BBB6F0F23}" srcOrd="6" destOrd="0" presId="urn:microsoft.com/office/officeart/2005/8/layout/bProcess3"/>
    <dgm:cxn modelId="{27A2A460-E1FD-41AA-8D7B-EEC43D25E3CD}" type="presParOf" srcId="{53DCBB99-BCAF-4A95-9B53-1F288117871D}" destId="{C8F834F0-8905-4EEC-8FA5-10D94DE8361A}" srcOrd="7" destOrd="0" presId="urn:microsoft.com/office/officeart/2005/8/layout/bProcess3"/>
    <dgm:cxn modelId="{71F8B733-07B6-4F8E-81B2-79A38EF186C3}" type="presParOf" srcId="{C8F834F0-8905-4EEC-8FA5-10D94DE8361A}" destId="{DDD07545-5DC5-48DA-BA61-5B25E4DF9C98}" srcOrd="0" destOrd="0" presId="urn:microsoft.com/office/officeart/2005/8/layout/bProcess3"/>
    <dgm:cxn modelId="{7817F9C7-E56D-41E6-8B2E-7496BAA71BB4}" type="presParOf" srcId="{53DCBB99-BCAF-4A95-9B53-1F288117871D}" destId="{D419C56A-A2E1-4619-92F1-9CCBA11DAE81}" srcOrd="8" destOrd="0" presId="urn:microsoft.com/office/officeart/2005/8/layout/bProcess3"/>
    <dgm:cxn modelId="{4F28800E-BD46-4271-A0E0-579CBE9223CE}" type="presParOf" srcId="{53DCBB99-BCAF-4A95-9B53-1F288117871D}" destId="{42633A29-ECC6-4F39-8639-E69C498AAF91}" srcOrd="9" destOrd="0" presId="urn:microsoft.com/office/officeart/2005/8/layout/bProcess3"/>
    <dgm:cxn modelId="{319D71BB-DA0A-45B1-87B3-B7751756B620}" type="presParOf" srcId="{42633A29-ECC6-4F39-8639-E69C498AAF91}" destId="{FEC6E03F-C38D-42FE-A82C-0A60A1414626}" srcOrd="0" destOrd="0" presId="urn:microsoft.com/office/officeart/2005/8/layout/bProcess3"/>
    <dgm:cxn modelId="{DE725C15-EB65-44DB-9291-611C31E97CD6}" type="presParOf" srcId="{53DCBB99-BCAF-4A95-9B53-1F288117871D}" destId="{7B14BE35-A2F1-42FF-867E-105748F4725F}" srcOrd="10" destOrd="0" presId="urn:microsoft.com/office/officeart/2005/8/layout/bProcess3"/>
    <dgm:cxn modelId="{200AF9FA-9173-46E4-B085-7364A8B2A410}" type="presParOf" srcId="{53DCBB99-BCAF-4A95-9B53-1F288117871D}" destId="{679A4382-AEEE-4529-A915-8FC34A701D6F}" srcOrd="11" destOrd="0" presId="urn:microsoft.com/office/officeart/2005/8/layout/bProcess3"/>
    <dgm:cxn modelId="{B87BA9C4-000F-468D-8918-974118C90D23}" type="presParOf" srcId="{679A4382-AEEE-4529-A915-8FC34A701D6F}" destId="{843F8517-CA4B-4970-AC35-048AADB97551}" srcOrd="0" destOrd="0" presId="urn:microsoft.com/office/officeart/2005/8/layout/bProcess3"/>
    <dgm:cxn modelId="{E9504698-06F9-44ED-A781-FE325A374500}" type="presParOf" srcId="{53DCBB99-BCAF-4A95-9B53-1F288117871D}" destId="{69AF058E-9FEE-45E7-B7A9-F6E099D189F4}" srcOrd="12" destOrd="0" presId="urn:microsoft.com/office/officeart/2005/8/layout/bProcess3"/>
    <dgm:cxn modelId="{C5EDF9B9-6C86-4C18-A77F-19BB07387147}" type="presParOf" srcId="{53DCBB99-BCAF-4A95-9B53-1F288117871D}" destId="{1E0458FC-13B0-4651-BA07-DC35C991AC5E}" srcOrd="13" destOrd="0" presId="urn:microsoft.com/office/officeart/2005/8/layout/bProcess3"/>
    <dgm:cxn modelId="{0AC1CEDC-B036-430D-957E-49C27D808640}" type="presParOf" srcId="{1E0458FC-13B0-4651-BA07-DC35C991AC5E}" destId="{2F77DC16-2848-4D71-A31B-DBB60D86211D}" srcOrd="0" destOrd="0" presId="urn:microsoft.com/office/officeart/2005/8/layout/bProcess3"/>
    <dgm:cxn modelId="{17C989F3-8CCE-4380-8148-3BFE722A7F9A}" type="presParOf" srcId="{53DCBB99-BCAF-4A95-9B53-1F288117871D}" destId="{7EF684A6-373E-4A3C-AE43-B7359F40C726}" srcOrd="14" destOrd="0" presId="urn:microsoft.com/office/officeart/2005/8/layout/bProcess3"/>
    <dgm:cxn modelId="{3A670AFF-120B-40D7-91B7-64A740123BC9}" type="presParOf" srcId="{53DCBB99-BCAF-4A95-9B53-1F288117871D}" destId="{2646B312-434F-4C6B-9339-5FC0448407D2}" srcOrd="15" destOrd="0" presId="urn:microsoft.com/office/officeart/2005/8/layout/bProcess3"/>
    <dgm:cxn modelId="{2F237E83-FCA2-4EA2-B172-8B5B0F97E682}" type="presParOf" srcId="{2646B312-434F-4C6B-9339-5FC0448407D2}" destId="{9D6A4166-2E2A-483C-9108-C1A8A2C1EAF9}" srcOrd="0" destOrd="0" presId="urn:microsoft.com/office/officeart/2005/8/layout/bProcess3"/>
    <dgm:cxn modelId="{0CC8983F-5937-40E3-95A0-625FBDAA7A97}" type="presParOf" srcId="{53DCBB99-BCAF-4A95-9B53-1F288117871D}" destId="{7C187A59-071B-4954-92C9-3190A860CA01}" srcOrd="16" destOrd="0" presId="urn:microsoft.com/office/officeart/2005/8/layout/bProcess3"/>
    <dgm:cxn modelId="{B8F4C28D-7590-4C2E-BB8A-7B0C8F32CE52}" type="presParOf" srcId="{53DCBB99-BCAF-4A95-9B53-1F288117871D}" destId="{90102ADE-4B61-4B4A-943A-BE2EE30B068B}" srcOrd="17" destOrd="0" presId="urn:microsoft.com/office/officeart/2005/8/layout/bProcess3"/>
    <dgm:cxn modelId="{6AAD0C18-16F6-46CB-B00A-A78F6FBA9688}" type="presParOf" srcId="{90102ADE-4B61-4B4A-943A-BE2EE30B068B}" destId="{7930E580-14E4-4250-AFC8-2EC9A54EB91C}" srcOrd="0" destOrd="0" presId="urn:microsoft.com/office/officeart/2005/8/layout/bProcess3"/>
    <dgm:cxn modelId="{8D47AB9E-B8AD-4E18-A8DE-D2652FD95E2F}" type="presParOf" srcId="{53DCBB99-BCAF-4A95-9B53-1F288117871D}" destId="{298410AC-E41D-478A-A889-8F1460CC309B}" srcOrd="18" destOrd="0" presId="urn:microsoft.com/office/officeart/2005/8/layout/bProcess3"/>
    <dgm:cxn modelId="{6152BFC6-6AD1-4AF1-957F-A0EBA8C01B16}" type="presParOf" srcId="{53DCBB99-BCAF-4A95-9B53-1F288117871D}" destId="{9A9D0D4C-9C10-4C23-9A83-A14793220780}" srcOrd="19" destOrd="0" presId="urn:microsoft.com/office/officeart/2005/8/layout/bProcess3"/>
    <dgm:cxn modelId="{078E06F8-EC6A-458B-9F9B-0B2F964E13BF}" type="presParOf" srcId="{9A9D0D4C-9C10-4C23-9A83-A14793220780}" destId="{D03F6C69-7F0F-4A04-AFF9-7F1FC77CD172}" srcOrd="0" destOrd="0" presId="urn:microsoft.com/office/officeart/2005/8/layout/bProcess3"/>
    <dgm:cxn modelId="{4A3DA430-3679-4B5C-A25B-666DA4203B6B}" type="presParOf" srcId="{53DCBB99-BCAF-4A95-9B53-1F288117871D}" destId="{6916B4F0-346D-4356-A7C6-64283B581AA3}" srcOrd="20" destOrd="0" presId="urn:microsoft.com/office/officeart/2005/8/layout/bProcess3"/>
    <dgm:cxn modelId="{36C444B3-9368-4A35-B70B-E3AC905D078A}" type="presParOf" srcId="{53DCBB99-BCAF-4A95-9B53-1F288117871D}" destId="{6C3A8DA6-366A-46F8-8FB0-D80FE6017483}" srcOrd="21" destOrd="0" presId="urn:microsoft.com/office/officeart/2005/8/layout/bProcess3"/>
    <dgm:cxn modelId="{6F9C39A9-4A1F-44C5-932E-DCA31E95CD1E}" type="presParOf" srcId="{6C3A8DA6-366A-46F8-8FB0-D80FE6017483}" destId="{96FBFD03-797A-4AD3-8D13-A153C652C07E}" srcOrd="0" destOrd="0" presId="urn:microsoft.com/office/officeart/2005/8/layout/bProcess3"/>
    <dgm:cxn modelId="{B8FA920C-1EC3-416E-BC6D-E31C64C0AC95}" type="presParOf" srcId="{53DCBB99-BCAF-4A95-9B53-1F288117871D}" destId="{2E69154F-797D-41E2-8769-4216C738F576}" srcOrd="22" destOrd="0" presId="urn:microsoft.com/office/officeart/2005/8/layout/bProcess3"/>
    <dgm:cxn modelId="{EE4BBC5C-DB10-4EDA-B9F5-619DB978995D}" type="presParOf" srcId="{53DCBB99-BCAF-4A95-9B53-1F288117871D}" destId="{89B74D28-2B41-4ADC-BF70-544B34B24FBA}" srcOrd="23" destOrd="0" presId="urn:microsoft.com/office/officeart/2005/8/layout/bProcess3"/>
    <dgm:cxn modelId="{0A8AAA58-35AE-41E7-BF5F-9B53483B4DB3}" type="presParOf" srcId="{89B74D28-2B41-4ADC-BF70-544B34B24FBA}" destId="{E981A0ED-1D9B-496D-AD2F-6496CCDA72E7}" srcOrd="0" destOrd="0" presId="urn:microsoft.com/office/officeart/2005/8/layout/bProcess3"/>
    <dgm:cxn modelId="{E4EEA257-57C7-4742-8F17-E075CC8FCBD6}" type="presParOf" srcId="{53DCBB99-BCAF-4A95-9B53-1F288117871D}" destId="{88CBDB81-0F09-4BB4-AB06-3D6E0D3AC32D}" srcOrd="24" destOrd="0" presId="urn:microsoft.com/office/officeart/2005/8/layout/bProcess3"/>
    <dgm:cxn modelId="{508BA38B-CFB7-4CA9-9377-B12B3150B210}" type="presParOf" srcId="{53DCBB99-BCAF-4A95-9B53-1F288117871D}" destId="{3B36ADCE-E457-4EEF-8D87-4623AAD31D65}" srcOrd="25" destOrd="0" presId="urn:microsoft.com/office/officeart/2005/8/layout/bProcess3"/>
    <dgm:cxn modelId="{6043A481-DA5C-49C7-882D-86710B8A005B}" type="presParOf" srcId="{3B36ADCE-E457-4EEF-8D87-4623AAD31D65}" destId="{2604586E-1EDB-41B7-A58D-9F47D503ECDF}" srcOrd="0" destOrd="0" presId="urn:microsoft.com/office/officeart/2005/8/layout/bProcess3"/>
    <dgm:cxn modelId="{3537D833-0C39-40CC-A1E4-2CBD7EB4998D}" type="presParOf" srcId="{53DCBB99-BCAF-4A95-9B53-1F288117871D}" destId="{FBC252F4-CAE0-45DB-8693-DAE52405EA56}" srcOrd="26" destOrd="0" presId="urn:microsoft.com/office/officeart/2005/8/layout/bProcess3"/>
    <dgm:cxn modelId="{5D1B1E46-804D-4662-9AB2-16B6CC2B2B8D}" type="presParOf" srcId="{53DCBB99-BCAF-4A95-9B53-1F288117871D}" destId="{8540827B-2D0D-41F4-8781-FBFB03C3D109}" srcOrd="27" destOrd="0" presId="urn:microsoft.com/office/officeart/2005/8/layout/bProcess3"/>
    <dgm:cxn modelId="{37A77A85-6DEC-4A27-B414-0DC8980187B9}" type="presParOf" srcId="{8540827B-2D0D-41F4-8781-FBFB03C3D109}" destId="{B42D1424-0E34-44EF-AE9D-0C19915A2F77}" srcOrd="0" destOrd="0" presId="urn:microsoft.com/office/officeart/2005/8/layout/bProcess3"/>
    <dgm:cxn modelId="{21952EFA-389E-4895-8D38-0558E9B7A73B}" type="presParOf" srcId="{53DCBB99-BCAF-4A95-9B53-1F288117871D}" destId="{39048F97-71DD-4AAE-90A0-CEA6DA59E4A6}" srcOrd="28" destOrd="0" presId="urn:microsoft.com/office/officeart/2005/8/layout/bProcess3"/>
    <dgm:cxn modelId="{A1C0FCBB-9180-44AE-90E2-661B2892A13D}" type="presParOf" srcId="{53DCBB99-BCAF-4A95-9B53-1F288117871D}" destId="{48E2F74E-8C77-4A76-9987-B546F92BBFED}" srcOrd="29" destOrd="0" presId="urn:microsoft.com/office/officeart/2005/8/layout/bProcess3"/>
    <dgm:cxn modelId="{037701AE-8C1A-415C-BCA0-31A597F2F1EA}" type="presParOf" srcId="{48E2F74E-8C77-4A76-9987-B546F92BBFED}" destId="{AB05F50B-90E0-46BD-81B2-231A56B97A91}" srcOrd="0" destOrd="0" presId="urn:microsoft.com/office/officeart/2005/8/layout/bProcess3"/>
    <dgm:cxn modelId="{7A5BBE15-E38D-4049-87B2-0FA3654F1DCF}" type="presParOf" srcId="{53DCBB99-BCAF-4A95-9B53-1F288117871D}" destId="{2E742C73-3785-48D2-B1FD-35460950644E}" srcOrd="30" destOrd="0" presId="urn:microsoft.com/office/officeart/2005/8/layout/bProcess3"/>
    <dgm:cxn modelId="{10B08EC0-678B-4E98-B7D4-FB27A6139B2C}" type="presParOf" srcId="{53DCBB99-BCAF-4A95-9B53-1F288117871D}" destId="{34EC8A65-7EAA-417C-BAB7-BC61032C83BD}" srcOrd="31" destOrd="0" presId="urn:microsoft.com/office/officeart/2005/8/layout/bProcess3"/>
    <dgm:cxn modelId="{4C5A3625-B1DA-4347-8577-434A09996E05}" type="presParOf" srcId="{34EC8A65-7EAA-417C-BAB7-BC61032C83BD}" destId="{5A1423B0-C32D-418E-994E-33187C561EFB}" srcOrd="0" destOrd="0" presId="urn:microsoft.com/office/officeart/2005/8/layout/bProcess3"/>
    <dgm:cxn modelId="{1D134A96-2DA2-40A5-81BB-3C96A1CCA785}" type="presParOf" srcId="{53DCBB99-BCAF-4A95-9B53-1F288117871D}" destId="{0FDF1341-F1E0-4011-AE77-B64BBA3C5D52}" srcOrd="32" destOrd="0" presId="urn:microsoft.com/office/officeart/2005/8/layout/bProcess3"/>
    <dgm:cxn modelId="{2E73783D-6359-467C-A8FE-CD18AAFA55BF}" type="presParOf" srcId="{53DCBB99-BCAF-4A95-9B53-1F288117871D}" destId="{BDD5F81B-DF6B-4C21-94A3-C0FDADEE732E}" srcOrd="33" destOrd="0" presId="urn:microsoft.com/office/officeart/2005/8/layout/bProcess3"/>
    <dgm:cxn modelId="{13D5419A-F2B8-4A61-B4C9-439CC76C30FB}" type="presParOf" srcId="{BDD5F81B-DF6B-4C21-94A3-C0FDADEE732E}" destId="{85FCF3A5-6B5C-4ED6-ABC3-22DA85FE730B}" srcOrd="0" destOrd="0" presId="urn:microsoft.com/office/officeart/2005/8/layout/bProcess3"/>
    <dgm:cxn modelId="{CE76532A-1127-4D75-8992-18ECED5D7F2C}" type="presParOf" srcId="{53DCBB99-BCAF-4A95-9B53-1F288117871D}" destId="{ED109B70-D377-406C-A665-1CE301B65133}" srcOrd="34" destOrd="0" presId="urn:microsoft.com/office/officeart/2005/8/layout/bProcess3"/>
    <dgm:cxn modelId="{CD98EBB6-55DB-4C86-ACEB-C3CD17F131BF}" type="presParOf" srcId="{53DCBB99-BCAF-4A95-9B53-1F288117871D}" destId="{A688ACAB-3A7A-495E-8D8D-E98E46F9B0F5}" srcOrd="35" destOrd="0" presId="urn:microsoft.com/office/officeart/2005/8/layout/bProcess3"/>
    <dgm:cxn modelId="{6B9B3207-E1A0-4F98-B497-C00FB6E1BC3F}" type="presParOf" srcId="{A688ACAB-3A7A-495E-8D8D-E98E46F9B0F5}" destId="{17600884-34BC-4B31-986B-C0EA1080D63B}" srcOrd="0" destOrd="0" presId="urn:microsoft.com/office/officeart/2005/8/layout/bProcess3"/>
    <dgm:cxn modelId="{DC13C32D-6248-46D0-BCF8-52CADFAEC977}" type="presParOf" srcId="{53DCBB99-BCAF-4A95-9B53-1F288117871D}" destId="{678CDD50-C501-4E40-8DE4-A4C37C80AEF9}" srcOrd="36"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6ABFDE0-2ACE-4F7E-9985-420251020215}" type="doc">
      <dgm:prSet loTypeId="urn:microsoft.com/office/officeart/2005/8/layout/bProcess3" loCatId="process" qsTypeId="urn:microsoft.com/office/officeart/2005/8/quickstyle/simple1" qsCatId="simple" csTypeId="urn:microsoft.com/office/officeart/2005/8/colors/accent2_3" csCatId="accent2" phldr="1"/>
      <dgm:spPr/>
      <dgm:t>
        <a:bodyPr/>
        <a:lstStyle/>
        <a:p>
          <a:endParaRPr lang="tr-TR"/>
        </a:p>
      </dgm:t>
    </dgm:pt>
    <dgm:pt modelId="{BB914F32-53EB-42DB-803F-D686ED556E63}">
      <dgm:prSet phldrT="[Metin]" custT="1"/>
      <dgm:spPr/>
      <dgm:t>
        <a:bodyPr/>
        <a:lstStyle/>
        <a:p>
          <a:r>
            <a:rPr lang="tr-TR" sz="2400" b="1" smtClean="0">
              <a:latin typeface="Times New Roman" panose="02020603050405020304" pitchFamily="18" charset="0"/>
              <a:cs typeface="Times New Roman" panose="02020603050405020304" pitchFamily="18" charset="0"/>
            </a:rPr>
            <a:t>1 </a:t>
          </a:r>
        </a:p>
        <a:p>
          <a:r>
            <a:rPr lang="tr-TR" sz="2400" b="1" smtClean="0">
              <a:latin typeface="Times New Roman" panose="02020603050405020304" pitchFamily="18" charset="0"/>
              <a:cs typeface="Times New Roman" panose="02020603050405020304" pitchFamily="18" charset="0"/>
            </a:rPr>
            <a:t>"ma"</a:t>
          </a:r>
          <a:endParaRPr lang="tr-TR" sz="2400" b="1">
            <a:latin typeface="Times New Roman" panose="02020603050405020304" pitchFamily="18" charset="0"/>
            <a:cs typeface="Times New Roman" panose="02020603050405020304" pitchFamily="18" charset="0"/>
          </a:endParaRPr>
        </a:p>
      </dgm:t>
    </dgm:pt>
    <dgm:pt modelId="{48BF6115-7937-45AF-9D71-2FA66966065F}" type="parTrans" cxnId="{2EDC2EEF-FA0A-4FE5-A253-5F420E231041}">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95CE3F98-5B14-43C1-B59C-AD296E4ABD9F}" type="sibTrans" cxnId="{2EDC2EEF-FA0A-4FE5-A253-5F420E231041}">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858E624A-2281-40C6-A374-C6D795E44912}">
      <dgm:prSet phldrT="[Metin]" custT="1"/>
      <dgm:spPr/>
      <dgm:t>
        <a:bodyPr/>
        <a:lstStyle/>
        <a:p>
          <a:r>
            <a:rPr lang="tr-TR" sz="2400" b="1" smtClean="0">
              <a:latin typeface="Times New Roman" panose="02020603050405020304" pitchFamily="18" charset="0"/>
              <a:cs typeface="Times New Roman" panose="02020603050405020304" pitchFamily="18" charset="0"/>
            </a:rPr>
            <a:t>2</a:t>
          </a:r>
        </a:p>
        <a:p>
          <a:r>
            <a:rPr lang="tr-TR" sz="2400" b="1" smtClean="0">
              <a:latin typeface="Times New Roman" panose="02020603050405020304" pitchFamily="18" charset="0"/>
              <a:cs typeface="Times New Roman" panose="02020603050405020304" pitchFamily="18" charset="0"/>
            </a:rPr>
            <a:t>"ka"</a:t>
          </a:r>
          <a:endParaRPr lang="tr-TR" sz="2400" b="1">
            <a:latin typeface="Times New Roman" panose="02020603050405020304" pitchFamily="18" charset="0"/>
            <a:cs typeface="Times New Roman" panose="02020603050405020304" pitchFamily="18" charset="0"/>
          </a:endParaRPr>
        </a:p>
      </dgm:t>
    </dgm:pt>
    <dgm:pt modelId="{D46D81CA-846F-494F-96BE-115EE3D17924}" type="parTrans" cxnId="{7849C171-C4EA-4D63-946D-573FE32E526A}">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790E0A99-0062-414D-8C3F-7C9AA8C27660}" type="sibTrans" cxnId="{7849C171-C4EA-4D63-946D-573FE32E526A}">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2A6E00DF-514D-4C40-9F72-D62A58F73D14}">
      <dgm:prSet phldrT="[Metin]" custT="1"/>
      <dgm:spPr/>
      <dgm:t>
        <a:bodyPr/>
        <a:lstStyle/>
        <a:p>
          <a:r>
            <a:rPr lang="tr-TR" sz="2400" b="1" smtClean="0">
              <a:latin typeface="Times New Roman" panose="02020603050405020304" pitchFamily="18" charset="0"/>
              <a:cs typeface="Times New Roman" panose="02020603050405020304" pitchFamily="18" charset="0"/>
            </a:rPr>
            <a:t>3</a:t>
          </a:r>
        </a:p>
        <a:p>
          <a:r>
            <a:rPr lang="tr-TR" sz="2400" b="1" smtClean="0">
              <a:latin typeface="Times New Roman" panose="02020603050405020304" pitchFamily="18" charset="0"/>
              <a:cs typeface="Times New Roman" panose="02020603050405020304" pitchFamily="18" charset="0"/>
            </a:rPr>
            <a:t>"a"</a:t>
          </a:r>
          <a:endParaRPr lang="tr-TR" sz="2400" b="1">
            <a:latin typeface="Times New Roman" panose="02020603050405020304" pitchFamily="18" charset="0"/>
            <a:cs typeface="Times New Roman" panose="02020603050405020304" pitchFamily="18" charset="0"/>
          </a:endParaRPr>
        </a:p>
      </dgm:t>
    </dgm:pt>
    <dgm:pt modelId="{E79A0BBA-5636-4264-A130-4F16BBD6D98D}" type="parTrans" cxnId="{BE3033CA-C1B1-4920-B8A3-CA536CC93F6F}">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836855E4-7829-471A-AE83-3051B147F8A7}" type="sibTrans" cxnId="{BE3033CA-C1B1-4920-B8A3-CA536CC93F6F}">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F3ACFD50-52BF-4B25-A3F1-6C410992AA63}">
      <dgm:prSet phldrT="[Metin]" custT="1"/>
      <dgm:spPr/>
      <dgm:t>
        <a:bodyPr/>
        <a:lstStyle/>
        <a:p>
          <a:r>
            <a:rPr lang="tr-TR" sz="2400" b="1" smtClean="0">
              <a:latin typeface="Times New Roman" panose="02020603050405020304" pitchFamily="18" charset="0"/>
              <a:cs typeface="Times New Roman" panose="02020603050405020304" pitchFamily="18" charset="0"/>
            </a:rPr>
            <a:t>4</a:t>
          </a:r>
        </a:p>
        <a:p>
          <a:r>
            <a:rPr lang="tr-TR" sz="2400" b="1" smtClean="0">
              <a:latin typeface="Times New Roman" panose="02020603050405020304" pitchFamily="18" charset="0"/>
              <a:cs typeface="Times New Roman" panose="02020603050405020304" pitchFamily="18" charset="0"/>
            </a:rPr>
            <a:t>"me"</a:t>
          </a:r>
          <a:endParaRPr lang="tr-TR" sz="2400" b="1">
            <a:latin typeface="Times New Roman" panose="02020603050405020304" pitchFamily="18" charset="0"/>
            <a:cs typeface="Times New Roman" panose="02020603050405020304" pitchFamily="18" charset="0"/>
          </a:endParaRPr>
        </a:p>
      </dgm:t>
    </dgm:pt>
    <dgm:pt modelId="{7805E37F-482B-4FC9-A09F-91E71A51C14D}" type="parTrans" cxnId="{52530176-34CB-430E-B9C9-6AF5ADBCA1FA}">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779C91C4-7728-411A-908C-A7127B946B1F}" type="sibTrans" cxnId="{52530176-34CB-430E-B9C9-6AF5ADBCA1FA}">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B79C0D85-BE52-4768-B5A1-96FE6683AAEA}">
      <dgm:prSet phldrT="[Metin]" custT="1"/>
      <dgm:spPr/>
      <dgm:t>
        <a:bodyPr/>
        <a:lstStyle/>
        <a:p>
          <a:r>
            <a:rPr lang="tr-TR" sz="2400" b="1" smtClean="0">
              <a:latin typeface="Times New Roman" panose="02020603050405020304" pitchFamily="18" charset="0"/>
              <a:cs typeface="Times New Roman" panose="02020603050405020304" pitchFamily="18" charset="0"/>
            </a:rPr>
            <a:t>5</a:t>
          </a:r>
        </a:p>
        <a:p>
          <a:r>
            <a:rPr lang="tr-TR" sz="2400" b="1" smtClean="0">
              <a:latin typeface="Times New Roman" panose="02020603050405020304" pitchFamily="18" charset="0"/>
              <a:cs typeface="Times New Roman" panose="02020603050405020304" pitchFamily="18" charset="0"/>
            </a:rPr>
            <a:t>"la"</a:t>
          </a:r>
          <a:endParaRPr lang="tr-TR" sz="2400" b="1">
            <a:latin typeface="Times New Roman" panose="02020603050405020304" pitchFamily="18" charset="0"/>
            <a:cs typeface="Times New Roman" panose="02020603050405020304" pitchFamily="18" charset="0"/>
          </a:endParaRPr>
        </a:p>
      </dgm:t>
    </dgm:pt>
    <dgm:pt modelId="{F1ECEB88-2622-4D0B-A45A-DA9593A8105E}" type="parTrans" cxnId="{3A267EB3-F2D1-4BF6-874C-19216BC07F5F}">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81265204-644C-40CE-9346-DC3D3CE79671}" type="sibTrans" cxnId="{3A267EB3-F2D1-4BF6-874C-19216BC07F5F}">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B1BE3BA9-EC5A-4648-A5A4-E8ECB676C5EE}">
      <dgm:prSet phldrT="[Metin]" custT="1"/>
      <dgm:spPr/>
      <dgm:t>
        <a:bodyPr/>
        <a:lstStyle/>
        <a:p>
          <a:r>
            <a:rPr lang="tr-TR" sz="2400" b="1" smtClean="0">
              <a:latin typeface="Times New Roman" panose="02020603050405020304" pitchFamily="18" charset="0"/>
              <a:cs typeface="Times New Roman" panose="02020603050405020304" pitchFamily="18" charset="0"/>
            </a:rPr>
            <a:t>6</a:t>
          </a:r>
        </a:p>
        <a:p>
          <a:r>
            <a:rPr lang="tr-TR" sz="2400" b="1" smtClean="0">
              <a:latin typeface="Times New Roman" panose="02020603050405020304" pitchFamily="18" charset="0"/>
              <a:cs typeface="Times New Roman" panose="02020603050405020304" pitchFamily="18" charset="0"/>
            </a:rPr>
            <a:t>"le"</a:t>
          </a:r>
          <a:endParaRPr lang="tr-TR" sz="2400" b="1">
            <a:latin typeface="Times New Roman" panose="02020603050405020304" pitchFamily="18" charset="0"/>
            <a:cs typeface="Times New Roman" panose="02020603050405020304" pitchFamily="18" charset="0"/>
          </a:endParaRPr>
        </a:p>
      </dgm:t>
    </dgm:pt>
    <dgm:pt modelId="{B8595F45-6FC5-488E-98DA-0587CC5DD401}" type="parTrans" cxnId="{46ACFC16-5591-4DEC-B35F-8F8EFCB0E38C}">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E1949E8C-4412-45DB-A19C-4935B4FF1857}" type="sibTrans" cxnId="{46ACFC16-5591-4DEC-B35F-8F8EFCB0E38C}">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42237773-44D8-4CC7-9E71-5939B66F4935}">
      <dgm:prSet phldrT="[Metin]" custT="1"/>
      <dgm:spPr/>
      <dgm:t>
        <a:bodyPr/>
        <a:lstStyle/>
        <a:p>
          <a:r>
            <a:rPr lang="tr-TR" sz="2400" b="1" smtClean="0">
              <a:latin typeface="Times New Roman" panose="02020603050405020304" pitchFamily="18" charset="0"/>
              <a:cs typeface="Times New Roman" panose="02020603050405020304" pitchFamily="18" charset="0"/>
            </a:rPr>
            <a:t>7</a:t>
          </a:r>
        </a:p>
        <a:p>
          <a:r>
            <a:rPr lang="tr-TR" sz="2400" b="1" smtClean="0">
              <a:latin typeface="Times New Roman" panose="02020603050405020304" pitchFamily="18" charset="0"/>
              <a:cs typeface="Times New Roman" panose="02020603050405020304" pitchFamily="18" charset="0"/>
            </a:rPr>
            <a:t>"ya"</a:t>
          </a:r>
          <a:endParaRPr lang="tr-TR" sz="2400" b="1">
            <a:latin typeface="Times New Roman" panose="02020603050405020304" pitchFamily="18" charset="0"/>
            <a:cs typeface="Times New Roman" panose="02020603050405020304" pitchFamily="18" charset="0"/>
          </a:endParaRPr>
        </a:p>
      </dgm:t>
    </dgm:pt>
    <dgm:pt modelId="{F82AC3F2-21DC-4AD5-817C-1BB29785A853}" type="parTrans" cxnId="{DD2F793B-A79B-4BF6-AA72-62BC3AFE68C6}">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73E0D365-D222-4247-B7DD-CBD5FABB992F}" type="sibTrans" cxnId="{DD2F793B-A79B-4BF6-AA72-62BC3AFE68C6}">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B61B6850-4CD6-4F69-A779-392F708EB363}">
      <dgm:prSet phldrT="[Metin]" custT="1"/>
      <dgm:spPr/>
      <dgm:t>
        <a:bodyPr/>
        <a:lstStyle/>
        <a:p>
          <a:r>
            <a:rPr lang="tr-TR" sz="2400" b="1" smtClean="0">
              <a:latin typeface="Times New Roman" panose="02020603050405020304" pitchFamily="18" charset="0"/>
              <a:cs typeface="Times New Roman" panose="02020603050405020304" pitchFamily="18" charset="0"/>
            </a:rPr>
            <a:t>8</a:t>
          </a:r>
        </a:p>
        <a:p>
          <a:r>
            <a:rPr lang="tr-TR" sz="2400" b="1" smtClean="0">
              <a:latin typeface="Times New Roman" panose="02020603050405020304" pitchFamily="18" charset="0"/>
              <a:cs typeface="Times New Roman" panose="02020603050405020304" pitchFamily="18" charset="0"/>
            </a:rPr>
            <a:t>"li"</a:t>
          </a:r>
          <a:endParaRPr lang="tr-TR" sz="2400" b="1">
            <a:latin typeface="Times New Roman" panose="02020603050405020304" pitchFamily="18" charset="0"/>
            <a:cs typeface="Times New Roman" panose="02020603050405020304" pitchFamily="18" charset="0"/>
          </a:endParaRPr>
        </a:p>
      </dgm:t>
    </dgm:pt>
    <dgm:pt modelId="{B5A11B84-ED81-403D-A847-CDEF0610E2D7}" type="parTrans" cxnId="{5BE92165-A644-4358-BDE5-9EC761273ED9}">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342B87EA-FF20-4CE5-A17D-175809C2E5F2}" type="sibTrans" cxnId="{5BE92165-A644-4358-BDE5-9EC761273ED9}">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05056ADC-095F-4E7E-8D1D-79E9592340B7}">
      <dgm:prSet phldrT="[Metin]" custT="1"/>
      <dgm:spPr/>
      <dgm:t>
        <a:bodyPr/>
        <a:lstStyle/>
        <a:p>
          <a:r>
            <a:rPr lang="tr-TR" sz="2400" b="1" smtClean="0">
              <a:latin typeface="Times New Roman" panose="02020603050405020304" pitchFamily="18" charset="0"/>
              <a:cs typeface="Times New Roman" panose="02020603050405020304" pitchFamily="18" charset="0"/>
            </a:rPr>
            <a:t>9</a:t>
          </a:r>
        </a:p>
        <a:p>
          <a:r>
            <a:rPr lang="tr-TR" sz="2400" b="1" smtClean="0">
              <a:latin typeface="Times New Roman" panose="02020603050405020304" pitchFamily="18" charset="0"/>
              <a:cs typeface="Times New Roman" panose="02020603050405020304" pitchFamily="18" charset="0"/>
            </a:rPr>
            <a:t>"ra"</a:t>
          </a:r>
          <a:endParaRPr lang="tr-TR" sz="2400" b="1">
            <a:latin typeface="Times New Roman" panose="02020603050405020304" pitchFamily="18" charset="0"/>
            <a:cs typeface="Times New Roman" panose="02020603050405020304" pitchFamily="18" charset="0"/>
          </a:endParaRPr>
        </a:p>
      </dgm:t>
    </dgm:pt>
    <dgm:pt modelId="{0CCE6772-0D5A-43CA-B491-3ACDF35C8FD7}" type="parTrans" cxnId="{502A09EE-6C86-4075-8ED5-2CC188E7BEA7}">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085E93F8-3213-4FD2-857D-5A7A62DA7003}" type="sibTrans" cxnId="{502A09EE-6C86-4075-8ED5-2CC188E7BEA7}">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022C952E-E776-4BE3-ABCD-15654B1210D0}">
      <dgm:prSet custT="1"/>
      <dgm:spPr/>
      <dgm:t>
        <a:bodyPr/>
        <a:lstStyle/>
        <a:p>
          <a:r>
            <a:rPr lang="tr-TR" sz="2400" b="1" smtClean="0">
              <a:latin typeface="Times New Roman" panose="02020603050405020304" pitchFamily="18" charset="0"/>
              <a:cs typeface="Times New Roman" panose="02020603050405020304" pitchFamily="18" charset="0"/>
            </a:rPr>
            <a:t>10</a:t>
          </a:r>
        </a:p>
        <a:p>
          <a:r>
            <a:rPr lang="tr-TR" sz="2400" b="1" smtClean="0">
              <a:latin typeface="Times New Roman" panose="02020603050405020304" pitchFamily="18" charset="0"/>
              <a:cs typeface="Times New Roman" panose="02020603050405020304" pitchFamily="18" charset="0"/>
            </a:rPr>
            <a:t>"ta"</a:t>
          </a:r>
          <a:endParaRPr lang="tr-TR" sz="2400" b="1">
            <a:latin typeface="Times New Roman" panose="02020603050405020304" pitchFamily="18" charset="0"/>
            <a:cs typeface="Times New Roman" panose="02020603050405020304" pitchFamily="18" charset="0"/>
          </a:endParaRPr>
        </a:p>
      </dgm:t>
    </dgm:pt>
    <dgm:pt modelId="{D4AE6B21-92E4-4122-B41E-10F6F7950216}" type="parTrans" cxnId="{2A1E17DB-B361-4D0D-9B77-FA9179ED2845}">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D4C149DC-4346-4249-B247-BBFFCB3EB8A5}" type="sibTrans" cxnId="{2A1E17DB-B361-4D0D-9B77-FA9179ED2845}">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AD840B1F-3898-40D8-9E79-29BC22434B02}">
      <dgm:prSet custT="1"/>
      <dgm:spPr/>
      <dgm:t>
        <a:bodyPr/>
        <a:lstStyle/>
        <a:p>
          <a:r>
            <a:rPr lang="tr-TR" sz="2400" b="1" smtClean="0">
              <a:latin typeface="Times New Roman" panose="02020603050405020304" pitchFamily="18" charset="0"/>
              <a:cs typeface="Times New Roman" panose="02020603050405020304" pitchFamily="18" charset="0"/>
            </a:rPr>
            <a:t>11</a:t>
          </a:r>
        </a:p>
        <a:p>
          <a:r>
            <a:rPr lang="tr-TR" sz="2400" b="1" smtClean="0">
              <a:latin typeface="Times New Roman" panose="02020603050405020304" pitchFamily="18" charset="0"/>
              <a:cs typeface="Times New Roman" panose="02020603050405020304" pitchFamily="18" charset="0"/>
            </a:rPr>
            <a:t>"na"</a:t>
          </a:r>
          <a:endParaRPr lang="tr-TR" sz="2400" b="1">
            <a:latin typeface="Times New Roman" panose="02020603050405020304" pitchFamily="18" charset="0"/>
            <a:cs typeface="Times New Roman" panose="02020603050405020304" pitchFamily="18" charset="0"/>
          </a:endParaRPr>
        </a:p>
      </dgm:t>
    </dgm:pt>
    <dgm:pt modelId="{3A4FB752-20C7-4631-B590-91CFB7F42326}" type="parTrans" cxnId="{D7D71FAA-56EF-4052-85F1-53784BE081FE}">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0FA4AB32-4306-40B7-B1C5-8AD5A036B56D}" type="sibTrans" cxnId="{D7D71FAA-56EF-4052-85F1-53784BE081FE}">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AE86D7B2-FEF1-4BA4-9826-F93B7FF1F8DA}">
      <dgm:prSet custT="1"/>
      <dgm:spPr/>
      <dgm:t>
        <a:bodyPr/>
        <a:lstStyle/>
        <a:p>
          <a:r>
            <a:rPr lang="tr-TR" sz="2400" b="1" smtClean="0">
              <a:latin typeface="Times New Roman" panose="02020603050405020304" pitchFamily="18" charset="0"/>
              <a:cs typeface="Times New Roman" panose="02020603050405020304" pitchFamily="18" charset="0"/>
            </a:rPr>
            <a:t>12</a:t>
          </a:r>
        </a:p>
        <a:p>
          <a:r>
            <a:rPr lang="tr-TR" sz="2400" b="1" smtClean="0">
              <a:latin typeface="Times New Roman" panose="02020603050405020304" pitchFamily="18" charset="0"/>
              <a:cs typeface="Times New Roman" panose="02020603050405020304" pitchFamily="18" charset="0"/>
            </a:rPr>
            <a:t>"lık"</a:t>
          </a:r>
          <a:endParaRPr lang="tr-TR" sz="2400" b="1">
            <a:latin typeface="Times New Roman" panose="02020603050405020304" pitchFamily="18" charset="0"/>
            <a:cs typeface="Times New Roman" panose="02020603050405020304" pitchFamily="18" charset="0"/>
          </a:endParaRPr>
        </a:p>
      </dgm:t>
    </dgm:pt>
    <dgm:pt modelId="{C74F54C8-2DB4-40CE-B19B-6E1A4DF6B809}" type="parTrans" cxnId="{29A65996-2A03-4371-8A4A-310D272B94A9}">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4DEC30F6-943D-4ABF-892B-5D81521AE235}" type="sibTrans" cxnId="{29A65996-2A03-4371-8A4A-310D272B94A9}">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90334260-A300-4025-8BA6-FCADF5936840}">
      <dgm:prSet custT="1"/>
      <dgm:spPr/>
      <dgm:t>
        <a:bodyPr/>
        <a:lstStyle/>
        <a:p>
          <a:r>
            <a:rPr lang="tr-TR" sz="2400" b="1" smtClean="0">
              <a:latin typeface="Times New Roman" panose="02020603050405020304" pitchFamily="18" charset="0"/>
              <a:cs typeface="Times New Roman" panose="02020603050405020304" pitchFamily="18" charset="0"/>
            </a:rPr>
            <a:t>13</a:t>
          </a:r>
        </a:p>
        <a:p>
          <a:r>
            <a:rPr lang="tr-TR" sz="2400" b="1" smtClean="0">
              <a:latin typeface="Times New Roman" panose="02020603050405020304" pitchFamily="18" charset="0"/>
              <a:cs typeface="Times New Roman" panose="02020603050405020304" pitchFamily="18" charset="0"/>
            </a:rPr>
            <a:t>"ba"</a:t>
          </a:r>
          <a:endParaRPr lang="tr-TR" sz="2400" b="1">
            <a:latin typeface="Times New Roman" panose="02020603050405020304" pitchFamily="18" charset="0"/>
            <a:cs typeface="Times New Roman" panose="02020603050405020304" pitchFamily="18" charset="0"/>
          </a:endParaRPr>
        </a:p>
      </dgm:t>
    </dgm:pt>
    <dgm:pt modelId="{73FFBF01-ADAC-413F-86CC-4AAA97A04984}" type="parTrans" cxnId="{F05ABCA3-A3C7-4E1C-91D6-EC79EFC21F70}">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215DB32B-ED77-40DB-89BB-DCE1A96BB55D}" type="sibTrans" cxnId="{F05ABCA3-A3C7-4E1C-91D6-EC79EFC21F70}">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7F3828F6-8212-4AE6-B225-0E71B863E9C7}">
      <dgm:prSet custT="1"/>
      <dgm:spPr/>
      <dgm:t>
        <a:bodyPr/>
        <a:lstStyle/>
        <a:p>
          <a:r>
            <a:rPr lang="tr-TR" sz="2400" b="1" smtClean="0">
              <a:latin typeface="Times New Roman" panose="02020603050405020304" pitchFamily="18" charset="0"/>
              <a:cs typeface="Times New Roman" panose="02020603050405020304" pitchFamily="18" charset="0"/>
            </a:rPr>
            <a:t>14</a:t>
          </a:r>
        </a:p>
        <a:p>
          <a:r>
            <a:rPr lang="tr-TR" sz="2400" b="1" smtClean="0">
              <a:latin typeface="Times New Roman" panose="02020603050405020304" pitchFamily="18" charset="0"/>
              <a:cs typeface="Times New Roman" panose="02020603050405020304" pitchFamily="18" charset="0"/>
            </a:rPr>
            <a:t>"lı"</a:t>
          </a:r>
          <a:endParaRPr lang="tr-TR" sz="2400" b="1">
            <a:latin typeface="Times New Roman" panose="02020603050405020304" pitchFamily="18" charset="0"/>
            <a:cs typeface="Times New Roman" panose="02020603050405020304" pitchFamily="18" charset="0"/>
          </a:endParaRPr>
        </a:p>
      </dgm:t>
    </dgm:pt>
    <dgm:pt modelId="{7623D44B-D299-4519-8EAA-8ED64C861D80}" type="parTrans" cxnId="{74386C51-4064-4AF9-9489-7469310D7918}">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89E376C1-BF79-47A2-9621-AE19F83ACF0F}" type="sibTrans" cxnId="{74386C51-4064-4AF9-9489-7469310D7918}">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7844D755-086F-4B05-9F8D-4D62CFA97226}">
      <dgm:prSet custT="1"/>
      <dgm:spPr/>
      <dgm:t>
        <a:bodyPr/>
        <a:lstStyle/>
        <a:p>
          <a:r>
            <a:rPr lang="tr-TR" sz="2400" b="1" smtClean="0">
              <a:latin typeface="Times New Roman" panose="02020603050405020304" pitchFamily="18" charset="0"/>
              <a:cs typeface="Times New Roman" panose="02020603050405020304" pitchFamily="18" charset="0"/>
            </a:rPr>
            <a:t>15</a:t>
          </a:r>
        </a:p>
        <a:p>
          <a:r>
            <a:rPr lang="tr-TR" sz="2400" b="1" smtClean="0">
              <a:latin typeface="Times New Roman" panose="02020603050405020304" pitchFamily="18" charset="0"/>
              <a:cs typeface="Times New Roman" panose="02020603050405020304" pitchFamily="18" charset="0"/>
            </a:rPr>
            <a:t>"de"</a:t>
          </a:r>
          <a:endParaRPr lang="tr-TR" sz="2400" b="1">
            <a:latin typeface="Times New Roman" panose="02020603050405020304" pitchFamily="18" charset="0"/>
            <a:cs typeface="Times New Roman" panose="02020603050405020304" pitchFamily="18" charset="0"/>
          </a:endParaRPr>
        </a:p>
      </dgm:t>
    </dgm:pt>
    <dgm:pt modelId="{02FEF2C2-16B6-4EFC-B8B0-8F78922080D8}" type="parTrans" cxnId="{1DBBA003-1D17-47EF-B494-30E97209B6B6}">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7CE16243-3071-453B-B8C2-CF2BFAB2A0D5}" type="sibTrans" cxnId="{1DBBA003-1D17-47EF-B494-30E97209B6B6}">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802F0413-F95C-4732-9299-B4BABF3B53CF}">
      <dgm:prSet custT="1"/>
      <dgm:spPr/>
      <dgm:t>
        <a:bodyPr/>
        <a:lstStyle/>
        <a:p>
          <a:r>
            <a:rPr lang="tr-TR" sz="2400" b="1" smtClean="0">
              <a:latin typeface="Times New Roman" panose="02020603050405020304" pitchFamily="18" charset="0"/>
              <a:cs typeface="Times New Roman" panose="02020603050405020304" pitchFamily="18" charset="0"/>
            </a:rPr>
            <a:t>16</a:t>
          </a:r>
        </a:p>
        <a:p>
          <a:r>
            <a:rPr lang="tr-TR" sz="2400" b="1" smtClean="0">
              <a:latin typeface="Times New Roman" panose="02020603050405020304" pitchFamily="18" charset="0"/>
              <a:cs typeface="Times New Roman" panose="02020603050405020304" pitchFamily="18" charset="0"/>
            </a:rPr>
            <a:t>"lik"</a:t>
          </a:r>
          <a:endParaRPr lang="tr-TR" sz="2400" b="1">
            <a:latin typeface="Times New Roman" panose="02020603050405020304" pitchFamily="18" charset="0"/>
            <a:cs typeface="Times New Roman" panose="02020603050405020304" pitchFamily="18" charset="0"/>
          </a:endParaRPr>
        </a:p>
      </dgm:t>
    </dgm:pt>
    <dgm:pt modelId="{1E85DE42-C19A-4D51-908A-34834BA86912}" type="parTrans" cxnId="{DE8B5101-84B5-4C14-B8B5-57581180972D}">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B68A6154-6AA3-496F-B8F3-836C6ED0147B}" type="sibTrans" cxnId="{DE8B5101-84B5-4C14-B8B5-57581180972D}">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155CAD2E-4FDB-4630-803C-5AF44E2BA6D1}">
      <dgm:prSet custT="1"/>
      <dgm:spPr/>
      <dgm:t>
        <a:bodyPr/>
        <a:lstStyle/>
        <a:p>
          <a:r>
            <a:rPr lang="tr-TR" sz="2400" b="1" smtClean="0">
              <a:latin typeface="Times New Roman" panose="02020603050405020304" pitchFamily="18" charset="0"/>
              <a:cs typeface="Times New Roman" panose="02020603050405020304" pitchFamily="18" charset="0"/>
            </a:rPr>
            <a:t>17</a:t>
          </a:r>
        </a:p>
        <a:p>
          <a:r>
            <a:rPr lang="tr-TR" sz="2400" b="1" smtClean="0">
              <a:latin typeface="Times New Roman" panose="02020603050405020304" pitchFamily="18" charset="0"/>
              <a:cs typeface="Times New Roman" panose="02020603050405020304" pitchFamily="18" charset="0"/>
            </a:rPr>
            <a:t>"sı"</a:t>
          </a:r>
          <a:endParaRPr lang="tr-TR" sz="2400" b="1">
            <a:latin typeface="Times New Roman" panose="02020603050405020304" pitchFamily="18" charset="0"/>
            <a:cs typeface="Times New Roman" panose="02020603050405020304" pitchFamily="18" charset="0"/>
          </a:endParaRPr>
        </a:p>
      </dgm:t>
    </dgm:pt>
    <dgm:pt modelId="{C6A32124-476D-4FD4-8AD5-2C2E07EC0D25}" type="parTrans" cxnId="{7899CA7A-FEE8-48BA-88FD-7EB8170DAE6A}">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9E4FAAFE-E6D1-4C3C-A8C7-2CE1F3F9CAB2}" type="sibTrans" cxnId="{7899CA7A-FEE8-48BA-88FD-7EB8170DAE6A}">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B0445617-A01E-4642-BD51-A50B82F1C806}">
      <dgm:prSet custT="1"/>
      <dgm:spPr/>
      <dgm:t>
        <a:bodyPr/>
        <a:lstStyle/>
        <a:p>
          <a:r>
            <a:rPr lang="tr-TR" sz="2400" b="1" smtClean="0">
              <a:latin typeface="Times New Roman" panose="02020603050405020304" pitchFamily="18" charset="0"/>
              <a:cs typeface="Times New Roman" panose="02020603050405020304" pitchFamily="18" charset="0"/>
            </a:rPr>
            <a:t>18</a:t>
          </a:r>
        </a:p>
        <a:p>
          <a:r>
            <a:rPr lang="tr-TR" sz="2400" b="1" smtClean="0">
              <a:latin typeface="Times New Roman" panose="02020603050405020304" pitchFamily="18" charset="0"/>
              <a:cs typeface="Times New Roman" panose="02020603050405020304" pitchFamily="18" charset="0"/>
            </a:rPr>
            <a:t>"ne"</a:t>
          </a:r>
          <a:endParaRPr lang="tr-TR" sz="2400" b="1">
            <a:latin typeface="Times New Roman" panose="02020603050405020304" pitchFamily="18" charset="0"/>
            <a:cs typeface="Times New Roman" panose="02020603050405020304" pitchFamily="18" charset="0"/>
          </a:endParaRPr>
        </a:p>
      </dgm:t>
    </dgm:pt>
    <dgm:pt modelId="{6AC9D5B3-F638-4348-A67B-BF57BD467FB7}" type="parTrans" cxnId="{5E1F41E5-79D2-4DB7-B695-0C727859CB58}">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57E8F6F4-0C15-4B88-BF78-8584956EAAF8}" type="sibTrans" cxnId="{5E1F41E5-79D2-4DB7-B695-0C727859CB58}">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38C882DE-D6FA-41C7-8B32-49DAD8AEFEBA}">
      <dgm:prSet custT="1"/>
      <dgm:spPr/>
      <dgm:t>
        <a:bodyPr/>
        <a:lstStyle/>
        <a:p>
          <a:r>
            <a:rPr lang="tr-TR" sz="2400" b="1" smtClean="0">
              <a:latin typeface="Times New Roman" panose="02020603050405020304" pitchFamily="18" charset="0"/>
              <a:cs typeface="Times New Roman" panose="02020603050405020304" pitchFamily="18" charset="0"/>
            </a:rPr>
            <a:t>19</a:t>
          </a:r>
        </a:p>
        <a:p>
          <a:r>
            <a:rPr lang="tr-TR" sz="2400" b="1" smtClean="0">
              <a:latin typeface="Times New Roman" panose="02020603050405020304" pitchFamily="18" charset="0"/>
              <a:cs typeface="Times New Roman" panose="02020603050405020304" pitchFamily="18" charset="0"/>
            </a:rPr>
            <a:t>"sa"</a:t>
          </a:r>
          <a:endParaRPr lang="tr-TR" sz="2400" b="1">
            <a:latin typeface="Times New Roman" panose="02020603050405020304" pitchFamily="18" charset="0"/>
            <a:cs typeface="Times New Roman" panose="02020603050405020304" pitchFamily="18" charset="0"/>
          </a:endParaRPr>
        </a:p>
      </dgm:t>
    </dgm:pt>
    <dgm:pt modelId="{6E16E096-EB55-43AD-B5E8-F5CDFB3F1069}" type="parTrans" cxnId="{617E0B88-1ED3-44F6-807E-B5F984BC0269}">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6F0BB537-8DC9-4213-A46E-BACB02117560}" type="sibTrans" cxnId="{617E0B88-1ED3-44F6-807E-B5F984BC0269}">
      <dgm:prSet custT="1"/>
      <dgm:spPr/>
      <dgm:t>
        <a:bodyPr/>
        <a:lstStyle/>
        <a:p>
          <a:endParaRPr lang="tr-TR" sz="700" b="1">
            <a:solidFill>
              <a:sysClr val="windowText" lastClr="000000"/>
            </a:solidFill>
            <a:latin typeface="Times New Roman" panose="02020603050405020304" pitchFamily="18" charset="0"/>
            <a:cs typeface="Times New Roman" panose="02020603050405020304" pitchFamily="18" charset="0"/>
          </a:endParaRPr>
        </a:p>
      </dgm:t>
    </dgm:pt>
    <dgm:pt modelId="{BF31275F-0A89-4F97-B32F-E5B2C362C67E}">
      <dgm:prSet custT="1"/>
      <dgm:spPr/>
      <dgm:t>
        <a:bodyPr/>
        <a:lstStyle/>
        <a:p>
          <a:r>
            <a:rPr lang="tr-TR" sz="2400" b="1" smtClean="0">
              <a:latin typeface="Times New Roman" panose="02020603050405020304" pitchFamily="18" charset="0"/>
              <a:cs typeface="Times New Roman" panose="02020603050405020304" pitchFamily="18" charset="0"/>
            </a:rPr>
            <a:t>20</a:t>
          </a:r>
        </a:p>
        <a:p>
          <a:r>
            <a:rPr lang="tr-TR" sz="2400" b="1" smtClean="0">
              <a:latin typeface="Times New Roman" panose="02020603050405020304" pitchFamily="18" charset="0"/>
              <a:cs typeface="Times New Roman" panose="02020603050405020304" pitchFamily="18" charset="0"/>
            </a:rPr>
            <a:t>"si"</a:t>
          </a:r>
          <a:endParaRPr lang="tr-TR" sz="2400" b="1">
            <a:latin typeface="Times New Roman" panose="02020603050405020304" pitchFamily="18" charset="0"/>
            <a:cs typeface="Times New Roman" panose="02020603050405020304" pitchFamily="18" charset="0"/>
          </a:endParaRPr>
        </a:p>
      </dgm:t>
    </dgm:pt>
    <dgm:pt modelId="{01CAC58B-4927-4C61-BD6C-935E8904A180}" type="parTrans" cxnId="{CE49E90E-7648-455B-A276-8D5D9E0A55D0}">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5E1112BA-55B7-4B84-8D01-484B1BCE01D7}" type="sibTrans" cxnId="{CE49E90E-7648-455B-A276-8D5D9E0A55D0}">
      <dgm:prSet/>
      <dgm:spPr/>
      <dgm:t>
        <a:bodyPr/>
        <a:lstStyle/>
        <a:p>
          <a:endParaRPr lang="tr-TR" sz="2400" b="1">
            <a:solidFill>
              <a:sysClr val="windowText" lastClr="000000"/>
            </a:solidFill>
            <a:latin typeface="Times New Roman" panose="02020603050405020304" pitchFamily="18" charset="0"/>
            <a:cs typeface="Times New Roman" panose="02020603050405020304" pitchFamily="18" charset="0"/>
          </a:endParaRPr>
        </a:p>
      </dgm:t>
    </dgm:pt>
    <dgm:pt modelId="{53DCBB99-BCAF-4A95-9B53-1F288117871D}" type="pres">
      <dgm:prSet presAssocID="{16ABFDE0-2ACE-4F7E-9985-420251020215}" presName="Name0" presStyleCnt="0">
        <dgm:presLayoutVars>
          <dgm:dir/>
          <dgm:resizeHandles val="exact"/>
        </dgm:presLayoutVars>
      </dgm:prSet>
      <dgm:spPr/>
      <dgm:t>
        <a:bodyPr/>
        <a:lstStyle/>
        <a:p>
          <a:endParaRPr lang="tr-TR"/>
        </a:p>
      </dgm:t>
    </dgm:pt>
    <dgm:pt modelId="{540F623C-04A8-4E71-9E2D-BC63785A070D}" type="pres">
      <dgm:prSet presAssocID="{BB914F32-53EB-42DB-803F-D686ED556E63}" presName="node" presStyleLbl="node1" presStyleIdx="0" presStyleCnt="20">
        <dgm:presLayoutVars>
          <dgm:bulletEnabled val="1"/>
        </dgm:presLayoutVars>
      </dgm:prSet>
      <dgm:spPr/>
      <dgm:t>
        <a:bodyPr/>
        <a:lstStyle/>
        <a:p>
          <a:endParaRPr lang="tr-TR"/>
        </a:p>
      </dgm:t>
    </dgm:pt>
    <dgm:pt modelId="{3A9207E9-8417-4DF7-8228-76B31BB0C048}" type="pres">
      <dgm:prSet presAssocID="{95CE3F98-5B14-43C1-B59C-AD296E4ABD9F}" presName="sibTrans" presStyleLbl="sibTrans1D1" presStyleIdx="0" presStyleCnt="19"/>
      <dgm:spPr/>
      <dgm:t>
        <a:bodyPr/>
        <a:lstStyle/>
        <a:p>
          <a:endParaRPr lang="tr-TR"/>
        </a:p>
      </dgm:t>
    </dgm:pt>
    <dgm:pt modelId="{26FC7850-9B96-4EEC-98C0-1460B8119313}" type="pres">
      <dgm:prSet presAssocID="{95CE3F98-5B14-43C1-B59C-AD296E4ABD9F}" presName="connectorText" presStyleLbl="sibTrans1D1" presStyleIdx="0" presStyleCnt="19"/>
      <dgm:spPr/>
      <dgm:t>
        <a:bodyPr/>
        <a:lstStyle/>
        <a:p>
          <a:endParaRPr lang="tr-TR"/>
        </a:p>
      </dgm:t>
    </dgm:pt>
    <dgm:pt modelId="{B8BDD4D4-7AD1-475B-9D1C-225FAE8D3083}" type="pres">
      <dgm:prSet presAssocID="{858E624A-2281-40C6-A374-C6D795E44912}" presName="node" presStyleLbl="node1" presStyleIdx="1" presStyleCnt="20">
        <dgm:presLayoutVars>
          <dgm:bulletEnabled val="1"/>
        </dgm:presLayoutVars>
      </dgm:prSet>
      <dgm:spPr/>
      <dgm:t>
        <a:bodyPr/>
        <a:lstStyle/>
        <a:p>
          <a:endParaRPr lang="tr-TR"/>
        </a:p>
      </dgm:t>
    </dgm:pt>
    <dgm:pt modelId="{8E51D83C-AA44-4AAB-8220-CA3F5FDDBED9}" type="pres">
      <dgm:prSet presAssocID="{790E0A99-0062-414D-8C3F-7C9AA8C27660}" presName="sibTrans" presStyleLbl="sibTrans1D1" presStyleIdx="1" presStyleCnt="19"/>
      <dgm:spPr/>
      <dgm:t>
        <a:bodyPr/>
        <a:lstStyle/>
        <a:p>
          <a:endParaRPr lang="tr-TR"/>
        </a:p>
      </dgm:t>
    </dgm:pt>
    <dgm:pt modelId="{5561E417-3071-4E85-89D6-D7FD464D42FB}" type="pres">
      <dgm:prSet presAssocID="{790E0A99-0062-414D-8C3F-7C9AA8C27660}" presName="connectorText" presStyleLbl="sibTrans1D1" presStyleIdx="1" presStyleCnt="19"/>
      <dgm:spPr/>
      <dgm:t>
        <a:bodyPr/>
        <a:lstStyle/>
        <a:p>
          <a:endParaRPr lang="tr-TR"/>
        </a:p>
      </dgm:t>
    </dgm:pt>
    <dgm:pt modelId="{60C6B33E-C2FC-4CBE-98CE-675648B2DBBE}" type="pres">
      <dgm:prSet presAssocID="{2A6E00DF-514D-4C40-9F72-D62A58F73D14}" presName="node" presStyleLbl="node1" presStyleIdx="2" presStyleCnt="20">
        <dgm:presLayoutVars>
          <dgm:bulletEnabled val="1"/>
        </dgm:presLayoutVars>
      </dgm:prSet>
      <dgm:spPr/>
      <dgm:t>
        <a:bodyPr/>
        <a:lstStyle/>
        <a:p>
          <a:endParaRPr lang="tr-TR"/>
        </a:p>
      </dgm:t>
    </dgm:pt>
    <dgm:pt modelId="{8BC98245-E967-424E-931F-D9CB0B891796}" type="pres">
      <dgm:prSet presAssocID="{836855E4-7829-471A-AE83-3051B147F8A7}" presName="sibTrans" presStyleLbl="sibTrans1D1" presStyleIdx="2" presStyleCnt="19"/>
      <dgm:spPr/>
      <dgm:t>
        <a:bodyPr/>
        <a:lstStyle/>
        <a:p>
          <a:endParaRPr lang="tr-TR"/>
        </a:p>
      </dgm:t>
    </dgm:pt>
    <dgm:pt modelId="{5480A042-04CE-456B-A1D1-5EFFC986A3A4}" type="pres">
      <dgm:prSet presAssocID="{836855E4-7829-471A-AE83-3051B147F8A7}" presName="connectorText" presStyleLbl="sibTrans1D1" presStyleIdx="2" presStyleCnt="19"/>
      <dgm:spPr/>
      <dgm:t>
        <a:bodyPr/>
        <a:lstStyle/>
        <a:p>
          <a:endParaRPr lang="tr-TR"/>
        </a:p>
      </dgm:t>
    </dgm:pt>
    <dgm:pt modelId="{87B1B018-FF97-4CED-8DDF-698BBB6F0F23}" type="pres">
      <dgm:prSet presAssocID="{F3ACFD50-52BF-4B25-A3F1-6C410992AA63}" presName="node" presStyleLbl="node1" presStyleIdx="3" presStyleCnt="20">
        <dgm:presLayoutVars>
          <dgm:bulletEnabled val="1"/>
        </dgm:presLayoutVars>
      </dgm:prSet>
      <dgm:spPr/>
      <dgm:t>
        <a:bodyPr/>
        <a:lstStyle/>
        <a:p>
          <a:endParaRPr lang="tr-TR"/>
        </a:p>
      </dgm:t>
    </dgm:pt>
    <dgm:pt modelId="{C8F834F0-8905-4EEC-8FA5-10D94DE8361A}" type="pres">
      <dgm:prSet presAssocID="{779C91C4-7728-411A-908C-A7127B946B1F}" presName="sibTrans" presStyleLbl="sibTrans1D1" presStyleIdx="3" presStyleCnt="19"/>
      <dgm:spPr/>
      <dgm:t>
        <a:bodyPr/>
        <a:lstStyle/>
        <a:p>
          <a:endParaRPr lang="tr-TR"/>
        </a:p>
      </dgm:t>
    </dgm:pt>
    <dgm:pt modelId="{DDD07545-5DC5-48DA-BA61-5B25E4DF9C98}" type="pres">
      <dgm:prSet presAssocID="{779C91C4-7728-411A-908C-A7127B946B1F}" presName="connectorText" presStyleLbl="sibTrans1D1" presStyleIdx="3" presStyleCnt="19"/>
      <dgm:spPr/>
      <dgm:t>
        <a:bodyPr/>
        <a:lstStyle/>
        <a:p>
          <a:endParaRPr lang="tr-TR"/>
        </a:p>
      </dgm:t>
    </dgm:pt>
    <dgm:pt modelId="{D419C56A-A2E1-4619-92F1-9CCBA11DAE81}" type="pres">
      <dgm:prSet presAssocID="{B79C0D85-BE52-4768-B5A1-96FE6683AAEA}" presName="node" presStyleLbl="node1" presStyleIdx="4" presStyleCnt="20">
        <dgm:presLayoutVars>
          <dgm:bulletEnabled val="1"/>
        </dgm:presLayoutVars>
      </dgm:prSet>
      <dgm:spPr/>
      <dgm:t>
        <a:bodyPr/>
        <a:lstStyle/>
        <a:p>
          <a:endParaRPr lang="tr-TR"/>
        </a:p>
      </dgm:t>
    </dgm:pt>
    <dgm:pt modelId="{42633A29-ECC6-4F39-8639-E69C498AAF91}" type="pres">
      <dgm:prSet presAssocID="{81265204-644C-40CE-9346-DC3D3CE79671}" presName="sibTrans" presStyleLbl="sibTrans1D1" presStyleIdx="4" presStyleCnt="19"/>
      <dgm:spPr/>
      <dgm:t>
        <a:bodyPr/>
        <a:lstStyle/>
        <a:p>
          <a:endParaRPr lang="tr-TR"/>
        </a:p>
      </dgm:t>
    </dgm:pt>
    <dgm:pt modelId="{FEC6E03F-C38D-42FE-A82C-0A60A1414626}" type="pres">
      <dgm:prSet presAssocID="{81265204-644C-40CE-9346-DC3D3CE79671}" presName="connectorText" presStyleLbl="sibTrans1D1" presStyleIdx="4" presStyleCnt="19"/>
      <dgm:spPr/>
      <dgm:t>
        <a:bodyPr/>
        <a:lstStyle/>
        <a:p>
          <a:endParaRPr lang="tr-TR"/>
        </a:p>
      </dgm:t>
    </dgm:pt>
    <dgm:pt modelId="{7B14BE35-A2F1-42FF-867E-105748F4725F}" type="pres">
      <dgm:prSet presAssocID="{B1BE3BA9-EC5A-4648-A5A4-E8ECB676C5EE}" presName="node" presStyleLbl="node1" presStyleIdx="5" presStyleCnt="20">
        <dgm:presLayoutVars>
          <dgm:bulletEnabled val="1"/>
        </dgm:presLayoutVars>
      </dgm:prSet>
      <dgm:spPr/>
      <dgm:t>
        <a:bodyPr/>
        <a:lstStyle/>
        <a:p>
          <a:endParaRPr lang="tr-TR"/>
        </a:p>
      </dgm:t>
    </dgm:pt>
    <dgm:pt modelId="{679A4382-AEEE-4529-A915-8FC34A701D6F}" type="pres">
      <dgm:prSet presAssocID="{E1949E8C-4412-45DB-A19C-4935B4FF1857}" presName="sibTrans" presStyleLbl="sibTrans1D1" presStyleIdx="5" presStyleCnt="19"/>
      <dgm:spPr/>
      <dgm:t>
        <a:bodyPr/>
        <a:lstStyle/>
        <a:p>
          <a:endParaRPr lang="tr-TR"/>
        </a:p>
      </dgm:t>
    </dgm:pt>
    <dgm:pt modelId="{843F8517-CA4B-4970-AC35-048AADB97551}" type="pres">
      <dgm:prSet presAssocID="{E1949E8C-4412-45DB-A19C-4935B4FF1857}" presName="connectorText" presStyleLbl="sibTrans1D1" presStyleIdx="5" presStyleCnt="19"/>
      <dgm:spPr/>
      <dgm:t>
        <a:bodyPr/>
        <a:lstStyle/>
        <a:p>
          <a:endParaRPr lang="tr-TR"/>
        </a:p>
      </dgm:t>
    </dgm:pt>
    <dgm:pt modelId="{69AF058E-9FEE-45E7-B7A9-F6E099D189F4}" type="pres">
      <dgm:prSet presAssocID="{42237773-44D8-4CC7-9E71-5939B66F4935}" presName="node" presStyleLbl="node1" presStyleIdx="6" presStyleCnt="20">
        <dgm:presLayoutVars>
          <dgm:bulletEnabled val="1"/>
        </dgm:presLayoutVars>
      </dgm:prSet>
      <dgm:spPr/>
      <dgm:t>
        <a:bodyPr/>
        <a:lstStyle/>
        <a:p>
          <a:endParaRPr lang="tr-TR"/>
        </a:p>
      </dgm:t>
    </dgm:pt>
    <dgm:pt modelId="{1E0458FC-13B0-4651-BA07-DC35C991AC5E}" type="pres">
      <dgm:prSet presAssocID="{73E0D365-D222-4247-B7DD-CBD5FABB992F}" presName="sibTrans" presStyleLbl="sibTrans1D1" presStyleIdx="6" presStyleCnt="19"/>
      <dgm:spPr/>
      <dgm:t>
        <a:bodyPr/>
        <a:lstStyle/>
        <a:p>
          <a:endParaRPr lang="tr-TR"/>
        </a:p>
      </dgm:t>
    </dgm:pt>
    <dgm:pt modelId="{2F77DC16-2848-4D71-A31B-DBB60D86211D}" type="pres">
      <dgm:prSet presAssocID="{73E0D365-D222-4247-B7DD-CBD5FABB992F}" presName="connectorText" presStyleLbl="sibTrans1D1" presStyleIdx="6" presStyleCnt="19"/>
      <dgm:spPr/>
      <dgm:t>
        <a:bodyPr/>
        <a:lstStyle/>
        <a:p>
          <a:endParaRPr lang="tr-TR"/>
        </a:p>
      </dgm:t>
    </dgm:pt>
    <dgm:pt modelId="{7EF684A6-373E-4A3C-AE43-B7359F40C726}" type="pres">
      <dgm:prSet presAssocID="{B61B6850-4CD6-4F69-A779-392F708EB363}" presName="node" presStyleLbl="node1" presStyleIdx="7" presStyleCnt="20">
        <dgm:presLayoutVars>
          <dgm:bulletEnabled val="1"/>
        </dgm:presLayoutVars>
      </dgm:prSet>
      <dgm:spPr/>
      <dgm:t>
        <a:bodyPr/>
        <a:lstStyle/>
        <a:p>
          <a:endParaRPr lang="tr-TR"/>
        </a:p>
      </dgm:t>
    </dgm:pt>
    <dgm:pt modelId="{2646B312-434F-4C6B-9339-5FC0448407D2}" type="pres">
      <dgm:prSet presAssocID="{342B87EA-FF20-4CE5-A17D-175809C2E5F2}" presName="sibTrans" presStyleLbl="sibTrans1D1" presStyleIdx="7" presStyleCnt="19"/>
      <dgm:spPr/>
      <dgm:t>
        <a:bodyPr/>
        <a:lstStyle/>
        <a:p>
          <a:endParaRPr lang="tr-TR"/>
        </a:p>
      </dgm:t>
    </dgm:pt>
    <dgm:pt modelId="{9D6A4166-2E2A-483C-9108-C1A8A2C1EAF9}" type="pres">
      <dgm:prSet presAssocID="{342B87EA-FF20-4CE5-A17D-175809C2E5F2}" presName="connectorText" presStyleLbl="sibTrans1D1" presStyleIdx="7" presStyleCnt="19"/>
      <dgm:spPr/>
      <dgm:t>
        <a:bodyPr/>
        <a:lstStyle/>
        <a:p>
          <a:endParaRPr lang="tr-TR"/>
        </a:p>
      </dgm:t>
    </dgm:pt>
    <dgm:pt modelId="{7C187A59-071B-4954-92C9-3190A860CA01}" type="pres">
      <dgm:prSet presAssocID="{05056ADC-095F-4E7E-8D1D-79E9592340B7}" presName="node" presStyleLbl="node1" presStyleIdx="8" presStyleCnt="20">
        <dgm:presLayoutVars>
          <dgm:bulletEnabled val="1"/>
        </dgm:presLayoutVars>
      </dgm:prSet>
      <dgm:spPr/>
      <dgm:t>
        <a:bodyPr/>
        <a:lstStyle/>
        <a:p>
          <a:endParaRPr lang="tr-TR"/>
        </a:p>
      </dgm:t>
    </dgm:pt>
    <dgm:pt modelId="{90102ADE-4B61-4B4A-943A-BE2EE30B068B}" type="pres">
      <dgm:prSet presAssocID="{085E93F8-3213-4FD2-857D-5A7A62DA7003}" presName="sibTrans" presStyleLbl="sibTrans1D1" presStyleIdx="8" presStyleCnt="19"/>
      <dgm:spPr/>
      <dgm:t>
        <a:bodyPr/>
        <a:lstStyle/>
        <a:p>
          <a:endParaRPr lang="tr-TR"/>
        </a:p>
      </dgm:t>
    </dgm:pt>
    <dgm:pt modelId="{7930E580-14E4-4250-AFC8-2EC9A54EB91C}" type="pres">
      <dgm:prSet presAssocID="{085E93F8-3213-4FD2-857D-5A7A62DA7003}" presName="connectorText" presStyleLbl="sibTrans1D1" presStyleIdx="8" presStyleCnt="19"/>
      <dgm:spPr/>
      <dgm:t>
        <a:bodyPr/>
        <a:lstStyle/>
        <a:p>
          <a:endParaRPr lang="tr-TR"/>
        </a:p>
      </dgm:t>
    </dgm:pt>
    <dgm:pt modelId="{298410AC-E41D-478A-A889-8F1460CC309B}" type="pres">
      <dgm:prSet presAssocID="{022C952E-E776-4BE3-ABCD-15654B1210D0}" presName="node" presStyleLbl="node1" presStyleIdx="9" presStyleCnt="20">
        <dgm:presLayoutVars>
          <dgm:bulletEnabled val="1"/>
        </dgm:presLayoutVars>
      </dgm:prSet>
      <dgm:spPr/>
      <dgm:t>
        <a:bodyPr/>
        <a:lstStyle/>
        <a:p>
          <a:endParaRPr lang="tr-TR"/>
        </a:p>
      </dgm:t>
    </dgm:pt>
    <dgm:pt modelId="{9A9D0D4C-9C10-4C23-9A83-A14793220780}" type="pres">
      <dgm:prSet presAssocID="{D4C149DC-4346-4249-B247-BBFFCB3EB8A5}" presName="sibTrans" presStyleLbl="sibTrans1D1" presStyleIdx="9" presStyleCnt="19"/>
      <dgm:spPr/>
      <dgm:t>
        <a:bodyPr/>
        <a:lstStyle/>
        <a:p>
          <a:endParaRPr lang="tr-TR"/>
        </a:p>
      </dgm:t>
    </dgm:pt>
    <dgm:pt modelId="{D03F6C69-7F0F-4A04-AFF9-7F1FC77CD172}" type="pres">
      <dgm:prSet presAssocID="{D4C149DC-4346-4249-B247-BBFFCB3EB8A5}" presName="connectorText" presStyleLbl="sibTrans1D1" presStyleIdx="9" presStyleCnt="19"/>
      <dgm:spPr/>
      <dgm:t>
        <a:bodyPr/>
        <a:lstStyle/>
        <a:p>
          <a:endParaRPr lang="tr-TR"/>
        </a:p>
      </dgm:t>
    </dgm:pt>
    <dgm:pt modelId="{6916B4F0-346D-4356-A7C6-64283B581AA3}" type="pres">
      <dgm:prSet presAssocID="{AD840B1F-3898-40D8-9E79-29BC22434B02}" presName="node" presStyleLbl="node1" presStyleIdx="10" presStyleCnt="20">
        <dgm:presLayoutVars>
          <dgm:bulletEnabled val="1"/>
        </dgm:presLayoutVars>
      </dgm:prSet>
      <dgm:spPr/>
      <dgm:t>
        <a:bodyPr/>
        <a:lstStyle/>
        <a:p>
          <a:endParaRPr lang="tr-TR"/>
        </a:p>
      </dgm:t>
    </dgm:pt>
    <dgm:pt modelId="{6C3A8DA6-366A-46F8-8FB0-D80FE6017483}" type="pres">
      <dgm:prSet presAssocID="{0FA4AB32-4306-40B7-B1C5-8AD5A036B56D}" presName="sibTrans" presStyleLbl="sibTrans1D1" presStyleIdx="10" presStyleCnt="19"/>
      <dgm:spPr/>
      <dgm:t>
        <a:bodyPr/>
        <a:lstStyle/>
        <a:p>
          <a:endParaRPr lang="tr-TR"/>
        </a:p>
      </dgm:t>
    </dgm:pt>
    <dgm:pt modelId="{96FBFD03-797A-4AD3-8D13-A153C652C07E}" type="pres">
      <dgm:prSet presAssocID="{0FA4AB32-4306-40B7-B1C5-8AD5A036B56D}" presName="connectorText" presStyleLbl="sibTrans1D1" presStyleIdx="10" presStyleCnt="19"/>
      <dgm:spPr/>
      <dgm:t>
        <a:bodyPr/>
        <a:lstStyle/>
        <a:p>
          <a:endParaRPr lang="tr-TR"/>
        </a:p>
      </dgm:t>
    </dgm:pt>
    <dgm:pt modelId="{2E69154F-797D-41E2-8769-4216C738F576}" type="pres">
      <dgm:prSet presAssocID="{AE86D7B2-FEF1-4BA4-9826-F93B7FF1F8DA}" presName="node" presStyleLbl="node1" presStyleIdx="11" presStyleCnt="20">
        <dgm:presLayoutVars>
          <dgm:bulletEnabled val="1"/>
        </dgm:presLayoutVars>
      </dgm:prSet>
      <dgm:spPr/>
      <dgm:t>
        <a:bodyPr/>
        <a:lstStyle/>
        <a:p>
          <a:endParaRPr lang="tr-TR"/>
        </a:p>
      </dgm:t>
    </dgm:pt>
    <dgm:pt modelId="{89B74D28-2B41-4ADC-BF70-544B34B24FBA}" type="pres">
      <dgm:prSet presAssocID="{4DEC30F6-943D-4ABF-892B-5D81521AE235}" presName="sibTrans" presStyleLbl="sibTrans1D1" presStyleIdx="11" presStyleCnt="19"/>
      <dgm:spPr/>
      <dgm:t>
        <a:bodyPr/>
        <a:lstStyle/>
        <a:p>
          <a:endParaRPr lang="tr-TR"/>
        </a:p>
      </dgm:t>
    </dgm:pt>
    <dgm:pt modelId="{E981A0ED-1D9B-496D-AD2F-6496CCDA72E7}" type="pres">
      <dgm:prSet presAssocID="{4DEC30F6-943D-4ABF-892B-5D81521AE235}" presName="connectorText" presStyleLbl="sibTrans1D1" presStyleIdx="11" presStyleCnt="19"/>
      <dgm:spPr/>
      <dgm:t>
        <a:bodyPr/>
        <a:lstStyle/>
        <a:p>
          <a:endParaRPr lang="tr-TR"/>
        </a:p>
      </dgm:t>
    </dgm:pt>
    <dgm:pt modelId="{88CBDB81-0F09-4BB4-AB06-3D6E0D3AC32D}" type="pres">
      <dgm:prSet presAssocID="{90334260-A300-4025-8BA6-FCADF5936840}" presName="node" presStyleLbl="node1" presStyleIdx="12" presStyleCnt="20">
        <dgm:presLayoutVars>
          <dgm:bulletEnabled val="1"/>
        </dgm:presLayoutVars>
      </dgm:prSet>
      <dgm:spPr/>
      <dgm:t>
        <a:bodyPr/>
        <a:lstStyle/>
        <a:p>
          <a:endParaRPr lang="tr-TR"/>
        </a:p>
      </dgm:t>
    </dgm:pt>
    <dgm:pt modelId="{3B36ADCE-E457-4EEF-8D87-4623AAD31D65}" type="pres">
      <dgm:prSet presAssocID="{215DB32B-ED77-40DB-89BB-DCE1A96BB55D}" presName="sibTrans" presStyleLbl="sibTrans1D1" presStyleIdx="12" presStyleCnt="19"/>
      <dgm:spPr/>
      <dgm:t>
        <a:bodyPr/>
        <a:lstStyle/>
        <a:p>
          <a:endParaRPr lang="tr-TR"/>
        </a:p>
      </dgm:t>
    </dgm:pt>
    <dgm:pt modelId="{2604586E-1EDB-41B7-A58D-9F47D503ECDF}" type="pres">
      <dgm:prSet presAssocID="{215DB32B-ED77-40DB-89BB-DCE1A96BB55D}" presName="connectorText" presStyleLbl="sibTrans1D1" presStyleIdx="12" presStyleCnt="19"/>
      <dgm:spPr/>
      <dgm:t>
        <a:bodyPr/>
        <a:lstStyle/>
        <a:p>
          <a:endParaRPr lang="tr-TR"/>
        </a:p>
      </dgm:t>
    </dgm:pt>
    <dgm:pt modelId="{FBC252F4-CAE0-45DB-8693-DAE52405EA56}" type="pres">
      <dgm:prSet presAssocID="{7F3828F6-8212-4AE6-B225-0E71B863E9C7}" presName="node" presStyleLbl="node1" presStyleIdx="13" presStyleCnt="20">
        <dgm:presLayoutVars>
          <dgm:bulletEnabled val="1"/>
        </dgm:presLayoutVars>
      </dgm:prSet>
      <dgm:spPr/>
      <dgm:t>
        <a:bodyPr/>
        <a:lstStyle/>
        <a:p>
          <a:endParaRPr lang="tr-TR"/>
        </a:p>
      </dgm:t>
    </dgm:pt>
    <dgm:pt modelId="{8540827B-2D0D-41F4-8781-FBFB03C3D109}" type="pres">
      <dgm:prSet presAssocID="{89E376C1-BF79-47A2-9621-AE19F83ACF0F}" presName="sibTrans" presStyleLbl="sibTrans1D1" presStyleIdx="13" presStyleCnt="19"/>
      <dgm:spPr/>
      <dgm:t>
        <a:bodyPr/>
        <a:lstStyle/>
        <a:p>
          <a:endParaRPr lang="tr-TR"/>
        </a:p>
      </dgm:t>
    </dgm:pt>
    <dgm:pt modelId="{B42D1424-0E34-44EF-AE9D-0C19915A2F77}" type="pres">
      <dgm:prSet presAssocID="{89E376C1-BF79-47A2-9621-AE19F83ACF0F}" presName="connectorText" presStyleLbl="sibTrans1D1" presStyleIdx="13" presStyleCnt="19"/>
      <dgm:spPr/>
      <dgm:t>
        <a:bodyPr/>
        <a:lstStyle/>
        <a:p>
          <a:endParaRPr lang="tr-TR"/>
        </a:p>
      </dgm:t>
    </dgm:pt>
    <dgm:pt modelId="{39048F97-71DD-4AAE-90A0-CEA6DA59E4A6}" type="pres">
      <dgm:prSet presAssocID="{7844D755-086F-4B05-9F8D-4D62CFA97226}" presName="node" presStyleLbl="node1" presStyleIdx="14" presStyleCnt="20">
        <dgm:presLayoutVars>
          <dgm:bulletEnabled val="1"/>
        </dgm:presLayoutVars>
      </dgm:prSet>
      <dgm:spPr/>
      <dgm:t>
        <a:bodyPr/>
        <a:lstStyle/>
        <a:p>
          <a:endParaRPr lang="tr-TR"/>
        </a:p>
      </dgm:t>
    </dgm:pt>
    <dgm:pt modelId="{48E2F74E-8C77-4A76-9987-B546F92BBFED}" type="pres">
      <dgm:prSet presAssocID="{7CE16243-3071-453B-B8C2-CF2BFAB2A0D5}" presName="sibTrans" presStyleLbl="sibTrans1D1" presStyleIdx="14" presStyleCnt="19"/>
      <dgm:spPr/>
      <dgm:t>
        <a:bodyPr/>
        <a:lstStyle/>
        <a:p>
          <a:endParaRPr lang="tr-TR"/>
        </a:p>
      </dgm:t>
    </dgm:pt>
    <dgm:pt modelId="{AB05F50B-90E0-46BD-81B2-231A56B97A91}" type="pres">
      <dgm:prSet presAssocID="{7CE16243-3071-453B-B8C2-CF2BFAB2A0D5}" presName="connectorText" presStyleLbl="sibTrans1D1" presStyleIdx="14" presStyleCnt="19"/>
      <dgm:spPr/>
      <dgm:t>
        <a:bodyPr/>
        <a:lstStyle/>
        <a:p>
          <a:endParaRPr lang="tr-TR"/>
        </a:p>
      </dgm:t>
    </dgm:pt>
    <dgm:pt modelId="{2E742C73-3785-48D2-B1FD-35460950644E}" type="pres">
      <dgm:prSet presAssocID="{802F0413-F95C-4732-9299-B4BABF3B53CF}" presName="node" presStyleLbl="node1" presStyleIdx="15" presStyleCnt="20">
        <dgm:presLayoutVars>
          <dgm:bulletEnabled val="1"/>
        </dgm:presLayoutVars>
      </dgm:prSet>
      <dgm:spPr/>
      <dgm:t>
        <a:bodyPr/>
        <a:lstStyle/>
        <a:p>
          <a:endParaRPr lang="tr-TR"/>
        </a:p>
      </dgm:t>
    </dgm:pt>
    <dgm:pt modelId="{34EC8A65-7EAA-417C-BAB7-BC61032C83BD}" type="pres">
      <dgm:prSet presAssocID="{B68A6154-6AA3-496F-B8F3-836C6ED0147B}" presName="sibTrans" presStyleLbl="sibTrans1D1" presStyleIdx="15" presStyleCnt="19"/>
      <dgm:spPr/>
      <dgm:t>
        <a:bodyPr/>
        <a:lstStyle/>
        <a:p>
          <a:endParaRPr lang="tr-TR"/>
        </a:p>
      </dgm:t>
    </dgm:pt>
    <dgm:pt modelId="{5A1423B0-C32D-418E-994E-33187C561EFB}" type="pres">
      <dgm:prSet presAssocID="{B68A6154-6AA3-496F-B8F3-836C6ED0147B}" presName="connectorText" presStyleLbl="sibTrans1D1" presStyleIdx="15" presStyleCnt="19"/>
      <dgm:spPr/>
      <dgm:t>
        <a:bodyPr/>
        <a:lstStyle/>
        <a:p>
          <a:endParaRPr lang="tr-TR"/>
        </a:p>
      </dgm:t>
    </dgm:pt>
    <dgm:pt modelId="{0FDF1341-F1E0-4011-AE77-B64BBA3C5D52}" type="pres">
      <dgm:prSet presAssocID="{155CAD2E-4FDB-4630-803C-5AF44E2BA6D1}" presName="node" presStyleLbl="node1" presStyleIdx="16" presStyleCnt="20">
        <dgm:presLayoutVars>
          <dgm:bulletEnabled val="1"/>
        </dgm:presLayoutVars>
      </dgm:prSet>
      <dgm:spPr/>
      <dgm:t>
        <a:bodyPr/>
        <a:lstStyle/>
        <a:p>
          <a:endParaRPr lang="tr-TR"/>
        </a:p>
      </dgm:t>
    </dgm:pt>
    <dgm:pt modelId="{BDD5F81B-DF6B-4C21-94A3-C0FDADEE732E}" type="pres">
      <dgm:prSet presAssocID="{9E4FAAFE-E6D1-4C3C-A8C7-2CE1F3F9CAB2}" presName="sibTrans" presStyleLbl="sibTrans1D1" presStyleIdx="16" presStyleCnt="19"/>
      <dgm:spPr/>
      <dgm:t>
        <a:bodyPr/>
        <a:lstStyle/>
        <a:p>
          <a:endParaRPr lang="tr-TR"/>
        </a:p>
      </dgm:t>
    </dgm:pt>
    <dgm:pt modelId="{85FCF3A5-6B5C-4ED6-ABC3-22DA85FE730B}" type="pres">
      <dgm:prSet presAssocID="{9E4FAAFE-E6D1-4C3C-A8C7-2CE1F3F9CAB2}" presName="connectorText" presStyleLbl="sibTrans1D1" presStyleIdx="16" presStyleCnt="19"/>
      <dgm:spPr/>
      <dgm:t>
        <a:bodyPr/>
        <a:lstStyle/>
        <a:p>
          <a:endParaRPr lang="tr-TR"/>
        </a:p>
      </dgm:t>
    </dgm:pt>
    <dgm:pt modelId="{ED109B70-D377-406C-A665-1CE301B65133}" type="pres">
      <dgm:prSet presAssocID="{B0445617-A01E-4642-BD51-A50B82F1C806}" presName="node" presStyleLbl="node1" presStyleIdx="17" presStyleCnt="20">
        <dgm:presLayoutVars>
          <dgm:bulletEnabled val="1"/>
        </dgm:presLayoutVars>
      </dgm:prSet>
      <dgm:spPr/>
      <dgm:t>
        <a:bodyPr/>
        <a:lstStyle/>
        <a:p>
          <a:endParaRPr lang="tr-TR"/>
        </a:p>
      </dgm:t>
    </dgm:pt>
    <dgm:pt modelId="{A688ACAB-3A7A-495E-8D8D-E98E46F9B0F5}" type="pres">
      <dgm:prSet presAssocID="{57E8F6F4-0C15-4B88-BF78-8584956EAAF8}" presName="sibTrans" presStyleLbl="sibTrans1D1" presStyleIdx="17" presStyleCnt="19"/>
      <dgm:spPr/>
      <dgm:t>
        <a:bodyPr/>
        <a:lstStyle/>
        <a:p>
          <a:endParaRPr lang="tr-TR"/>
        </a:p>
      </dgm:t>
    </dgm:pt>
    <dgm:pt modelId="{17600884-34BC-4B31-986B-C0EA1080D63B}" type="pres">
      <dgm:prSet presAssocID="{57E8F6F4-0C15-4B88-BF78-8584956EAAF8}" presName="connectorText" presStyleLbl="sibTrans1D1" presStyleIdx="17" presStyleCnt="19"/>
      <dgm:spPr/>
      <dgm:t>
        <a:bodyPr/>
        <a:lstStyle/>
        <a:p>
          <a:endParaRPr lang="tr-TR"/>
        </a:p>
      </dgm:t>
    </dgm:pt>
    <dgm:pt modelId="{678CDD50-C501-4E40-8DE4-A4C37C80AEF9}" type="pres">
      <dgm:prSet presAssocID="{38C882DE-D6FA-41C7-8B32-49DAD8AEFEBA}" presName="node" presStyleLbl="node1" presStyleIdx="18" presStyleCnt="20">
        <dgm:presLayoutVars>
          <dgm:bulletEnabled val="1"/>
        </dgm:presLayoutVars>
      </dgm:prSet>
      <dgm:spPr/>
      <dgm:t>
        <a:bodyPr/>
        <a:lstStyle/>
        <a:p>
          <a:endParaRPr lang="tr-TR"/>
        </a:p>
      </dgm:t>
    </dgm:pt>
    <dgm:pt modelId="{9C9C7960-DC4D-4ABB-9CD6-E581C8ADF184}" type="pres">
      <dgm:prSet presAssocID="{6F0BB537-8DC9-4213-A46E-BACB02117560}" presName="sibTrans" presStyleLbl="sibTrans1D1" presStyleIdx="18" presStyleCnt="19"/>
      <dgm:spPr/>
      <dgm:t>
        <a:bodyPr/>
        <a:lstStyle/>
        <a:p>
          <a:endParaRPr lang="tr-TR"/>
        </a:p>
      </dgm:t>
    </dgm:pt>
    <dgm:pt modelId="{7A7C5D85-9970-4F6B-94C8-AC56BF6AD124}" type="pres">
      <dgm:prSet presAssocID="{6F0BB537-8DC9-4213-A46E-BACB02117560}" presName="connectorText" presStyleLbl="sibTrans1D1" presStyleIdx="18" presStyleCnt="19"/>
      <dgm:spPr/>
      <dgm:t>
        <a:bodyPr/>
        <a:lstStyle/>
        <a:p>
          <a:endParaRPr lang="tr-TR"/>
        </a:p>
      </dgm:t>
    </dgm:pt>
    <dgm:pt modelId="{6DBEFBB7-BD75-429C-B424-D2BFAEBB79D1}" type="pres">
      <dgm:prSet presAssocID="{BF31275F-0A89-4F97-B32F-E5B2C362C67E}" presName="node" presStyleLbl="node1" presStyleIdx="19" presStyleCnt="20">
        <dgm:presLayoutVars>
          <dgm:bulletEnabled val="1"/>
        </dgm:presLayoutVars>
      </dgm:prSet>
      <dgm:spPr/>
      <dgm:t>
        <a:bodyPr/>
        <a:lstStyle/>
        <a:p>
          <a:endParaRPr lang="tr-TR"/>
        </a:p>
      </dgm:t>
    </dgm:pt>
  </dgm:ptLst>
  <dgm:cxnLst>
    <dgm:cxn modelId="{BBC25CD2-4C7B-4119-BAA1-60455A759DB1}" type="presOf" srcId="{BB914F32-53EB-42DB-803F-D686ED556E63}" destId="{540F623C-04A8-4E71-9E2D-BC63785A070D}" srcOrd="0" destOrd="0" presId="urn:microsoft.com/office/officeart/2005/8/layout/bProcess3"/>
    <dgm:cxn modelId="{8515217A-904D-4A21-8A6E-35531C492CF9}" type="presOf" srcId="{AD840B1F-3898-40D8-9E79-29BC22434B02}" destId="{6916B4F0-346D-4356-A7C6-64283B581AA3}" srcOrd="0" destOrd="0" presId="urn:microsoft.com/office/officeart/2005/8/layout/bProcess3"/>
    <dgm:cxn modelId="{46ACFC16-5591-4DEC-B35F-8F8EFCB0E38C}" srcId="{16ABFDE0-2ACE-4F7E-9985-420251020215}" destId="{B1BE3BA9-EC5A-4648-A5A4-E8ECB676C5EE}" srcOrd="5" destOrd="0" parTransId="{B8595F45-6FC5-488E-98DA-0587CC5DD401}" sibTransId="{E1949E8C-4412-45DB-A19C-4935B4FF1857}"/>
    <dgm:cxn modelId="{D8E1805F-0204-4051-B171-B5328CE55E1E}" type="presOf" srcId="{779C91C4-7728-411A-908C-A7127B946B1F}" destId="{C8F834F0-8905-4EEC-8FA5-10D94DE8361A}" srcOrd="0" destOrd="0" presId="urn:microsoft.com/office/officeart/2005/8/layout/bProcess3"/>
    <dgm:cxn modelId="{8B24E927-0412-442E-B974-4668DAE1BC6F}" type="presOf" srcId="{90334260-A300-4025-8BA6-FCADF5936840}" destId="{88CBDB81-0F09-4BB4-AB06-3D6E0D3AC32D}" srcOrd="0" destOrd="0" presId="urn:microsoft.com/office/officeart/2005/8/layout/bProcess3"/>
    <dgm:cxn modelId="{1A680A5A-0C6E-413B-830A-1057F13B9D4F}" type="presOf" srcId="{57E8F6F4-0C15-4B88-BF78-8584956EAAF8}" destId="{A688ACAB-3A7A-495E-8D8D-E98E46F9B0F5}" srcOrd="0" destOrd="0" presId="urn:microsoft.com/office/officeart/2005/8/layout/bProcess3"/>
    <dgm:cxn modelId="{1DBBA003-1D17-47EF-B494-30E97209B6B6}" srcId="{16ABFDE0-2ACE-4F7E-9985-420251020215}" destId="{7844D755-086F-4B05-9F8D-4D62CFA97226}" srcOrd="14" destOrd="0" parTransId="{02FEF2C2-16B6-4EFC-B8B0-8F78922080D8}" sibTransId="{7CE16243-3071-453B-B8C2-CF2BFAB2A0D5}"/>
    <dgm:cxn modelId="{29A65996-2A03-4371-8A4A-310D272B94A9}" srcId="{16ABFDE0-2ACE-4F7E-9985-420251020215}" destId="{AE86D7B2-FEF1-4BA4-9826-F93B7FF1F8DA}" srcOrd="11" destOrd="0" parTransId="{C74F54C8-2DB4-40CE-B19B-6E1A4DF6B809}" sibTransId="{4DEC30F6-943D-4ABF-892B-5D81521AE235}"/>
    <dgm:cxn modelId="{8A3ECE12-5637-4E9A-A46A-51D5ECFE60A1}" type="presOf" srcId="{89E376C1-BF79-47A2-9621-AE19F83ACF0F}" destId="{B42D1424-0E34-44EF-AE9D-0C19915A2F77}" srcOrd="1" destOrd="0" presId="urn:microsoft.com/office/officeart/2005/8/layout/bProcess3"/>
    <dgm:cxn modelId="{617E0B88-1ED3-44F6-807E-B5F984BC0269}" srcId="{16ABFDE0-2ACE-4F7E-9985-420251020215}" destId="{38C882DE-D6FA-41C7-8B32-49DAD8AEFEBA}" srcOrd="18" destOrd="0" parTransId="{6E16E096-EB55-43AD-B5E8-F5CDFB3F1069}" sibTransId="{6F0BB537-8DC9-4213-A46E-BACB02117560}"/>
    <dgm:cxn modelId="{9EA656D2-840D-4DD2-887D-81FBFF01E39A}" type="presOf" srcId="{D4C149DC-4346-4249-B247-BBFFCB3EB8A5}" destId="{D03F6C69-7F0F-4A04-AFF9-7F1FC77CD172}" srcOrd="1" destOrd="0" presId="urn:microsoft.com/office/officeart/2005/8/layout/bProcess3"/>
    <dgm:cxn modelId="{BCD3C87D-8B97-4865-A34E-2E37741D3479}" type="presOf" srcId="{95CE3F98-5B14-43C1-B59C-AD296E4ABD9F}" destId="{3A9207E9-8417-4DF7-8228-76B31BB0C048}" srcOrd="0" destOrd="0" presId="urn:microsoft.com/office/officeart/2005/8/layout/bProcess3"/>
    <dgm:cxn modelId="{3E84AEB3-9D63-4E76-B07D-05DAE518ACC6}" type="presOf" srcId="{790E0A99-0062-414D-8C3F-7C9AA8C27660}" destId="{8E51D83C-AA44-4AAB-8220-CA3F5FDDBED9}" srcOrd="0" destOrd="0" presId="urn:microsoft.com/office/officeart/2005/8/layout/bProcess3"/>
    <dgm:cxn modelId="{93497BB9-A0FA-4E75-80C4-11FC9C16A48B}" type="presOf" srcId="{802F0413-F95C-4732-9299-B4BABF3B53CF}" destId="{2E742C73-3785-48D2-B1FD-35460950644E}" srcOrd="0" destOrd="0" presId="urn:microsoft.com/office/officeart/2005/8/layout/bProcess3"/>
    <dgm:cxn modelId="{D7A605E1-0EC4-4AF1-BC33-CF7AC7AA2D80}" type="presOf" srcId="{6F0BB537-8DC9-4213-A46E-BACB02117560}" destId="{9C9C7960-DC4D-4ABB-9CD6-E581C8ADF184}" srcOrd="0" destOrd="0" presId="urn:microsoft.com/office/officeart/2005/8/layout/bProcess3"/>
    <dgm:cxn modelId="{72CFACC2-9718-4081-8BF8-ABF8545EE81F}" type="presOf" srcId="{858E624A-2281-40C6-A374-C6D795E44912}" destId="{B8BDD4D4-7AD1-475B-9D1C-225FAE8D3083}" srcOrd="0" destOrd="0" presId="urn:microsoft.com/office/officeart/2005/8/layout/bProcess3"/>
    <dgm:cxn modelId="{2926CF6B-7386-4224-854B-86A79D4B6D57}" type="presOf" srcId="{6F0BB537-8DC9-4213-A46E-BACB02117560}" destId="{7A7C5D85-9970-4F6B-94C8-AC56BF6AD124}" srcOrd="1" destOrd="0" presId="urn:microsoft.com/office/officeart/2005/8/layout/bProcess3"/>
    <dgm:cxn modelId="{8311AAEB-71C3-48B3-8065-1249CE286785}" type="presOf" srcId="{73E0D365-D222-4247-B7DD-CBD5FABB992F}" destId="{1E0458FC-13B0-4651-BA07-DC35C991AC5E}" srcOrd="0" destOrd="0" presId="urn:microsoft.com/office/officeart/2005/8/layout/bProcess3"/>
    <dgm:cxn modelId="{D7D0803E-5B6E-4C0D-BC94-16C56B4AF384}" type="presOf" srcId="{790E0A99-0062-414D-8C3F-7C9AA8C27660}" destId="{5561E417-3071-4E85-89D6-D7FD464D42FB}" srcOrd="1" destOrd="0" presId="urn:microsoft.com/office/officeart/2005/8/layout/bProcess3"/>
    <dgm:cxn modelId="{7899CA7A-FEE8-48BA-88FD-7EB8170DAE6A}" srcId="{16ABFDE0-2ACE-4F7E-9985-420251020215}" destId="{155CAD2E-4FDB-4630-803C-5AF44E2BA6D1}" srcOrd="16" destOrd="0" parTransId="{C6A32124-476D-4FD4-8AD5-2C2E07EC0D25}" sibTransId="{9E4FAAFE-E6D1-4C3C-A8C7-2CE1F3F9CAB2}"/>
    <dgm:cxn modelId="{5E817EAC-C772-4E91-8623-DB1F531C69D8}" type="presOf" srcId="{4DEC30F6-943D-4ABF-892B-5D81521AE235}" destId="{89B74D28-2B41-4ADC-BF70-544B34B24FBA}" srcOrd="0" destOrd="0" presId="urn:microsoft.com/office/officeart/2005/8/layout/bProcess3"/>
    <dgm:cxn modelId="{F1567B36-E87D-468F-9E44-3628532F829A}" type="presOf" srcId="{7844D755-086F-4B05-9F8D-4D62CFA97226}" destId="{39048F97-71DD-4AAE-90A0-CEA6DA59E4A6}" srcOrd="0" destOrd="0" presId="urn:microsoft.com/office/officeart/2005/8/layout/bProcess3"/>
    <dgm:cxn modelId="{37A7A281-2813-4008-BA7C-B07C243D263E}" type="presOf" srcId="{022C952E-E776-4BE3-ABCD-15654B1210D0}" destId="{298410AC-E41D-478A-A889-8F1460CC309B}" srcOrd="0" destOrd="0" presId="urn:microsoft.com/office/officeart/2005/8/layout/bProcess3"/>
    <dgm:cxn modelId="{7C9FF495-65F6-461E-8646-67B8FC2D7893}" type="presOf" srcId="{0FA4AB32-4306-40B7-B1C5-8AD5A036B56D}" destId="{6C3A8DA6-366A-46F8-8FB0-D80FE6017483}" srcOrd="0" destOrd="0" presId="urn:microsoft.com/office/officeart/2005/8/layout/bProcess3"/>
    <dgm:cxn modelId="{2A1E17DB-B361-4D0D-9B77-FA9179ED2845}" srcId="{16ABFDE0-2ACE-4F7E-9985-420251020215}" destId="{022C952E-E776-4BE3-ABCD-15654B1210D0}" srcOrd="9" destOrd="0" parTransId="{D4AE6B21-92E4-4122-B41E-10F6F7950216}" sibTransId="{D4C149DC-4346-4249-B247-BBFFCB3EB8A5}"/>
    <dgm:cxn modelId="{5BE92165-A644-4358-BDE5-9EC761273ED9}" srcId="{16ABFDE0-2ACE-4F7E-9985-420251020215}" destId="{B61B6850-4CD6-4F69-A779-392F708EB363}" srcOrd="7" destOrd="0" parTransId="{B5A11B84-ED81-403D-A847-CDEF0610E2D7}" sibTransId="{342B87EA-FF20-4CE5-A17D-175809C2E5F2}"/>
    <dgm:cxn modelId="{84FBEAFB-04D9-49EE-8B8A-D1330D80B9FB}" type="presOf" srcId="{B1BE3BA9-EC5A-4648-A5A4-E8ECB676C5EE}" destId="{7B14BE35-A2F1-42FF-867E-105748F4725F}" srcOrd="0" destOrd="0" presId="urn:microsoft.com/office/officeart/2005/8/layout/bProcess3"/>
    <dgm:cxn modelId="{862BEAF8-7B91-4653-8720-365849EDE841}" type="presOf" srcId="{95CE3F98-5B14-43C1-B59C-AD296E4ABD9F}" destId="{26FC7850-9B96-4EEC-98C0-1460B8119313}" srcOrd="1" destOrd="0" presId="urn:microsoft.com/office/officeart/2005/8/layout/bProcess3"/>
    <dgm:cxn modelId="{31142A66-1C52-4591-AE74-34E879224567}" type="presOf" srcId="{155CAD2E-4FDB-4630-803C-5AF44E2BA6D1}" destId="{0FDF1341-F1E0-4011-AE77-B64BBA3C5D52}" srcOrd="0" destOrd="0" presId="urn:microsoft.com/office/officeart/2005/8/layout/bProcess3"/>
    <dgm:cxn modelId="{22FD72D1-AF9B-41C6-8694-F83C0993D903}" type="presOf" srcId="{BF31275F-0A89-4F97-B32F-E5B2C362C67E}" destId="{6DBEFBB7-BD75-429C-B424-D2BFAEBB79D1}" srcOrd="0" destOrd="0" presId="urn:microsoft.com/office/officeart/2005/8/layout/bProcess3"/>
    <dgm:cxn modelId="{60A569F0-EBFA-4DD1-83AD-7162D65BF443}" type="presOf" srcId="{AE86D7B2-FEF1-4BA4-9826-F93B7FF1F8DA}" destId="{2E69154F-797D-41E2-8769-4216C738F576}" srcOrd="0" destOrd="0" presId="urn:microsoft.com/office/officeart/2005/8/layout/bProcess3"/>
    <dgm:cxn modelId="{BBE0F6B9-C2FB-426F-AB0F-DB084229A206}" type="presOf" srcId="{836855E4-7829-471A-AE83-3051B147F8A7}" destId="{5480A042-04CE-456B-A1D1-5EFFC986A3A4}" srcOrd="1" destOrd="0" presId="urn:microsoft.com/office/officeart/2005/8/layout/bProcess3"/>
    <dgm:cxn modelId="{7437998A-A56E-4620-8DDC-24C226EAA8B4}" type="presOf" srcId="{9E4FAAFE-E6D1-4C3C-A8C7-2CE1F3F9CAB2}" destId="{85FCF3A5-6B5C-4ED6-ABC3-22DA85FE730B}" srcOrd="1" destOrd="0" presId="urn:microsoft.com/office/officeart/2005/8/layout/bProcess3"/>
    <dgm:cxn modelId="{B2E62890-E0C9-47B3-9F18-D3E630067BE4}" type="presOf" srcId="{81265204-644C-40CE-9346-DC3D3CE79671}" destId="{42633A29-ECC6-4F39-8639-E69C498AAF91}" srcOrd="0" destOrd="0" presId="urn:microsoft.com/office/officeart/2005/8/layout/bProcess3"/>
    <dgm:cxn modelId="{02160745-7AA0-4ED0-AAE6-705053A3234C}" type="presOf" srcId="{215DB32B-ED77-40DB-89BB-DCE1A96BB55D}" destId="{3B36ADCE-E457-4EEF-8D87-4623AAD31D65}" srcOrd="0" destOrd="0" presId="urn:microsoft.com/office/officeart/2005/8/layout/bProcess3"/>
    <dgm:cxn modelId="{1164D78E-E0A8-4995-AA2C-A9ECCC244D96}" type="presOf" srcId="{342B87EA-FF20-4CE5-A17D-175809C2E5F2}" destId="{2646B312-434F-4C6B-9339-5FC0448407D2}" srcOrd="0" destOrd="0" presId="urn:microsoft.com/office/officeart/2005/8/layout/bProcess3"/>
    <dgm:cxn modelId="{3BB1DA44-0459-4809-8707-AACB110D50EE}" type="presOf" srcId="{7CE16243-3071-453B-B8C2-CF2BFAB2A0D5}" destId="{48E2F74E-8C77-4A76-9987-B546F92BBFED}" srcOrd="0" destOrd="0" presId="urn:microsoft.com/office/officeart/2005/8/layout/bProcess3"/>
    <dgm:cxn modelId="{A2126ED6-BDBA-48EE-89DA-ED4B8FB6BCE6}" type="presOf" srcId="{05056ADC-095F-4E7E-8D1D-79E9592340B7}" destId="{7C187A59-071B-4954-92C9-3190A860CA01}" srcOrd="0" destOrd="0" presId="urn:microsoft.com/office/officeart/2005/8/layout/bProcess3"/>
    <dgm:cxn modelId="{2EDC2EEF-FA0A-4FE5-A253-5F420E231041}" srcId="{16ABFDE0-2ACE-4F7E-9985-420251020215}" destId="{BB914F32-53EB-42DB-803F-D686ED556E63}" srcOrd="0" destOrd="0" parTransId="{48BF6115-7937-45AF-9D71-2FA66966065F}" sibTransId="{95CE3F98-5B14-43C1-B59C-AD296E4ABD9F}"/>
    <dgm:cxn modelId="{8846E3EB-3ACB-4463-B1C5-164886813795}" type="presOf" srcId="{F3ACFD50-52BF-4B25-A3F1-6C410992AA63}" destId="{87B1B018-FF97-4CED-8DDF-698BBB6F0F23}" srcOrd="0" destOrd="0" presId="urn:microsoft.com/office/officeart/2005/8/layout/bProcess3"/>
    <dgm:cxn modelId="{335BEA5F-4D2A-491E-9C52-59369945E61A}" type="presOf" srcId="{9E4FAAFE-E6D1-4C3C-A8C7-2CE1F3F9CAB2}" destId="{BDD5F81B-DF6B-4C21-94A3-C0FDADEE732E}" srcOrd="0" destOrd="0" presId="urn:microsoft.com/office/officeart/2005/8/layout/bProcess3"/>
    <dgm:cxn modelId="{5666C132-D663-400F-9733-9664E9BBCCA5}" type="presOf" srcId="{7F3828F6-8212-4AE6-B225-0E71B863E9C7}" destId="{FBC252F4-CAE0-45DB-8693-DAE52405EA56}" srcOrd="0" destOrd="0" presId="urn:microsoft.com/office/officeart/2005/8/layout/bProcess3"/>
    <dgm:cxn modelId="{0B435812-19C1-48B1-AFCF-EA2B24DB7C26}" type="presOf" srcId="{B79C0D85-BE52-4768-B5A1-96FE6683AAEA}" destId="{D419C56A-A2E1-4619-92F1-9CCBA11DAE81}" srcOrd="0" destOrd="0" presId="urn:microsoft.com/office/officeart/2005/8/layout/bProcess3"/>
    <dgm:cxn modelId="{9E35BD60-1B24-4423-B27C-AB55934E714A}" type="presOf" srcId="{16ABFDE0-2ACE-4F7E-9985-420251020215}" destId="{53DCBB99-BCAF-4A95-9B53-1F288117871D}" srcOrd="0" destOrd="0" presId="urn:microsoft.com/office/officeart/2005/8/layout/bProcess3"/>
    <dgm:cxn modelId="{62F92192-B952-48FE-9FF5-E4BA78F42A80}" type="presOf" srcId="{0FA4AB32-4306-40B7-B1C5-8AD5A036B56D}" destId="{96FBFD03-797A-4AD3-8D13-A153C652C07E}" srcOrd="1" destOrd="0" presId="urn:microsoft.com/office/officeart/2005/8/layout/bProcess3"/>
    <dgm:cxn modelId="{DD2F793B-A79B-4BF6-AA72-62BC3AFE68C6}" srcId="{16ABFDE0-2ACE-4F7E-9985-420251020215}" destId="{42237773-44D8-4CC7-9E71-5939B66F4935}" srcOrd="6" destOrd="0" parTransId="{F82AC3F2-21DC-4AD5-817C-1BB29785A853}" sibTransId="{73E0D365-D222-4247-B7DD-CBD5FABB992F}"/>
    <dgm:cxn modelId="{7897D843-0475-4D4C-8F34-CDDCA2D4F677}" type="presOf" srcId="{4DEC30F6-943D-4ABF-892B-5D81521AE235}" destId="{E981A0ED-1D9B-496D-AD2F-6496CCDA72E7}" srcOrd="1" destOrd="0" presId="urn:microsoft.com/office/officeart/2005/8/layout/bProcess3"/>
    <dgm:cxn modelId="{40E1D9FA-13A2-4246-8FC7-DE642E7D7F54}" type="presOf" srcId="{42237773-44D8-4CC7-9E71-5939B66F4935}" destId="{69AF058E-9FEE-45E7-B7A9-F6E099D189F4}" srcOrd="0" destOrd="0" presId="urn:microsoft.com/office/officeart/2005/8/layout/bProcess3"/>
    <dgm:cxn modelId="{9FB27148-7794-4FA3-9DFD-E6D3A74ED07B}" type="presOf" srcId="{57E8F6F4-0C15-4B88-BF78-8584956EAAF8}" destId="{17600884-34BC-4B31-986B-C0EA1080D63B}" srcOrd="1" destOrd="0" presId="urn:microsoft.com/office/officeart/2005/8/layout/bProcess3"/>
    <dgm:cxn modelId="{D7D71FAA-56EF-4052-85F1-53784BE081FE}" srcId="{16ABFDE0-2ACE-4F7E-9985-420251020215}" destId="{AD840B1F-3898-40D8-9E79-29BC22434B02}" srcOrd="10" destOrd="0" parTransId="{3A4FB752-20C7-4631-B590-91CFB7F42326}" sibTransId="{0FA4AB32-4306-40B7-B1C5-8AD5A036B56D}"/>
    <dgm:cxn modelId="{53471D03-44ED-430E-BF65-38A27D1512C5}" type="presOf" srcId="{342B87EA-FF20-4CE5-A17D-175809C2E5F2}" destId="{9D6A4166-2E2A-483C-9108-C1A8A2C1EAF9}" srcOrd="1" destOrd="0" presId="urn:microsoft.com/office/officeart/2005/8/layout/bProcess3"/>
    <dgm:cxn modelId="{552AAF0F-3176-433F-A6FD-27748EBD8B41}" type="presOf" srcId="{085E93F8-3213-4FD2-857D-5A7A62DA7003}" destId="{90102ADE-4B61-4B4A-943A-BE2EE30B068B}" srcOrd="0" destOrd="0" presId="urn:microsoft.com/office/officeart/2005/8/layout/bProcess3"/>
    <dgm:cxn modelId="{CE49E90E-7648-455B-A276-8D5D9E0A55D0}" srcId="{16ABFDE0-2ACE-4F7E-9985-420251020215}" destId="{BF31275F-0A89-4F97-B32F-E5B2C362C67E}" srcOrd="19" destOrd="0" parTransId="{01CAC58B-4927-4C61-BD6C-935E8904A180}" sibTransId="{5E1112BA-55B7-4B84-8D01-484B1BCE01D7}"/>
    <dgm:cxn modelId="{EA5F7B37-3322-490B-B784-E4AA421ECEFD}" type="presOf" srcId="{38C882DE-D6FA-41C7-8B32-49DAD8AEFEBA}" destId="{678CDD50-C501-4E40-8DE4-A4C37C80AEF9}" srcOrd="0" destOrd="0" presId="urn:microsoft.com/office/officeart/2005/8/layout/bProcess3"/>
    <dgm:cxn modelId="{3F909D89-0E5B-4E04-A42F-B9B3367B0575}" type="presOf" srcId="{836855E4-7829-471A-AE83-3051B147F8A7}" destId="{8BC98245-E967-424E-931F-D9CB0B891796}" srcOrd="0" destOrd="0" presId="urn:microsoft.com/office/officeart/2005/8/layout/bProcess3"/>
    <dgm:cxn modelId="{392995B3-E5E3-4644-8FAB-B36BA981FEE6}" type="presOf" srcId="{81265204-644C-40CE-9346-DC3D3CE79671}" destId="{FEC6E03F-C38D-42FE-A82C-0A60A1414626}" srcOrd="1" destOrd="0" presId="urn:microsoft.com/office/officeart/2005/8/layout/bProcess3"/>
    <dgm:cxn modelId="{52530176-34CB-430E-B9C9-6AF5ADBCA1FA}" srcId="{16ABFDE0-2ACE-4F7E-9985-420251020215}" destId="{F3ACFD50-52BF-4B25-A3F1-6C410992AA63}" srcOrd="3" destOrd="0" parTransId="{7805E37F-482B-4FC9-A09F-91E71A51C14D}" sibTransId="{779C91C4-7728-411A-908C-A7127B946B1F}"/>
    <dgm:cxn modelId="{502A09EE-6C86-4075-8ED5-2CC188E7BEA7}" srcId="{16ABFDE0-2ACE-4F7E-9985-420251020215}" destId="{05056ADC-095F-4E7E-8D1D-79E9592340B7}" srcOrd="8" destOrd="0" parTransId="{0CCE6772-0D5A-43CA-B491-3ACDF35C8FD7}" sibTransId="{085E93F8-3213-4FD2-857D-5A7A62DA7003}"/>
    <dgm:cxn modelId="{BE3033CA-C1B1-4920-B8A3-CA536CC93F6F}" srcId="{16ABFDE0-2ACE-4F7E-9985-420251020215}" destId="{2A6E00DF-514D-4C40-9F72-D62A58F73D14}" srcOrd="2" destOrd="0" parTransId="{E79A0BBA-5636-4264-A130-4F16BBD6D98D}" sibTransId="{836855E4-7829-471A-AE83-3051B147F8A7}"/>
    <dgm:cxn modelId="{74386C51-4064-4AF9-9489-7469310D7918}" srcId="{16ABFDE0-2ACE-4F7E-9985-420251020215}" destId="{7F3828F6-8212-4AE6-B225-0E71B863E9C7}" srcOrd="13" destOrd="0" parTransId="{7623D44B-D299-4519-8EAA-8ED64C861D80}" sibTransId="{89E376C1-BF79-47A2-9621-AE19F83ACF0F}"/>
    <dgm:cxn modelId="{5B40449B-3D0F-4A9B-80DF-D18BD23D9F32}" type="presOf" srcId="{B68A6154-6AA3-496F-B8F3-836C6ED0147B}" destId="{5A1423B0-C32D-418E-994E-33187C561EFB}" srcOrd="1" destOrd="0" presId="urn:microsoft.com/office/officeart/2005/8/layout/bProcess3"/>
    <dgm:cxn modelId="{EE7EE616-2E3A-43F9-9303-AD8FDF80EEC9}" type="presOf" srcId="{7CE16243-3071-453B-B8C2-CF2BFAB2A0D5}" destId="{AB05F50B-90E0-46BD-81B2-231A56B97A91}" srcOrd="1" destOrd="0" presId="urn:microsoft.com/office/officeart/2005/8/layout/bProcess3"/>
    <dgm:cxn modelId="{CBCD134C-D9C4-4017-8AC0-4B0E442D680B}" type="presOf" srcId="{2A6E00DF-514D-4C40-9F72-D62A58F73D14}" destId="{60C6B33E-C2FC-4CBE-98CE-675648B2DBBE}" srcOrd="0" destOrd="0" presId="urn:microsoft.com/office/officeart/2005/8/layout/bProcess3"/>
    <dgm:cxn modelId="{AC078C12-DD0E-48AF-939B-D66692C2C8FF}" type="presOf" srcId="{085E93F8-3213-4FD2-857D-5A7A62DA7003}" destId="{7930E580-14E4-4250-AFC8-2EC9A54EB91C}" srcOrd="1" destOrd="0" presId="urn:microsoft.com/office/officeart/2005/8/layout/bProcess3"/>
    <dgm:cxn modelId="{F1AF3FDF-2A2E-46D9-BC73-A96BFD024992}" type="presOf" srcId="{E1949E8C-4412-45DB-A19C-4935B4FF1857}" destId="{679A4382-AEEE-4529-A915-8FC34A701D6F}" srcOrd="0" destOrd="0" presId="urn:microsoft.com/office/officeart/2005/8/layout/bProcess3"/>
    <dgm:cxn modelId="{5FCC5ACF-EFED-46D7-8F48-6475AEB2656D}" type="presOf" srcId="{215DB32B-ED77-40DB-89BB-DCE1A96BB55D}" destId="{2604586E-1EDB-41B7-A58D-9F47D503ECDF}" srcOrd="1" destOrd="0" presId="urn:microsoft.com/office/officeart/2005/8/layout/bProcess3"/>
    <dgm:cxn modelId="{F05ABCA3-A3C7-4E1C-91D6-EC79EFC21F70}" srcId="{16ABFDE0-2ACE-4F7E-9985-420251020215}" destId="{90334260-A300-4025-8BA6-FCADF5936840}" srcOrd="12" destOrd="0" parTransId="{73FFBF01-ADAC-413F-86CC-4AAA97A04984}" sibTransId="{215DB32B-ED77-40DB-89BB-DCE1A96BB55D}"/>
    <dgm:cxn modelId="{BFE82663-6592-4653-A19A-BEAF3AA77FF9}" type="presOf" srcId="{B68A6154-6AA3-496F-B8F3-836C6ED0147B}" destId="{34EC8A65-7EAA-417C-BAB7-BC61032C83BD}" srcOrd="0" destOrd="0" presId="urn:microsoft.com/office/officeart/2005/8/layout/bProcess3"/>
    <dgm:cxn modelId="{84B19B0E-61CD-4737-B6C2-413FB7CFFE35}" type="presOf" srcId="{D4C149DC-4346-4249-B247-BBFFCB3EB8A5}" destId="{9A9D0D4C-9C10-4C23-9A83-A14793220780}" srcOrd="0" destOrd="0" presId="urn:microsoft.com/office/officeart/2005/8/layout/bProcess3"/>
    <dgm:cxn modelId="{7849C171-C4EA-4D63-946D-573FE32E526A}" srcId="{16ABFDE0-2ACE-4F7E-9985-420251020215}" destId="{858E624A-2281-40C6-A374-C6D795E44912}" srcOrd="1" destOrd="0" parTransId="{D46D81CA-846F-494F-96BE-115EE3D17924}" sibTransId="{790E0A99-0062-414D-8C3F-7C9AA8C27660}"/>
    <dgm:cxn modelId="{40BD83BB-86B7-44B4-AE72-6DAB56083BCC}" type="presOf" srcId="{779C91C4-7728-411A-908C-A7127B946B1F}" destId="{DDD07545-5DC5-48DA-BA61-5B25E4DF9C98}" srcOrd="1" destOrd="0" presId="urn:microsoft.com/office/officeart/2005/8/layout/bProcess3"/>
    <dgm:cxn modelId="{5E1F41E5-79D2-4DB7-B695-0C727859CB58}" srcId="{16ABFDE0-2ACE-4F7E-9985-420251020215}" destId="{B0445617-A01E-4642-BD51-A50B82F1C806}" srcOrd="17" destOrd="0" parTransId="{6AC9D5B3-F638-4348-A67B-BF57BD467FB7}" sibTransId="{57E8F6F4-0C15-4B88-BF78-8584956EAAF8}"/>
    <dgm:cxn modelId="{1B32D680-90E5-40C1-9193-886E5DDAF0BA}" type="presOf" srcId="{B61B6850-4CD6-4F69-A779-392F708EB363}" destId="{7EF684A6-373E-4A3C-AE43-B7359F40C726}" srcOrd="0" destOrd="0" presId="urn:microsoft.com/office/officeart/2005/8/layout/bProcess3"/>
    <dgm:cxn modelId="{BAE964EE-9A72-4CE6-BF12-FE922088F0AE}" type="presOf" srcId="{73E0D365-D222-4247-B7DD-CBD5FABB992F}" destId="{2F77DC16-2848-4D71-A31B-DBB60D86211D}" srcOrd="1" destOrd="0" presId="urn:microsoft.com/office/officeart/2005/8/layout/bProcess3"/>
    <dgm:cxn modelId="{FD149B00-5112-4EF3-88E9-E22DF225312D}" type="presOf" srcId="{B0445617-A01E-4642-BD51-A50B82F1C806}" destId="{ED109B70-D377-406C-A665-1CE301B65133}" srcOrd="0" destOrd="0" presId="urn:microsoft.com/office/officeart/2005/8/layout/bProcess3"/>
    <dgm:cxn modelId="{60C88E02-BD8B-4D2F-B2F7-C42585714440}" type="presOf" srcId="{89E376C1-BF79-47A2-9621-AE19F83ACF0F}" destId="{8540827B-2D0D-41F4-8781-FBFB03C3D109}" srcOrd="0" destOrd="0" presId="urn:microsoft.com/office/officeart/2005/8/layout/bProcess3"/>
    <dgm:cxn modelId="{DE8B5101-84B5-4C14-B8B5-57581180972D}" srcId="{16ABFDE0-2ACE-4F7E-9985-420251020215}" destId="{802F0413-F95C-4732-9299-B4BABF3B53CF}" srcOrd="15" destOrd="0" parTransId="{1E85DE42-C19A-4D51-908A-34834BA86912}" sibTransId="{B68A6154-6AA3-496F-B8F3-836C6ED0147B}"/>
    <dgm:cxn modelId="{3A267EB3-F2D1-4BF6-874C-19216BC07F5F}" srcId="{16ABFDE0-2ACE-4F7E-9985-420251020215}" destId="{B79C0D85-BE52-4768-B5A1-96FE6683AAEA}" srcOrd="4" destOrd="0" parTransId="{F1ECEB88-2622-4D0B-A45A-DA9593A8105E}" sibTransId="{81265204-644C-40CE-9346-DC3D3CE79671}"/>
    <dgm:cxn modelId="{2B5CD28F-C7B2-4B3D-B5D3-A0C6E1A2D0DA}" type="presOf" srcId="{E1949E8C-4412-45DB-A19C-4935B4FF1857}" destId="{843F8517-CA4B-4970-AC35-048AADB97551}" srcOrd="1" destOrd="0" presId="urn:microsoft.com/office/officeart/2005/8/layout/bProcess3"/>
    <dgm:cxn modelId="{337655C5-D7A7-4B86-8D64-BA1BDE97D5B9}" type="presParOf" srcId="{53DCBB99-BCAF-4A95-9B53-1F288117871D}" destId="{540F623C-04A8-4E71-9E2D-BC63785A070D}" srcOrd="0" destOrd="0" presId="urn:microsoft.com/office/officeart/2005/8/layout/bProcess3"/>
    <dgm:cxn modelId="{A3F85592-CFF7-4A9F-90DF-B9A182A6062D}" type="presParOf" srcId="{53DCBB99-BCAF-4A95-9B53-1F288117871D}" destId="{3A9207E9-8417-4DF7-8228-76B31BB0C048}" srcOrd="1" destOrd="0" presId="urn:microsoft.com/office/officeart/2005/8/layout/bProcess3"/>
    <dgm:cxn modelId="{1513361F-A545-44B2-8CC8-BC8A5D77F047}" type="presParOf" srcId="{3A9207E9-8417-4DF7-8228-76B31BB0C048}" destId="{26FC7850-9B96-4EEC-98C0-1460B8119313}" srcOrd="0" destOrd="0" presId="urn:microsoft.com/office/officeart/2005/8/layout/bProcess3"/>
    <dgm:cxn modelId="{B636BEDA-8025-4A4F-B4C7-8EF36CBAC8C1}" type="presParOf" srcId="{53DCBB99-BCAF-4A95-9B53-1F288117871D}" destId="{B8BDD4D4-7AD1-475B-9D1C-225FAE8D3083}" srcOrd="2" destOrd="0" presId="urn:microsoft.com/office/officeart/2005/8/layout/bProcess3"/>
    <dgm:cxn modelId="{CC64C420-2A98-40E0-9C7D-BDCFB5FA81D4}" type="presParOf" srcId="{53DCBB99-BCAF-4A95-9B53-1F288117871D}" destId="{8E51D83C-AA44-4AAB-8220-CA3F5FDDBED9}" srcOrd="3" destOrd="0" presId="urn:microsoft.com/office/officeart/2005/8/layout/bProcess3"/>
    <dgm:cxn modelId="{7D7CA96D-D823-4F0F-92D2-C6363DD112EB}" type="presParOf" srcId="{8E51D83C-AA44-4AAB-8220-CA3F5FDDBED9}" destId="{5561E417-3071-4E85-89D6-D7FD464D42FB}" srcOrd="0" destOrd="0" presId="urn:microsoft.com/office/officeart/2005/8/layout/bProcess3"/>
    <dgm:cxn modelId="{D72D2DAA-099E-4A43-9E73-802C351F00E1}" type="presParOf" srcId="{53DCBB99-BCAF-4A95-9B53-1F288117871D}" destId="{60C6B33E-C2FC-4CBE-98CE-675648B2DBBE}" srcOrd="4" destOrd="0" presId="urn:microsoft.com/office/officeart/2005/8/layout/bProcess3"/>
    <dgm:cxn modelId="{AD342E9A-B2C4-4183-8E25-1C7BAF956872}" type="presParOf" srcId="{53DCBB99-BCAF-4A95-9B53-1F288117871D}" destId="{8BC98245-E967-424E-931F-D9CB0B891796}" srcOrd="5" destOrd="0" presId="urn:microsoft.com/office/officeart/2005/8/layout/bProcess3"/>
    <dgm:cxn modelId="{7B54E7AB-7910-4EF5-87D8-2E122DCA4F8C}" type="presParOf" srcId="{8BC98245-E967-424E-931F-D9CB0B891796}" destId="{5480A042-04CE-456B-A1D1-5EFFC986A3A4}" srcOrd="0" destOrd="0" presId="urn:microsoft.com/office/officeart/2005/8/layout/bProcess3"/>
    <dgm:cxn modelId="{F702A4B6-BFB4-46DA-9D9F-0F9491783EBF}" type="presParOf" srcId="{53DCBB99-BCAF-4A95-9B53-1F288117871D}" destId="{87B1B018-FF97-4CED-8DDF-698BBB6F0F23}" srcOrd="6" destOrd="0" presId="urn:microsoft.com/office/officeart/2005/8/layout/bProcess3"/>
    <dgm:cxn modelId="{90B80892-988B-40E8-BD2D-D237F00E8C72}" type="presParOf" srcId="{53DCBB99-BCAF-4A95-9B53-1F288117871D}" destId="{C8F834F0-8905-4EEC-8FA5-10D94DE8361A}" srcOrd="7" destOrd="0" presId="urn:microsoft.com/office/officeart/2005/8/layout/bProcess3"/>
    <dgm:cxn modelId="{B27649E2-8D13-428D-80C2-D2F4A920745A}" type="presParOf" srcId="{C8F834F0-8905-4EEC-8FA5-10D94DE8361A}" destId="{DDD07545-5DC5-48DA-BA61-5B25E4DF9C98}" srcOrd="0" destOrd="0" presId="urn:microsoft.com/office/officeart/2005/8/layout/bProcess3"/>
    <dgm:cxn modelId="{FFDCEF0C-B1C3-4ECA-B135-B74F89803B11}" type="presParOf" srcId="{53DCBB99-BCAF-4A95-9B53-1F288117871D}" destId="{D419C56A-A2E1-4619-92F1-9CCBA11DAE81}" srcOrd="8" destOrd="0" presId="urn:microsoft.com/office/officeart/2005/8/layout/bProcess3"/>
    <dgm:cxn modelId="{A5D83A88-1A62-49C6-B34C-F34EC8A2EC9F}" type="presParOf" srcId="{53DCBB99-BCAF-4A95-9B53-1F288117871D}" destId="{42633A29-ECC6-4F39-8639-E69C498AAF91}" srcOrd="9" destOrd="0" presId="urn:microsoft.com/office/officeart/2005/8/layout/bProcess3"/>
    <dgm:cxn modelId="{B8C659DB-F2CA-4898-B69B-24F1D03AD59F}" type="presParOf" srcId="{42633A29-ECC6-4F39-8639-E69C498AAF91}" destId="{FEC6E03F-C38D-42FE-A82C-0A60A1414626}" srcOrd="0" destOrd="0" presId="urn:microsoft.com/office/officeart/2005/8/layout/bProcess3"/>
    <dgm:cxn modelId="{F2D58300-F148-44DE-83C2-41078D64CB7D}" type="presParOf" srcId="{53DCBB99-BCAF-4A95-9B53-1F288117871D}" destId="{7B14BE35-A2F1-42FF-867E-105748F4725F}" srcOrd="10" destOrd="0" presId="urn:microsoft.com/office/officeart/2005/8/layout/bProcess3"/>
    <dgm:cxn modelId="{FB46100C-4EE8-4D11-95B7-F7B94BCF2581}" type="presParOf" srcId="{53DCBB99-BCAF-4A95-9B53-1F288117871D}" destId="{679A4382-AEEE-4529-A915-8FC34A701D6F}" srcOrd="11" destOrd="0" presId="urn:microsoft.com/office/officeart/2005/8/layout/bProcess3"/>
    <dgm:cxn modelId="{CDEEDED8-CFD0-4B12-937C-BA6775DF11BA}" type="presParOf" srcId="{679A4382-AEEE-4529-A915-8FC34A701D6F}" destId="{843F8517-CA4B-4970-AC35-048AADB97551}" srcOrd="0" destOrd="0" presId="urn:microsoft.com/office/officeart/2005/8/layout/bProcess3"/>
    <dgm:cxn modelId="{80B4D5D0-B9FA-4E24-B8F3-7029E4CC10B8}" type="presParOf" srcId="{53DCBB99-BCAF-4A95-9B53-1F288117871D}" destId="{69AF058E-9FEE-45E7-B7A9-F6E099D189F4}" srcOrd="12" destOrd="0" presId="urn:microsoft.com/office/officeart/2005/8/layout/bProcess3"/>
    <dgm:cxn modelId="{1B5EF1BE-1E31-46D8-8FE5-DC4B85C5E7D5}" type="presParOf" srcId="{53DCBB99-BCAF-4A95-9B53-1F288117871D}" destId="{1E0458FC-13B0-4651-BA07-DC35C991AC5E}" srcOrd="13" destOrd="0" presId="urn:microsoft.com/office/officeart/2005/8/layout/bProcess3"/>
    <dgm:cxn modelId="{1851053A-5F9B-442E-9A3B-B2592E2E956D}" type="presParOf" srcId="{1E0458FC-13B0-4651-BA07-DC35C991AC5E}" destId="{2F77DC16-2848-4D71-A31B-DBB60D86211D}" srcOrd="0" destOrd="0" presId="urn:microsoft.com/office/officeart/2005/8/layout/bProcess3"/>
    <dgm:cxn modelId="{0660CE0A-580F-4C49-985D-BF88946AC9B4}" type="presParOf" srcId="{53DCBB99-BCAF-4A95-9B53-1F288117871D}" destId="{7EF684A6-373E-4A3C-AE43-B7359F40C726}" srcOrd="14" destOrd="0" presId="urn:microsoft.com/office/officeart/2005/8/layout/bProcess3"/>
    <dgm:cxn modelId="{95EBBBF0-0B50-48B5-A2CC-8AD4A5DC908E}" type="presParOf" srcId="{53DCBB99-BCAF-4A95-9B53-1F288117871D}" destId="{2646B312-434F-4C6B-9339-5FC0448407D2}" srcOrd="15" destOrd="0" presId="urn:microsoft.com/office/officeart/2005/8/layout/bProcess3"/>
    <dgm:cxn modelId="{B975ED99-977E-4386-AE0E-DB4BF4FF064B}" type="presParOf" srcId="{2646B312-434F-4C6B-9339-5FC0448407D2}" destId="{9D6A4166-2E2A-483C-9108-C1A8A2C1EAF9}" srcOrd="0" destOrd="0" presId="urn:microsoft.com/office/officeart/2005/8/layout/bProcess3"/>
    <dgm:cxn modelId="{CC6CE171-3DBF-415A-9B8C-3F49E561F88D}" type="presParOf" srcId="{53DCBB99-BCAF-4A95-9B53-1F288117871D}" destId="{7C187A59-071B-4954-92C9-3190A860CA01}" srcOrd="16" destOrd="0" presId="urn:microsoft.com/office/officeart/2005/8/layout/bProcess3"/>
    <dgm:cxn modelId="{10BAAE77-8F6F-427E-BD00-D70406455E1C}" type="presParOf" srcId="{53DCBB99-BCAF-4A95-9B53-1F288117871D}" destId="{90102ADE-4B61-4B4A-943A-BE2EE30B068B}" srcOrd="17" destOrd="0" presId="urn:microsoft.com/office/officeart/2005/8/layout/bProcess3"/>
    <dgm:cxn modelId="{9AF4D304-C467-4C30-9244-97552AC23294}" type="presParOf" srcId="{90102ADE-4B61-4B4A-943A-BE2EE30B068B}" destId="{7930E580-14E4-4250-AFC8-2EC9A54EB91C}" srcOrd="0" destOrd="0" presId="urn:microsoft.com/office/officeart/2005/8/layout/bProcess3"/>
    <dgm:cxn modelId="{70992411-369F-4ADA-86E3-553F28BC3067}" type="presParOf" srcId="{53DCBB99-BCAF-4A95-9B53-1F288117871D}" destId="{298410AC-E41D-478A-A889-8F1460CC309B}" srcOrd="18" destOrd="0" presId="urn:microsoft.com/office/officeart/2005/8/layout/bProcess3"/>
    <dgm:cxn modelId="{0970FFED-F340-4282-8ABB-379C09DBB61D}" type="presParOf" srcId="{53DCBB99-BCAF-4A95-9B53-1F288117871D}" destId="{9A9D0D4C-9C10-4C23-9A83-A14793220780}" srcOrd="19" destOrd="0" presId="urn:microsoft.com/office/officeart/2005/8/layout/bProcess3"/>
    <dgm:cxn modelId="{B8D9F80A-8B90-431F-A8DD-02BCA680EF35}" type="presParOf" srcId="{9A9D0D4C-9C10-4C23-9A83-A14793220780}" destId="{D03F6C69-7F0F-4A04-AFF9-7F1FC77CD172}" srcOrd="0" destOrd="0" presId="urn:microsoft.com/office/officeart/2005/8/layout/bProcess3"/>
    <dgm:cxn modelId="{0E6C449B-0178-4EDD-9B17-2A9CD81E1D7A}" type="presParOf" srcId="{53DCBB99-BCAF-4A95-9B53-1F288117871D}" destId="{6916B4F0-346D-4356-A7C6-64283B581AA3}" srcOrd="20" destOrd="0" presId="urn:microsoft.com/office/officeart/2005/8/layout/bProcess3"/>
    <dgm:cxn modelId="{B8B19D5C-9824-418D-9182-AE5CCDF0F1F2}" type="presParOf" srcId="{53DCBB99-BCAF-4A95-9B53-1F288117871D}" destId="{6C3A8DA6-366A-46F8-8FB0-D80FE6017483}" srcOrd="21" destOrd="0" presId="urn:microsoft.com/office/officeart/2005/8/layout/bProcess3"/>
    <dgm:cxn modelId="{1CDAC96E-6641-4EFF-A16F-5675923350FD}" type="presParOf" srcId="{6C3A8DA6-366A-46F8-8FB0-D80FE6017483}" destId="{96FBFD03-797A-4AD3-8D13-A153C652C07E}" srcOrd="0" destOrd="0" presId="urn:microsoft.com/office/officeart/2005/8/layout/bProcess3"/>
    <dgm:cxn modelId="{FF7B6484-BBB8-4952-AF9D-2B08A8444A61}" type="presParOf" srcId="{53DCBB99-BCAF-4A95-9B53-1F288117871D}" destId="{2E69154F-797D-41E2-8769-4216C738F576}" srcOrd="22" destOrd="0" presId="urn:microsoft.com/office/officeart/2005/8/layout/bProcess3"/>
    <dgm:cxn modelId="{5C7B2704-F91E-4940-874A-F9B4F52F3D2C}" type="presParOf" srcId="{53DCBB99-BCAF-4A95-9B53-1F288117871D}" destId="{89B74D28-2B41-4ADC-BF70-544B34B24FBA}" srcOrd="23" destOrd="0" presId="urn:microsoft.com/office/officeart/2005/8/layout/bProcess3"/>
    <dgm:cxn modelId="{4079E639-19DA-41F5-B8D9-1B640072A7A1}" type="presParOf" srcId="{89B74D28-2B41-4ADC-BF70-544B34B24FBA}" destId="{E981A0ED-1D9B-496D-AD2F-6496CCDA72E7}" srcOrd="0" destOrd="0" presId="urn:microsoft.com/office/officeart/2005/8/layout/bProcess3"/>
    <dgm:cxn modelId="{27C774DF-7162-4227-9A7B-0CD0F23618AB}" type="presParOf" srcId="{53DCBB99-BCAF-4A95-9B53-1F288117871D}" destId="{88CBDB81-0F09-4BB4-AB06-3D6E0D3AC32D}" srcOrd="24" destOrd="0" presId="urn:microsoft.com/office/officeart/2005/8/layout/bProcess3"/>
    <dgm:cxn modelId="{A4ED8478-8D51-42C9-8E15-A6C5FBB8E9E9}" type="presParOf" srcId="{53DCBB99-BCAF-4A95-9B53-1F288117871D}" destId="{3B36ADCE-E457-4EEF-8D87-4623AAD31D65}" srcOrd="25" destOrd="0" presId="urn:microsoft.com/office/officeart/2005/8/layout/bProcess3"/>
    <dgm:cxn modelId="{AC5968FD-6D77-407E-8E1D-B449FDE14BCB}" type="presParOf" srcId="{3B36ADCE-E457-4EEF-8D87-4623AAD31D65}" destId="{2604586E-1EDB-41B7-A58D-9F47D503ECDF}" srcOrd="0" destOrd="0" presId="urn:microsoft.com/office/officeart/2005/8/layout/bProcess3"/>
    <dgm:cxn modelId="{94D0A955-7AA6-48F6-8B40-386D97DFB7DE}" type="presParOf" srcId="{53DCBB99-BCAF-4A95-9B53-1F288117871D}" destId="{FBC252F4-CAE0-45DB-8693-DAE52405EA56}" srcOrd="26" destOrd="0" presId="urn:microsoft.com/office/officeart/2005/8/layout/bProcess3"/>
    <dgm:cxn modelId="{3A978E3A-A268-4273-8D57-73C5BCC57912}" type="presParOf" srcId="{53DCBB99-BCAF-4A95-9B53-1F288117871D}" destId="{8540827B-2D0D-41F4-8781-FBFB03C3D109}" srcOrd="27" destOrd="0" presId="urn:microsoft.com/office/officeart/2005/8/layout/bProcess3"/>
    <dgm:cxn modelId="{E3227E67-6D82-40DA-A1B1-457D1603059E}" type="presParOf" srcId="{8540827B-2D0D-41F4-8781-FBFB03C3D109}" destId="{B42D1424-0E34-44EF-AE9D-0C19915A2F77}" srcOrd="0" destOrd="0" presId="urn:microsoft.com/office/officeart/2005/8/layout/bProcess3"/>
    <dgm:cxn modelId="{74BB36BB-89F2-4A79-B7FA-EF7C73CEC029}" type="presParOf" srcId="{53DCBB99-BCAF-4A95-9B53-1F288117871D}" destId="{39048F97-71DD-4AAE-90A0-CEA6DA59E4A6}" srcOrd="28" destOrd="0" presId="urn:microsoft.com/office/officeart/2005/8/layout/bProcess3"/>
    <dgm:cxn modelId="{C99AE968-5051-4944-9AD9-4F3C1F9645E8}" type="presParOf" srcId="{53DCBB99-BCAF-4A95-9B53-1F288117871D}" destId="{48E2F74E-8C77-4A76-9987-B546F92BBFED}" srcOrd="29" destOrd="0" presId="urn:microsoft.com/office/officeart/2005/8/layout/bProcess3"/>
    <dgm:cxn modelId="{B7C294A1-B63B-4E97-81BC-9005C1E7B6C7}" type="presParOf" srcId="{48E2F74E-8C77-4A76-9987-B546F92BBFED}" destId="{AB05F50B-90E0-46BD-81B2-231A56B97A91}" srcOrd="0" destOrd="0" presId="urn:microsoft.com/office/officeart/2005/8/layout/bProcess3"/>
    <dgm:cxn modelId="{49DB74D1-6EE4-437B-AEE4-5E67895B9CD6}" type="presParOf" srcId="{53DCBB99-BCAF-4A95-9B53-1F288117871D}" destId="{2E742C73-3785-48D2-B1FD-35460950644E}" srcOrd="30" destOrd="0" presId="urn:microsoft.com/office/officeart/2005/8/layout/bProcess3"/>
    <dgm:cxn modelId="{0C07CD44-1A72-441F-9488-917A93E638C4}" type="presParOf" srcId="{53DCBB99-BCAF-4A95-9B53-1F288117871D}" destId="{34EC8A65-7EAA-417C-BAB7-BC61032C83BD}" srcOrd="31" destOrd="0" presId="urn:microsoft.com/office/officeart/2005/8/layout/bProcess3"/>
    <dgm:cxn modelId="{631D95F4-36FE-464C-B5BC-D30F86C5F846}" type="presParOf" srcId="{34EC8A65-7EAA-417C-BAB7-BC61032C83BD}" destId="{5A1423B0-C32D-418E-994E-33187C561EFB}" srcOrd="0" destOrd="0" presId="urn:microsoft.com/office/officeart/2005/8/layout/bProcess3"/>
    <dgm:cxn modelId="{4892DC70-A7D6-4426-B3E2-412147A930F4}" type="presParOf" srcId="{53DCBB99-BCAF-4A95-9B53-1F288117871D}" destId="{0FDF1341-F1E0-4011-AE77-B64BBA3C5D52}" srcOrd="32" destOrd="0" presId="urn:microsoft.com/office/officeart/2005/8/layout/bProcess3"/>
    <dgm:cxn modelId="{ECFF93E5-0456-4DD5-B937-17111B98FEBA}" type="presParOf" srcId="{53DCBB99-BCAF-4A95-9B53-1F288117871D}" destId="{BDD5F81B-DF6B-4C21-94A3-C0FDADEE732E}" srcOrd="33" destOrd="0" presId="urn:microsoft.com/office/officeart/2005/8/layout/bProcess3"/>
    <dgm:cxn modelId="{C6A0262F-43F5-45E8-B0A9-BA2BEEBAF58D}" type="presParOf" srcId="{BDD5F81B-DF6B-4C21-94A3-C0FDADEE732E}" destId="{85FCF3A5-6B5C-4ED6-ABC3-22DA85FE730B}" srcOrd="0" destOrd="0" presId="urn:microsoft.com/office/officeart/2005/8/layout/bProcess3"/>
    <dgm:cxn modelId="{FA082C2F-E1CA-49D8-B515-1E1C2D896F6A}" type="presParOf" srcId="{53DCBB99-BCAF-4A95-9B53-1F288117871D}" destId="{ED109B70-D377-406C-A665-1CE301B65133}" srcOrd="34" destOrd="0" presId="urn:microsoft.com/office/officeart/2005/8/layout/bProcess3"/>
    <dgm:cxn modelId="{0AC1471D-BCDE-4E9C-AA5A-CB368A71EDFA}" type="presParOf" srcId="{53DCBB99-BCAF-4A95-9B53-1F288117871D}" destId="{A688ACAB-3A7A-495E-8D8D-E98E46F9B0F5}" srcOrd="35" destOrd="0" presId="urn:microsoft.com/office/officeart/2005/8/layout/bProcess3"/>
    <dgm:cxn modelId="{75D342CB-08AD-4B4C-8638-2BB0BF2252F3}" type="presParOf" srcId="{A688ACAB-3A7A-495E-8D8D-E98E46F9B0F5}" destId="{17600884-34BC-4B31-986B-C0EA1080D63B}" srcOrd="0" destOrd="0" presId="urn:microsoft.com/office/officeart/2005/8/layout/bProcess3"/>
    <dgm:cxn modelId="{0B26FA62-A5DC-486E-B4CA-7D857433C828}" type="presParOf" srcId="{53DCBB99-BCAF-4A95-9B53-1F288117871D}" destId="{678CDD50-C501-4E40-8DE4-A4C37C80AEF9}" srcOrd="36" destOrd="0" presId="urn:microsoft.com/office/officeart/2005/8/layout/bProcess3"/>
    <dgm:cxn modelId="{3D914AA2-BBD6-40AC-908A-CB36354FD890}" type="presParOf" srcId="{53DCBB99-BCAF-4A95-9B53-1F288117871D}" destId="{9C9C7960-DC4D-4ABB-9CD6-E581C8ADF184}" srcOrd="37" destOrd="0" presId="urn:microsoft.com/office/officeart/2005/8/layout/bProcess3"/>
    <dgm:cxn modelId="{78E92E4B-6598-4B34-873C-3222CA203816}" type="presParOf" srcId="{9C9C7960-DC4D-4ABB-9CD6-E581C8ADF184}" destId="{7A7C5D85-9970-4F6B-94C8-AC56BF6AD124}" srcOrd="0" destOrd="0" presId="urn:microsoft.com/office/officeart/2005/8/layout/bProcess3"/>
    <dgm:cxn modelId="{2077C7A6-C102-4F6A-B1F2-87A7900D472E}" type="presParOf" srcId="{53DCBB99-BCAF-4A95-9B53-1F288117871D}" destId="{6DBEFBB7-BD75-429C-B424-D2BFAEBB79D1}" srcOrd="3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AEDCD9-9B49-4219-8074-E6F3088E8D8D}">
      <dsp:nvSpPr>
        <dsp:cNvPr id="0" name=""/>
        <dsp:cNvSpPr/>
      </dsp:nvSpPr>
      <dsp:spPr>
        <a:xfrm>
          <a:off x="5989" y="0"/>
          <a:ext cx="1238448" cy="4220391"/>
        </a:xfrm>
        <a:prstGeom prst="roundRect">
          <a:avLst>
            <a:gd name="adj" fmla="val 10000"/>
          </a:avLst>
        </a:prstGeom>
        <a:solidFill>
          <a:srgbClr val="A5A5A5">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b="1" kern="1200">
              <a:solidFill>
                <a:sysClr val="windowText" lastClr="000000"/>
              </a:solidFill>
              <a:latin typeface="Trebuchet MS" panose="020B0603020202020204" pitchFamily="34" charset="0"/>
              <a:ea typeface="+mn-ea"/>
              <a:cs typeface="Times New Roman" panose="02020603050405020304" pitchFamily="18" charset="0"/>
            </a:rPr>
            <a:t>Almanca</a:t>
          </a:r>
          <a:endParaRPr lang="tr-TR" sz="2800" b="1" kern="1200">
            <a:solidFill>
              <a:sysClr val="windowText" lastClr="000000"/>
            </a:solidFill>
            <a:latin typeface="Trebuchet MS" panose="020B0603020202020204" pitchFamily="34" charset="0"/>
            <a:ea typeface="+mn-ea"/>
            <a:cs typeface="Times New Roman" panose="02020603050405020304" pitchFamily="18" charset="0"/>
          </a:endParaRPr>
        </a:p>
      </dsp:txBody>
      <dsp:txXfrm>
        <a:off x="42262" y="36273"/>
        <a:ext cx="1165902" cy="1193571"/>
      </dsp:txXfrm>
    </dsp:sp>
    <dsp:sp modelId="{1F9A4E08-ACAB-443D-B63E-66DA8075F094}">
      <dsp:nvSpPr>
        <dsp:cNvPr id="0" name=""/>
        <dsp:cNvSpPr/>
      </dsp:nvSpPr>
      <dsp:spPr>
        <a:xfrm>
          <a:off x="129834" y="1267199"/>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E</a:t>
          </a:r>
        </a:p>
      </dsp:txBody>
      <dsp:txXfrm>
        <a:off x="136886" y="1274251"/>
        <a:ext cx="976654" cy="226667"/>
      </dsp:txXfrm>
    </dsp:sp>
    <dsp:sp modelId="{E7EB1278-81A9-47CA-ADD0-5673D4CC42DD}">
      <dsp:nvSpPr>
        <dsp:cNvPr id="0" name=""/>
        <dsp:cNvSpPr/>
      </dsp:nvSpPr>
      <dsp:spPr>
        <a:xfrm>
          <a:off x="129834" y="1545012"/>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N</a:t>
          </a:r>
        </a:p>
      </dsp:txBody>
      <dsp:txXfrm>
        <a:off x="136886" y="1552064"/>
        <a:ext cx="976654" cy="226667"/>
      </dsp:txXfrm>
    </dsp:sp>
    <dsp:sp modelId="{43EC3E97-B8FE-4B1E-86B6-C75FD09DB956}">
      <dsp:nvSpPr>
        <dsp:cNvPr id="0" name=""/>
        <dsp:cNvSpPr/>
      </dsp:nvSpPr>
      <dsp:spPr>
        <a:xfrm>
          <a:off x="129834" y="1822825"/>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İ</a:t>
          </a:r>
        </a:p>
      </dsp:txBody>
      <dsp:txXfrm>
        <a:off x="136886" y="1829877"/>
        <a:ext cx="976654" cy="226667"/>
      </dsp:txXfrm>
    </dsp:sp>
    <dsp:sp modelId="{F7753B64-445F-4565-9746-0F3894E397FC}">
      <dsp:nvSpPr>
        <dsp:cNvPr id="0" name=""/>
        <dsp:cNvSpPr/>
      </dsp:nvSpPr>
      <dsp:spPr>
        <a:xfrm>
          <a:off x="129834" y="210063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S</a:t>
          </a:r>
        </a:p>
      </dsp:txBody>
      <dsp:txXfrm>
        <a:off x="136886" y="2107690"/>
        <a:ext cx="976654" cy="226667"/>
      </dsp:txXfrm>
    </dsp:sp>
    <dsp:sp modelId="{FDCF4D5E-FC63-4AA9-B9BB-4CED1A77AD3C}">
      <dsp:nvSpPr>
        <dsp:cNvPr id="0" name=""/>
        <dsp:cNvSpPr/>
      </dsp:nvSpPr>
      <dsp:spPr>
        <a:xfrm>
          <a:off x="129834" y="2378452"/>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R</a:t>
          </a:r>
        </a:p>
      </dsp:txBody>
      <dsp:txXfrm>
        <a:off x="136886" y="2385504"/>
        <a:ext cx="976654" cy="226667"/>
      </dsp:txXfrm>
    </dsp:sp>
    <dsp:sp modelId="{87E4998B-FF7D-470D-8181-74F1CB1738F9}">
      <dsp:nvSpPr>
        <dsp:cNvPr id="0" name=""/>
        <dsp:cNvSpPr/>
      </dsp:nvSpPr>
      <dsp:spPr>
        <a:xfrm>
          <a:off x="129834" y="2656265"/>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A</a:t>
          </a:r>
        </a:p>
      </dsp:txBody>
      <dsp:txXfrm>
        <a:off x="136886" y="2663317"/>
        <a:ext cx="976654" cy="226667"/>
      </dsp:txXfrm>
    </dsp:sp>
    <dsp:sp modelId="{84C8DCB2-0807-41A0-A815-8E8362E49626}">
      <dsp:nvSpPr>
        <dsp:cNvPr id="0" name=""/>
        <dsp:cNvSpPr/>
      </dsp:nvSpPr>
      <dsp:spPr>
        <a:xfrm>
          <a:off x="129834" y="293407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T</a:t>
          </a:r>
        </a:p>
      </dsp:txBody>
      <dsp:txXfrm>
        <a:off x="136886" y="2941130"/>
        <a:ext cx="976654" cy="226667"/>
      </dsp:txXfrm>
    </dsp:sp>
    <dsp:sp modelId="{8FBA69F5-1251-445E-ACCF-53240BD71AD7}">
      <dsp:nvSpPr>
        <dsp:cNvPr id="0" name=""/>
        <dsp:cNvSpPr/>
      </dsp:nvSpPr>
      <dsp:spPr>
        <a:xfrm>
          <a:off x="129834" y="3211891"/>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D</a:t>
          </a:r>
        </a:p>
      </dsp:txBody>
      <dsp:txXfrm>
        <a:off x="136886" y="3218943"/>
        <a:ext cx="976654" cy="226667"/>
      </dsp:txXfrm>
    </dsp:sp>
    <dsp:sp modelId="{4B365A86-A5C2-4EED-98A9-CD75D9A22E26}">
      <dsp:nvSpPr>
        <dsp:cNvPr id="0" name=""/>
        <dsp:cNvSpPr/>
      </dsp:nvSpPr>
      <dsp:spPr>
        <a:xfrm>
          <a:off x="129834" y="3489704"/>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H</a:t>
          </a:r>
        </a:p>
      </dsp:txBody>
      <dsp:txXfrm>
        <a:off x="136886" y="3496756"/>
        <a:ext cx="976654" cy="226667"/>
      </dsp:txXfrm>
    </dsp:sp>
    <dsp:sp modelId="{FF70C8F5-DCBE-48F2-8546-6A5227BAF17A}">
      <dsp:nvSpPr>
        <dsp:cNvPr id="0" name=""/>
        <dsp:cNvSpPr/>
      </dsp:nvSpPr>
      <dsp:spPr>
        <a:xfrm>
          <a:off x="129834" y="376751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U</a:t>
          </a:r>
        </a:p>
      </dsp:txBody>
      <dsp:txXfrm>
        <a:off x="136886" y="3774570"/>
        <a:ext cx="976654" cy="226667"/>
      </dsp:txXfrm>
    </dsp:sp>
    <dsp:sp modelId="{4D50F2EC-58C3-4065-82C7-138B8B8A7F80}">
      <dsp:nvSpPr>
        <dsp:cNvPr id="0" name=""/>
        <dsp:cNvSpPr/>
      </dsp:nvSpPr>
      <dsp:spPr>
        <a:xfrm>
          <a:off x="1337321" y="0"/>
          <a:ext cx="1357760" cy="4220391"/>
        </a:xfrm>
        <a:prstGeom prst="roundRect">
          <a:avLst>
            <a:gd name="adj" fmla="val 10000"/>
          </a:avLst>
        </a:prstGeom>
        <a:solidFill>
          <a:srgbClr val="A5A5A5">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b="1" kern="1200">
              <a:solidFill>
                <a:sysClr val="windowText" lastClr="000000"/>
              </a:solidFill>
              <a:latin typeface="Trebuchet MS" panose="020B0603020202020204" pitchFamily="34" charset="0"/>
              <a:ea typeface="+mn-ea"/>
              <a:cs typeface="Times New Roman" panose="02020603050405020304" pitchFamily="18" charset="0"/>
            </a:rPr>
            <a:t>Fransızca</a:t>
          </a:r>
          <a:endParaRPr lang="tr-TR" sz="2800" b="1" kern="1200">
            <a:solidFill>
              <a:sysClr val="windowText" lastClr="000000"/>
            </a:solidFill>
            <a:latin typeface="Trebuchet MS" panose="020B0603020202020204" pitchFamily="34" charset="0"/>
            <a:ea typeface="+mn-ea"/>
            <a:cs typeface="Times New Roman" panose="02020603050405020304" pitchFamily="18" charset="0"/>
          </a:endParaRPr>
        </a:p>
      </dsp:txBody>
      <dsp:txXfrm>
        <a:off x="1374404" y="37083"/>
        <a:ext cx="1283594" cy="1191951"/>
      </dsp:txXfrm>
    </dsp:sp>
    <dsp:sp modelId="{C5CFEB1F-2DF9-4D1C-BFCB-2DD271E2A9DF}">
      <dsp:nvSpPr>
        <dsp:cNvPr id="0" name=""/>
        <dsp:cNvSpPr/>
      </dsp:nvSpPr>
      <dsp:spPr>
        <a:xfrm>
          <a:off x="1520822" y="1267199"/>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E</a:t>
          </a:r>
        </a:p>
      </dsp:txBody>
      <dsp:txXfrm>
        <a:off x="1527874" y="1274251"/>
        <a:ext cx="976654" cy="226667"/>
      </dsp:txXfrm>
    </dsp:sp>
    <dsp:sp modelId="{E31A0848-9E80-4CE5-BEC4-67660F07A4A3}">
      <dsp:nvSpPr>
        <dsp:cNvPr id="0" name=""/>
        <dsp:cNvSpPr/>
      </dsp:nvSpPr>
      <dsp:spPr>
        <a:xfrm>
          <a:off x="1520822" y="1545012"/>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S</a:t>
          </a:r>
        </a:p>
      </dsp:txBody>
      <dsp:txXfrm>
        <a:off x="1527874" y="1552064"/>
        <a:ext cx="976654" cy="226667"/>
      </dsp:txXfrm>
    </dsp:sp>
    <dsp:sp modelId="{730F5435-17B5-4B89-9DA5-2421141BECAD}">
      <dsp:nvSpPr>
        <dsp:cNvPr id="0" name=""/>
        <dsp:cNvSpPr/>
      </dsp:nvSpPr>
      <dsp:spPr>
        <a:xfrm>
          <a:off x="1520822" y="1822825"/>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A</a:t>
          </a:r>
        </a:p>
      </dsp:txBody>
      <dsp:txXfrm>
        <a:off x="1527874" y="1829877"/>
        <a:ext cx="976654" cy="226667"/>
      </dsp:txXfrm>
    </dsp:sp>
    <dsp:sp modelId="{623812F8-F56A-4C5B-B1CC-A05471094EFF}">
      <dsp:nvSpPr>
        <dsp:cNvPr id="0" name=""/>
        <dsp:cNvSpPr/>
      </dsp:nvSpPr>
      <dsp:spPr>
        <a:xfrm>
          <a:off x="1520822" y="210063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I</a:t>
          </a:r>
        </a:p>
      </dsp:txBody>
      <dsp:txXfrm>
        <a:off x="1527874" y="2107690"/>
        <a:ext cx="976654" cy="226667"/>
      </dsp:txXfrm>
    </dsp:sp>
    <dsp:sp modelId="{A69AAB89-05D5-4B65-A95C-BB4338256461}">
      <dsp:nvSpPr>
        <dsp:cNvPr id="0" name=""/>
        <dsp:cNvSpPr/>
      </dsp:nvSpPr>
      <dsp:spPr>
        <a:xfrm>
          <a:off x="1520822" y="2378452"/>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T</a:t>
          </a:r>
        </a:p>
      </dsp:txBody>
      <dsp:txXfrm>
        <a:off x="1527874" y="2385504"/>
        <a:ext cx="976654" cy="226667"/>
      </dsp:txXfrm>
    </dsp:sp>
    <dsp:sp modelId="{9CB7D253-1678-49B4-B071-AB3BF88E948C}">
      <dsp:nvSpPr>
        <dsp:cNvPr id="0" name=""/>
        <dsp:cNvSpPr/>
      </dsp:nvSpPr>
      <dsp:spPr>
        <a:xfrm>
          <a:off x="1520822" y="2656265"/>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N</a:t>
          </a:r>
        </a:p>
      </dsp:txBody>
      <dsp:txXfrm>
        <a:off x="1527874" y="2663317"/>
        <a:ext cx="976654" cy="226667"/>
      </dsp:txXfrm>
    </dsp:sp>
    <dsp:sp modelId="{64C2282E-C071-4B45-864A-39034D70050D}">
      <dsp:nvSpPr>
        <dsp:cNvPr id="0" name=""/>
        <dsp:cNvSpPr/>
      </dsp:nvSpPr>
      <dsp:spPr>
        <a:xfrm>
          <a:off x="1520822" y="293407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R</a:t>
          </a:r>
        </a:p>
      </dsp:txBody>
      <dsp:txXfrm>
        <a:off x="1527874" y="2941130"/>
        <a:ext cx="976654" cy="226667"/>
      </dsp:txXfrm>
    </dsp:sp>
    <dsp:sp modelId="{48DB579F-53AD-46D5-8F99-7A9039E1F8E9}">
      <dsp:nvSpPr>
        <dsp:cNvPr id="0" name=""/>
        <dsp:cNvSpPr/>
      </dsp:nvSpPr>
      <dsp:spPr>
        <a:xfrm>
          <a:off x="1520822" y="3211891"/>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U</a:t>
          </a:r>
        </a:p>
      </dsp:txBody>
      <dsp:txXfrm>
        <a:off x="1527874" y="3218943"/>
        <a:ext cx="976654" cy="226667"/>
      </dsp:txXfrm>
    </dsp:sp>
    <dsp:sp modelId="{EAAE74FD-F4B2-4CE6-851C-A9F64D354DB2}">
      <dsp:nvSpPr>
        <dsp:cNvPr id="0" name=""/>
        <dsp:cNvSpPr/>
      </dsp:nvSpPr>
      <dsp:spPr>
        <a:xfrm>
          <a:off x="1520822" y="3489704"/>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L</a:t>
          </a:r>
        </a:p>
      </dsp:txBody>
      <dsp:txXfrm>
        <a:off x="1527874" y="3496756"/>
        <a:ext cx="976654" cy="226667"/>
      </dsp:txXfrm>
    </dsp:sp>
    <dsp:sp modelId="{498A00C5-6BE2-44DC-A088-09E77A683A77}">
      <dsp:nvSpPr>
        <dsp:cNvPr id="0" name=""/>
        <dsp:cNvSpPr/>
      </dsp:nvSpPr>
      <dsp:spPr>
        <a:xfrm>
          <a:off x="1520822" y="376751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O</a:t>
          </a:r>
        </a:p>
      </dsp:txBody>
      <dsp:txXfrm>
        <a:off x="1527874" y="3774570"/>
        <a:ext cx="976654" cy="226667"/>
      </dsp:txXfrm>
    </dsp:sp>
    <dsp:sp modelId="{1B01DFE2-95C1-454E-9CD8-FFDCF0DD50D4}">
      <dsp:nvSpPr>
        <dsp:cNvPr id="0" name=""/>
        <dsp:cNvSpPr/>
      </dsp:nvSpPr>
      <dsp:spPr>
        <a:xfrm>
          <a:off x="2787965" y="0"/>
          <a:ext cx="1238448" cy="4220391"/>
        </a:xfrm>
        <a:prstGeom prst="roundRect">
          <a:avLst>
            <a:gd name="adj" fmla="val 10000"/>
          </a:avLst>
        </a:prstGeom>
        <a:solidFill>
          <a:srgbClr val="A5A5A5">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b="1" kern="1200">
              <a:solidFill>
                <a:sysClr val="windowText" lastClr="000000"/>
              </a:solidFill>
              <a:latin typeface="Trebuchet MS" panose="020B0603020202020204" pitchFamily="34" charset="0"/>
              <a:ea typeface="+mn-ea"/>
              <a:cs typeface="Times New Roman" panose="02020603050405020304" pitchFamily="18" charset="0"/>
            </a:rPr>
            <a:t>İngilizce</a:t>
          </a:r>
          <a:endParaRPr lang="tr-TR" sz="2800" b="1" kern="1200">
            <a:solidFill>
              <a:sysClr val="windowText" lastClr="000000"/>
            </a:solidFill>
            <a:latin typeface="Trebuchet MS" panose="020B0603020202020204" pitchFamily="34" charset="0"/>
            <a:ea typeface="+mn-ea"/>
            <a:cs typeface="Times New Roman" panose="02020603050405020304" pitchFamily="18" charset="0"/>
          </a:endParaRPr>
        </a:p>
      </dsp:txBody>
      <dsp:txXfrm>
        <a:off x="2824238" y="36273"/>
        <a:ext cx="1165902" cy="1193571"/>
      </dsp:txXfrm>
    </dsp:sp>
    <dsp:sp modelId="{4E34C6C6-C835-4532-A1C7-43A1CFF0217F}">
      <dsp:nvSpPr>
        <dsp:cNvPr id="0" name=""/>
        <dsp:cNvSpPr/>
      </dsp:nvSpPr>
      <dsp:spPr>
        <a:xfrm>
          <a:off x="2911810" y="1267199"/>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E</a:t>
          </a:r>
        </a:p>
      </dsp:txBody>
      <dsp:txXfrm>
        <a:off x="2918862" y="1274251"/>
        <a:ext cx="976654" cy="226667"/>
      </dsp:txXfrm>
    </dsp:sp>
    <dsp:sp modelId="{275893A8-9C74-467B-BC59-C1964AE28DD5}">
      <dsp:nvSpPr>
        <dsp:cNvPr id="0" name=""/>
        <dsp:cNvSpPr/>
      </dsp:nvSpPr>
      <dsp:spPr>
        <a:xfrm>
          <a:off x="2911810" y="1545012"/>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T</a:t>
          </a:r>
        </a:p>
      </dsp:txBody>
      <dsp:txXfrm>
        <a:off x="2918862" y="1552064"/>
        <a:ext cx="976654" cy="226667"/>
      </dsp:txXfrm>
    </dsp:sp>
    <dsp:sp modelId="{6F5533C5-A862-4388-B275-74273E9AAA65}">
      <dsp:nvSpPr>
        <dsp:cNvPr id="0" name=""/>
        <dsp:cNvSpPr/>
      </dsp:nvSpPr>
      <dsp:spPr>
        <a:xfrm>
          <a:off x="2911810" y="1822825"/>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A</a:t>
          </a:r>
        </a:p>
      </dsp:txBody>
      <dsp:txXfrm>
        <a:off x="2918862" y="1829877"/>
        <a:ext cx="976654" cy="226667"/>
      </dsp:txXfrm>
    </dsp:sp>
    <dsp:sp modelId="{7B4FEA2B-63C9-4F62-9CB3-64BA8ED56CC1}">
      <dsp:nvSpPr>
        <dsp:cNvPr id="0" name=""/>
        <dsp:cNvSpPr/>
      </dsp:nvSpPr>
      <dsp:spPr>
        <a:xfrm>
          <a:off x="2911810" y="210063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O</a:t>
          </a:r>
        </a:p>
      </dsp:txBody>
      <dsp:txXfrm>
        <a:off x="2918862" y="2107690"/>
        <a:ext cx="976654" cy="226667"/>
      </dsp:txXfrm>
    </dsp:sp>
    <dsp:sp modelId="{7337EBC7-C82F-44A3-B269-A026B3ED12BA}">
      <dsp:nvSpPr>
        <dsp:cNvPr id="0" name=""/>
        <dsp:cNvSpPr/>
      </dsp:nvSpPr>
      <dsp:spPr>
        <a:xfrm>
          <a:off x="2911810" y="2378452"/>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N</a:t>
          </a:r>
        </a:p>
      </dsp:txBody>
      <dsp:txXfrm>
        <a:off x="2918862" y="2385504"/>
        <a:ext cx="976654" cy="226667"/>
      </dsp:txXfrm>
    </dsp:sp>
    <dsp:sp modelId="{D896C59A-4E49-44C1-A77B-64B5D62EEEE7}">
      <dsp:nvSpPr>
        <dsp:cNvPr id="0" name=""/>
        <dsp:cNvSpPr/>
      </dsp:nvSpPr>
      <dsp:spPr>
        <a:xfrm>
          <a:off x="2911810" y="2656265"/>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I</a:t>
          </a:r>
        </a:p>
      </dsp:txBody>
      <dsp:txXfrm>
        <a:off x="2918862" y="2663317"/>
        <a:ext cx="976654" cy="226667"/>
      </dsp:txXfrm>
    </dsp:sp>
    <dsp:sp modelId="{E29FA6EA-C6A6-4245-9B0E-5E05D8F14DE0}">
      <dsp:nvSpPr>
        <dsp:cNvPr id="0" name=""/>
        <dsp:cNvSpPr/>
      </dsp:nvSpPr>
      <dsp:spPr>
        <a:xfrm>
          <a:off x="2911810" y="293407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S</a:t>
          </a:r>
        </a:p>
      </dsp:txBody>
      <dsp:txXfrm>
        <a:off x="2918862" y="2941130"/>
        <a:ext cx="976654" cy="226667"/>
      </dsp:txXfrm>
    </dsp:sp>
    <dsp:sp modelId="{72055379-C3B8-471A-8078-07DFE159A803}">
      <dsp:nvSpPr>
        <dsp:cNvPr id="0" name=""/>
        <dsp:cNvSpPr/>
      </dsp:nvSpPr>
      <dsp:spPr>
        <a:xfrm>
          <a:off x="2911810" y="3211891"/>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R</a:t>
          </a:r>
        </a:p>
      </dsp:txBody>
      <dsp:txXfrm>
        <a:off x="2918862" y="3218943"/>
        <a:ext cx="976654" cy="226667"/>
      </dsp:txXfrm>
    </dsp:sp>
    <dsp:sp modelId="{932B38AF-7EEF-48B7-8E0B-E90CEE947BC9}">
      <dsp:nvSpPr>
        <dsp:cNvPr id="0" name=""/>
        <dsp:cNvSpPr/>
      </dsp:nvSpPr>
      <dsp:spPr>
        <a:xfrm>
          <a:off x="2911810" y="3489704"/>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H</a:t>
          </a:r>
        </a:p>
      </dsp:txBody>
      <dsp:txXfrm>
        <a:off x="2918862" y="3496756"/>
        <a:ext cx="976654" cy="226667"/>
      </dsp:txXfrm>
    </dsp:sp>
    <dsp:sp modelId="{41413262-1F5C-4259-A493-582C5DA9CC56}">
      <dsp:nvSpPr>
        <dsp:cNvPr id="0" name=""/>
        <dsp:cNvSpPr/>
      </dsp:nvSpPr>
      <dsp:spPr>
        <a:xfrm>
          <a:off x="2911810" y="376751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L</a:t>
          </a:r>
        </a:p>
      </dsp:txBody>
      <dsp:txXfrm>
        <a:off x="2918862" y="3774570"/>
        <a:ext cx="976654" cy="226667"/>
      </dsp:txXfrm>
    </dsp:sp>
    <dsp:sp modelId="{FA751514-7FA4-4CFC-9479-4BCEBA77CA52}">
      <dsp:nvSpPr>
        <dsp:cNvPr id="0" name=""/>
        <dsp:cNvSpPr/>
      </dsp:nvSpPr>
      <dsp:spPr>
        <a:xfrm>
          <a:off x="4119297" y="0"/>
          <a:ext cx="1238448" cy="4220391"/>
        </a:xfrm>
        <a:prstGeom prst="roundRect">
          <a:avLst>
            <a:gd name="adj" fmla="val 10000"/>
          </a:avLst>
        </a:prstGeom>
        <a:solidFill>
          <a:srgbClr val="A5A5A5">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İspanyolca</a:t>
          </a:r>
        </a:p>
      </dsp:txBody>
      <dsp:txXfrm>
        <a:off x="4155570" y="36273"/>
        <a:ext cx="1165902" cy="1193571"/>
      </dsp:txXfrm>
    </dsp:sp>
    <dsp:sp modelId="{4F67CB32-78D6-41A4-9DE9-481F5B4A1D37}">
      <dsp:nvSpPr>
        <dsp:cNvPr id="0" name=""/>
        <dsp:cNvSpPr/>
      </dsp:nvSpPr>
      <dsp:spPr>
        <a:xfrm>
          <a:off x="4243142" y="1267199"/>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E</a:t>
          </a:r>
        </a:p>
      </dsp:txBody>
      <dsp:txXfrm>
        <a:off x="4250194" y="1274251"/>
        <a:ext cx="976654" cy="226667"/>
      </dsp:txXfrm>
    </dsp:sp>
    <dsp:sp modelId="{8688ED87-A7EF-44F8-BCE7-0DAA5BE82F56}">
      <dsp:nvSpPr>
        <dsp:cNvPr id="0" name=""/>
        <dsp:cNvSpPr/>
      </dsp:nvSpPr>
      <dsp:spPr>
        <a:xfrm>
          <a:off x="4243142" y="1545012"/>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A</a:t>
          </a:r>
        </a:p>
      </dsp:txBody>
      <dsp:txXfrm>
        <a:off x="4250194" y="1552064"/>
        <a:ext cx="976654" cy="226667"/>
      </dsp:txXfrm>
    </dsp:sp>
    <dsp:sp modelId="{8570DCD4-B9E3-4D1F-B57E-F1391C48911B}">
      <dsp:nvSpPr>
        <dsp:cNvPr id="0" name=""/>
        <dsp:cNvSpPr/>
      </dsp:nvSpPr>
      <dsp:spPr>
        <a:xfrm>
          <a:off x="4243142" y="1822825"/>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O</a:t>
          </a:r>
        </a:p>
      </dsp:txBody>
      <dsp:txXfrm>
        <a:off x="4250194" y="1829877"/>
        <a:ext cx="976654" cy="226667"/>
      </dsp:txXfrm>
    </dsp:sp>
    <dsp:sp modelId="{BB128E9D-5290-43ED-AEB4-85E3B7CD0837}">
      <dsp:nvSpPr>
        <dsp:cNvPr id="0" name=""/>
        <dsp:cNvSpPr/>
      </dsp:nvSpPr>
      <dsp:spPr>
        <a:xfrm>
          <a:off x="4243142" y="210063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S</a:t>
          </a:r>
        </a:p>
      </dsp:txBody>
      <dsp:txXfrm>
        <a:off x="4250194" y="2107690"/>
        <a:ext cx="976654" cy="226667"/>
      </dsp:txXfrm>
    </dsp:sp>
    <dsp:sp modelId="{74BC2114-D74C-43DD-AE01-B886FA3A1778}">
      <dsp:nvSpPr>
        <dsp:cNvPr id="0" name=""/>
        <dsp:cNvSpPr/>
      </dsp:nvSpPr>
      <dsp:spPr>
        <a:xfrm>
          <a:off x="4243142" y="2378452"/>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R</a:t>
          </a:r>
        </a:p>
      </dsp:txBody>
      <dsp:txXfrm>
        <a:off x="4250194" y="2385504"/>
        <a:ext cx="976654" cy="226667"/>
      </dsp:txXfrm>
    </dsp:sp>
    <dsp:sp modelId="{0DD5AA6B-C2A9-4B3E-963F-E60FD729A6A4}">
      <dsp:nvSpPr>
        <dsp:cNvPr id="0" name=""/>
        <dsp:cNvSpPr/>
      </dsp:nvSpPr>
      <dsp:spPr>
        <a:xfrm>
          <a:off x="4243142" y="2656265"/>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N</a:t>
          </a:r>
        </a:p>
      </dsp:txBody>
      <dsp:txXfrm>
        <a:off x="4250194" y="2663317"/>
        <a:ext cx="976654" cy="226667"/>
      </dsp:txXfrm>
    </dsp:sp>
    <dsp:sp modelId="{709A9974-C00A-4A76-8FC9-72FBE3054B78}">
      <dsp:nvSpPr>
        <dsp:cNvPr id="0" name=""/>
        <dsp:cNvSpPr/>
      </dsp:nvSpPr>
      <dsp:spPr>
        <a:xfrm>
          <a:off x="4243142" y="293407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I</a:t>
          </a:r>
        </a:p>
      </dsp:txBody>
      <dsp:txXfrm>
        <a:off x="4250194" y="2941130"/>
        <a:ext cx="976654" cy="226667"/>
      </dsp:txXfrm>
    </dsp:sp>
    <dsp:sp modelId="{3B55B8C2-004C-4D53-8A6B-013E7815E95C}">
      <dsp:nvSpPr>
        <dsp:cNvPr id="0" name=""/>
        <dsp:cNvSpPr/>
      </dsp:nvSpPr>
      <dsp:spPr>
        <a:xfrm>
          <a:off x="4243142" y="3211891"/>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D</a:t>
          </a:r>
        </a:p>
      </dsp:txBody>
      <dsp:txXfrm>
        <a:off x="4250194" y="3218943"/>
        <a:ext cx="976654" cy="226667"/>
      </dsp:txXfrm>
    </dsp:sp>
    <dsp:sp modelId="{EC008BAD-2263-4432-ACBB-85FB480BFF1B}">
      <dsp:nvSpPr>
        <dsp:cNvPr id="0" name=""/>
        <dsp:cNvSpPr/>
      </dsp:nvSpPr>
      <dsp:spPr>
        <a:xfrm>
          <a:off x="4243142" y="3489704"/>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L</a:t>
          </a:r>
        </a:p>
      </dsp:txBody>
      <dsp:txXfrm>
        <a:off x="4250194" y="3496756"/>
        <a:ext cx="976654" cy="226667"/>
      </dsp:txXfrm>
    </dsp:sp>
    <dsp:sp modelId="{EFB15A02-16B8-4AB4-8EC4-AFF378D9428D}">
      <dsp:nvSpPr>
        <dsp:cNvPr id="0" name=""/>
        <dsp:cNvSpPr/>
      </dsp:nvSpPr>
      <dsp:spPr>
        <a:xfrm>
          <a:off x="4243142" y="376751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C</a:t>
          </a:r>
        </a:p>
      </dsp:txBody>
      <dsp:txXfrm>
        <a:off x="4250194" y="3774570"/>
        <a:ext cx="976654" cy="226667"/>
      </dsp:txXfrm>
    </dsp:sp>
    <dsp:sp modelId="{5A8C6F52-6D22-4010-95D5-C133B20877F0}">
      <dsp:nvSpPr>
        <dsp:cNvPr id="0" name=""/>
        <dsp:cNvSpPr/>
      </dsp:nvSpPr>
      <dsp:spPr>
        <a:xfrm>
          <a:off x="5450629" y="0"/>
          <a:ext cx="1238448" cy="4220391"/>
        </a:xfrm>
        <a:prstGeom prst="roundRect">
          <a:avLst>
            <a:gd name="adj" fmla="val 10000"/>
          </a:avLst>
        </a:prstGeom>
        <a:solidFill>
          <a:srgbClr val="A5A5A5">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b="1" kern="1200">
              <a:solidFill>
                <a:sysClr val="windowText" lastClr="000000"/>
              </a:solidFill>
              <a:latin typeface="Trebuchet MS" panose="020B0603020202020204" pitchFamily="34" charset="0"/>
              <a:ea typeface="+mn-ea"/>
              <a:cs typeface="Times New Roman" panose="02020603050405020304" pitchFamily="18" charset="0"/>
            </a:rPr>
            <a:t>İtalyanca</a:t>
          </a:r>
          <a:endParaRPr lang="tr-TR" sz="2800" b="1" kern="1200">
            <a:solidFill>
              <a:sysClr val="windowText" lastClr="000000"/>
            </a:solidFill>
            <a:latin typeface="Trebuchet MS" panose="020B0603020202020204" pitchFamily="34" charset="0"/>
            <a:ea typeface="+mn-ea"/>
            <a:cs typeface="Times New Roman" panose="02020603050405020304" pitchFamily="18" charset="0"/>
          </a:endParaRPr>
        </a:p>
      </dsp:txBody>
      <dsp:txXfrm>
        <a:off x="5486902" y="36273"/>
        <a:ext cx="1165902" cy="1193571"/>
      </dsp:txXfrm>
    </dsp:sp>
    <dsp:sp modelId="{9CE70FBA-8002-4C92-944C-B4245559D39D}">
      <dsp:nvSpPr>
        <dsp:cNvPr id="0" name=""/>
        <dsp:cNvSpPr/>
      </dsp:nvSpPr>
      <dsp:spPr>
        <a:xfrm>
          <a:off x="5574474" y="1267199"/>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E</a:t>
          </a:r>
        </a:p>
      </dsp:txBody>
      <dsp:txXfrm>
        <a:off x="5581526" y="1274251"/>
        <a:ext cx="976654" cy="226667"/>
      </dsp:txXfrm>
    </dsp:sp>
    <dsp:sp modelId="{FB89F830-D987-4720-AA70-29117C79CEC1}">
      <dsp:nvSpPr>
        <dsp:cNvPr id="0" name=""/>
        <dsp:cNvSpPr/>
      </dsp:nvSpPr>
      <dsp:spPr>
        <a:xfrm>
          <a:off x="5574474" y="1545012"/>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A</a:t>
          </a:r>
        </a:p>
      </dsp:txBody>
      <dsp:txXfrm>
        <a:off x="5581526" y="1552064"/>
        <a:ext cx="976654" cy="226667"/>
      </dsp:txXfrm>
    </dsp:sp>
    <dsp:sp modelId="{8DD57A4A-5A69-4E1E-ADDE-010A90E59783}">
      <dsp:nvSpPr>
        <dsp:cNvPr id="0" name=""/>
        <dsp:cNvSpPr/>
      </dsp:nvSpPr>
      <dsp:spPr>
        <a:xfrm>
          <a:off x="5574474" y="1822825"/>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I</a:t>
          </a:r>
        </a:p>
      </dsp:txBody>
      <dsp:txXfrm>
        <a:off x="5581526" y="1829877"/>
        <a:ext cx="976654" cy="226667"/>
      </dsp:txXfrm>
    </dsp:sp>
    <dsp:sp modelId="{2CA821B9-2A15-4C6F-A9E6-E0425442DF68}">
      <dsp:nvSpPr>
        <dsp:cNvPr id="0" name=""/>
        <dsp:cNvSpPr/>
      </dsp:nvSpPr>
      <dsp:spPr>
        <a:xfrm>
          <a:off x="5574474" y="210063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O</a:t>
          </a:r>
        </a:p>
      </dsp:txBody>
      <dsp:txXfrm>
        <a:off x="5581526" y="2107690"/>
        <a:ext cx="976654" cy="226667"/>
      </dsp:txXfrm>
    </dsp:sp>
    <dsp:sp modelId="{BB5D6C82-B09E-46CE-AF26-A5F5243439AA}">
      <dsp:nvSpPr>
        <dsp:cNvPr id="0" name=""/>
        <dsp:cNvSpPr/>
      </dsp:nvSpPr>
      <dsp:spPr>
        <a:xfrm>
          <a:off x="5574474" y="2378452"/>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N</a:t>
          </a:r>
        </a:p>
      </dsp:txBody>
      <dsp:txXfrm>
        <a:off x="5581526" y="2385504"/>
        <a:ext cx="976654" cy="226667"/>
      </dsp:txXfrm>
    </dsp:sp>
    <dsp:sp modelId="{F556132A-659C-46CF-9B3D-0956DBF8A649}">
      <dsp:nvSpPr>
        <dsp:cNvPr id="0" name=""/>
        <dsp:cNvSpPr/>
      </dsp:nvSpPr>
      <dsp:spPr>
        <a:xfrm>
          <a:off x="5574474" y="2656265"/>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L</a:t>
          </a:r>
        </a:p>
      </dsp:txBody>
      <dsp:txXfrm>
        <a:off x="5581526" y="2663317"/>
        <a:ext cx="976654" cy="226667"/>
      </dsp:txXfrm>
    </dsp:sp>
    <dsp:sp modelId="{08B7BCD3-4F11-4815-BE28-E7BF17688C27}">
      <dsp:nvSpPr>
        <dsp:cNvPr id="0" name=""/>
        <dsp:cNvSpPr/>
      </dsp:nvSpPr>
      <dsp:spPr>
        <a:xfrm>
          <a:off x="5574474" y="293407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R</a:t>
          </a:r>
        </a:p>
      </dsp:txBody>
      <dsp:txXfrm>
        <a:off x="5581526" y="2941130"/>
        <a:ext cx="976654" cy="226667"/>
      </dsp:txXfrm>
    </dsp:sp>
    <dsp:sp modelId="{3650AE76-84B7-4420-8BDE-A74F77E36535}">
      <dsp:nvSpPr>
        <dsp:cNvPr id="0" name=""/>
        <dsp:cNvSpPr/>
      </dsp:nvSpPr>
      <dsp:spPr>
        <a:xfrm>
          <a:off x="5574474" y="3211891"/>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T</a:t>
          </a:r>
        </a:p>
      </dsp:txBody>
      <dsp:txXfrm>
        <a:off x="5581526" y="3218943"/>
        <a:ext cx="976654" cy="226667"/>
      </dsp:txXfrm>
    </dsp:sp>
    <dsp:sp modelId="{9DE4B957-EC54-450B-A80C-0D30F4DC54D4}">
      <dsp:nvSpPr>
        <dsp:cNvPr id="0" name=""/>
        <dsp:cNvSpPr/>
      </dsp:nvSpPr>
      <dsp:spPr>
        <a:xfrm>
          <a:off x="5574474" y="3489704"/>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S</a:t>
          </a:r>
        </a:p>
      </dsp:txBody>
      <dsp:txXfrm>
        <a:off x="5581526" y="3496756"/>
        <a:ext cx="976654" cy="226667"/>
      </dsp:txXfrm>
    </dsp:sp>
    <dsp:sp modelId="{545DB0C0-8264-4373-9DD8-3C79D84D6283}">
      <dsp:nvSpPr>
        <dsp:cNvPr id="0" name=""/>
        <dsp:cNvSpPr/>
      </dsp:nvSpPr>
      <dsp:spPr>
        <a:xfrm>
          <a:off x="5574474" y="376751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C</a:t>
          </a:r>
        </a:p>
      </dsp:txBody>
      <dsp:txXfrm>
        <a:off x="5581526" y="3774570"/>
        <a:ext cx="976654" cy="226667"/>
      </dsp:txXfrm>
    </dsp:sp>
    <dsp:sp modelId="{1D477738-DC96-4D01-A403-B440D2E76824}">
      <dsp:nvSpPr>
        <dsp:cNvPr id="0" name=""/>
        <dsp:cNvSpPr/>
      </dsp:nvSpPr>
      <dsp:spPr>
        <a:xfrm>
          <a:off x="6781962" y="0"/>
          <a:ext cx="1238448" cy="4220391"/>
        </a:xfrm>
        <a:prstGeom prst="roundRect">
          <a:avLst>
            <a:gd name="adj" fmla="val 10000"/>
          </a:avLst>
        </a:prstGeom>
        <a:solidFill>
          <a:srgbClr val="A5A5A5">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b="1" kern="1200">
              <a:solidFill>
                <a:sysClr val="windowText" lastClr="000000"/>
              </a:solidFill>
              <a:latin typeface="Trebuchet MS" panose="020B0603020202020204" pitchFamily="34" charset="0"/>
              <a:ea typeface="+mn-ea"/>
              <a:cs typeface="Times New Roman" panose="02020603050405020304" pitchFamily="18" charset="0"/>
            </a:rPr>
            <a:t>Türkçe</a:t>
          </a:r>
          <a:endParaRPr lang="tr-TR" sz="2800" b="1" kern="1200">
            <a:solidFill>
              <a:sysClr val="windowText" lastClr="000000"/>
            </a:solidFill>
            <a:latin typeface="Trebuchet MS" panose="020B0603020202020204" pitchFamily="34" charset="0"/>
            <a:ea typeface="+mn-ea"/>
            <a:cs typeface="Times New Roman" panose="02020603050405020304" pitchFamily="18" charset="0"/>
          </a:endParaRPr>
        </a:p>
      </dsp:txBody>
      <dsp:txXfrm>
        <a:off x="6818235" y="36273"/>
        <a:ext cx="1165902" cy="1193571"/>
      </dsp:txXfrm>
    </dsp:sp>
    <dsp:sp modelId="{130F78FA-2786-4886-A05D-0345C1ED35FF}">
      <dsp:nvSpPr>
        <dsp:cNvPr id="0" name=""/>
        <dsp:cNvSpPr/>
      </dsp:nvSpPr>
      <dsp:spPr>
        <a:xfrm>
          <a:off x="6905806" y="1267199"/>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A</a:t>
          </a:r>
        </a:p>
      </dsp:txBody>
      <dsp:txXfrm>
        <a:off x="6912858" y="1274251"/>
        <a:ext cx="976654" cy="226667"/>
      </dsp:txXfrm>
    </dsp:sp>
    <dsp:sp modelId="{99AA216B-FEDD-468B-A4B3-4946A92EF1CC}">
      <dsp:nvSpPr>
        <dsp:cNvPr id="0" name=""/>
        <dsp:cNvSpPr/>
      </dsp:nvSpPr>
      <dsp:spPr>
        <a:xfrm>
          <a:off x="6905806" y="1545012"/>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E</a:t>
          </a:r>
        </a:p>
      </dsp:txBody>
      <dsp:txXfrm>
        <a:off x="6912858" y="1552064"/>
        <a:ext cx="976654" cy="226667"/>
      </dsp:txXfrm>
    </dsp:sp>
    <dsp:sp modelId="{6A798DAC-9C7C-4339-B247-B7CDF4240052}">
      <dsp:nvSpPr>
        <dsp:cNvPr id="0" name=""/>
        <dsp:cNvSpPr/>
      </dsp:nvSpPr>
      <dsp:spPr>
        <a:xfrm>
          <a:off x="6905806" y="1822825"/>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K</a:t>
          </a:r>
        </a:p>
      </dsp:txBody>
      <dsp:txXfrm>
        <a:off x="6912858" y="1829877"/>
        <a:ext cx="976654" cy="226667"/>
      </dsp:txXfrm>
    </dsp:sp>
    <dsp:sp modelId="{BC2C3CEA-5D61-4D26-B41F-92206A32297D}">
      <dsp:nvSpPr>
        <dsp:cNvPr id="0" name=""/>
        <dsp:cNvSpPr/>
      </dsp:nvSpPr>
      <dsp:spPr>
        <a:xfrm>
          <a:off x="6905806" y="210063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İ</a:t>
          </a:r>
        </a:p>
      </dsp:txBody>
      <dsp:txXfrm>
        <a:off x="6912858" y="2107690"/>
        <a:ext cx="976654" cy="226667"/>
      </dsp:txXfrm>
    </dsp:sp>
    <dsp:sp modelId="{A90BBE00-69D2-423C-90FC-B866623B2E87}">
      <dsp:nvSpPr>
        <dsp:cNvPr id="0" name=""/>
        <dsp:cNvSpPr/>
      </dsp:nvSpPr>
      <dsp:spPr>
        <a:xfrm>
          <a:off x="6905806" y="2378452"/>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L</a:t>
          </a:r>
        </a:p>
      </dsp:txBody>
      <dsp:txXfrm>
        <a:off x="6912858" y="2385504"/>
        <a:ext cx="976654" cy="226667"/>
      </dsp:txXfrm>
    </dsp:sp>
    <dsp:sp modelId="{0537C7BC-0A73-469F-A9F2-F7E8CE2A1DED}">
      <dsp:nvSpPr>
        <dsp:cNvPr id="0" name=""/>
        <dsp:cNvSpPr/>
      </dsp:nvSpPr>
      <dsp:spPr>
        <a:xfrm>
          <a:off x="6905806" y="2656265"/>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M</a:t>
          </a:r>
        </a:p>
      </dsp:txBody>
      <dsp:txXfrm>
        <a:off x="6912858" y="2663317"/>
        <a:ext cx="976654" cy="226667"/>
      </dsp:txXfrm>
    </dsp:sp>
    <dsp:sp modelId="{204C890A-3B09-4A9C-8CFA-C2CBEA974CF7}">
      <dsp:nvSpPr>
        <dsp:cNvPr id="0" name=""/>
        <dsp:cNvSpPr/>
      </dsp:nvSpPr>
      <dsp:spPr>
        <a:xfrm>
          <a:off x="6905806" y="293407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R</a:t>
          </a:r>
        </a:p>
      </dsp:txBody>
      <dsp:txXfrm>
        <a:off x="6912858" y="2941130"/>
        <a:ext cx="976654" cy="226667"/>
      </dsp:txXfrm>
    </dsp:sp>
    <dsp:sp modelId="{1EE62A61-DEAF-4D0E-A089-D950301EC701}">
      <dsp:nvSpPr>
        <dsp:cNvPr id="0" name=""/>
        <dsp:cNvSpPr/>
      </dsp:nvSpPr>
      <dsp:spPr>
        <a:xfrm>
          <a:off x="6905806" y="3211891"/>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N</a:t>
          </a:r>
        </a:p>
      </dsp:txBody>
      <dsp:txXfrm>
        <a:off x="6912858" y="3218943"/>
        <a:ext cx="976654" cy="226667"/>
      </dsp:txXfrm>
    </dsp:sp>
    <dsp:sp modelId="{2A032922-C558-4967-BFAB-AE1FB1A47DC7}">
      <dsp:nvSpPr>
        <dsp:cNvPr id="0" name=""/>
        <dsp:cNvSpPr/>
      </dsp:nvSpPr>
      <dsp:spPr>
        <a:xfrm>
          <a:off x="6905806" y="3489704"/>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T</a:t>
          </a:r>
        </a:p>
      </dsp:txBody>
      <dsp:txXfrm>
        <a:off x="6912858" y="3496756"/>
        <a:ext cx="976654" cy="226667"/>
      </dsp:txXfrm>
    </dsp:sp>
    <dsp:sp modelId="{7FB5B99B-2B71-4A88-9406-AF493FA8F3BB}">
      <dsp:nvSpPr>
        <dsp:cNvPr id="0" name=""/>
        <dsp:cNvSpPr/>
      </dsp:nvSpPr>
      <dsp:spPr>
        <a:xfrm>
          <a:off x="6905806" y="3767518"/>
          <a:ext cx="990758" cy="240771"/>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tr-TR" sz="1600" b="1" kern="1200">
              <a:solidFill>
                <a:sysClr val="windowText" lastClr="000000"/>
              </a:solidFill>
              <a:latin typeface="Trebuchet MS" panose="020B0603020202020204" pitchFamily="34" charset="0"/>
              <a:ea typeface="+mn-ea"/>
              <a:cs typeface="Times New Roman" panose="02020603050405020304" pitchFamily="18" charset="0"/>
            </a:rPr>
            <a:t>I</a:t>
          </a:r>
        </a:p>
      </dsp:txBody>
      <dsp:txXfrm>
        <a:off x="6912858" y="3774570"/>
        <a:ext cx="976654" cy="2266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9207E9-8417-4DF7-8228-76B31BB0C048}">
      <dsp:nvSpPr>
        <dsp:cNvPr id="0" name=""/>
        <dsp:cNvSpPr/>
      </dsp:nvSpPr>
      <dsp:spPr>
        <a:xfrm>
          <a:off x="1833285" y="367923"/>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1966882" y="412074"/>
        <a:ext cx="15673" cy="3137"/>
      </dsp:txXfrm>
    </dsp:sp>
    <dsp:sp modelId="{540F623C-04A8-4E71-9E2D-BC63785A070D}">
      <dsp:nvSpPr>
        <dsp:cNvPr id="0" name=""/>
        <dsp:cNvSpPr/>
      </dsp:nvSpPr>
      <dsp:spPr>
        <a:xfrm>
          <a:off x="472183" y="4772"/>
          <a:ext cx="1362901" cy="817740"/>
        </a:xfrm>
        <a:prstGeom prst="rect">
          <a:avLst/>
        </a:prstGeom>
        <a:solidFill>
          <a:schemeClr val="accent2">
            <a:shade val="8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1</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ZS (CV)</a:t>
          </a:r>
          <a:endParaRPr lang="tr-TR" sz="1600" b="1" kern="1200">
            <a:latin typeface="Times New Roman" panose="02020603050405020304" pitchFamily="18" charset="0"/>
            <a:cs typeface="Times New Roman" panose="02020603050405020304" pitchFamily="18" charset="0"/>
          </a:endParaRPr>
        </a:p>
      </dsp:txBody>
      <dsp:txXfrm>
        <a:off x="472183" y="4772"/>
        <a:ext cx="1362901" cy="817740"/>
      </dsp:txXfrm>
    </dsp:sp>
    <dsp:sp modelId="{8E51D83C-AA44-4AAB-8220-CA3F5FDDBED9}">
      <dsp:nvSpPr>
        <dsp:cNvPr id="0" name=""/>
        <dsp:cNvSpPr/>
      </dsp:nvSpPr>
      <dsp:spPr>
        <a:xfrm>
          <a:off x="3509653" y="367923"/>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27850"/>
              <a:satOff val="-1070"/>
              <a:lumOff val="160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3643250" y="412074"/>
        <a:ext cx="15673" cy="3137"/>
      </dsp:txXfrm>
    </dsp:sp>
    <dsp:sp modelId="{B8BDD4D4-7AD1-475B-9D1C-225FAE8D3083}">
      <dsp:nvSpPr>
        <dsp:cNvPr id="0" name=""/>
        <dsp:cNvSpPr/>
      </dsp:nvSpPr>
      <dsp:spPr>
        <a:xfrm>
          <a:off x="2148552" y="4772"/>
          <a:ext cx="1362901" cy="817740"/>
        </a:xfrm>
        <a:prstGeom prst="rect">
          <a:avLst/>
        </a:prstGeom>
        <a:solidFill>
          <a:schemeClr val="accent2">
            <a:shade val="80000"/>
            <a:hueOff val="26304"/>
            <a:satOff val="-1032"/>
            <a:lumOff val="164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2</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ZSZ (CVC)</a:t>
          </a:r>
          <a:endParaRPr lang="tr-TR" sz="1600" b="1" kern="1200">
            <a:latin typeface="Times New Roman" panose="02020603050405020304" pitchFamily="18" charset="0"/>
            <a:cs typeface="Times New Roman" panose="02020603050405020304" pitchFamily="18" charset="0"/>
          </a:endParaRPr>
        </a:p>
      </dsp:txBody>
      <dsp:txXfrm>
        <a:off x="2148552" y="4772"/>
        <a:ext cx="1362901" cy="817740"/>
      </dsp:txXfrm>
    </dsp:sp>
    <dsp:sp modelId="{8BC98245-E967-424E-931F-D9CB0B891796}">
      <dsp:nvSpPr>
        <dsp:cNvPr id="0" name=""/>
        <dsp:cNvSpPr/>
      </dsp:nvSpPr>
      <dsp:spPr>
        <a:xfrm>
          <a:off x="5186022" y="367923"/>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55701"/>
              <a:satOff val="-2140"/>
              <a:lumOff val="3207"/>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5319619" y="412074"/>
        <a:ext cx="15673" cy="3137"/>
      </dsp:txXfrm>
    </dsp:sp>
    <dsp:sp modelId="{60C6B33E-C2FC-4CBE-98CE-675648B2DBBE}">
      <dsp:nvSpPr>
        <dsp:cNvPr id="0" name=""/>
        <dsp:cNvSpPr/>
      </dsp:nvSpPr>
      <dsp:spPr>
        <a:xfrm>
          <a:off x="3824921" y="4772"/>
          <a:ext cx="1362901" cy="817740"/>
        </a:xfrm>
        <a:prstGeom prst="rect">
          <a:avLst/>
        </a:prstGeom>
        <a:solidFill>
          <a:schemeClr val="accent2">
            <a:shade val="80000"/>
            <a:hueOff val="52609"/>
            <a:satOff val="-2063"/>
            <a:lumOff val="329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3</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S (V)</a:t>
          </a:r>
          <a:endParaRPr lang="tr-TR" sz="1600" b="1" kern="1200">
            <a:latin typeface="Times New Roman" panose="02020603050405020304" pitchFamily="18" charset="0"/>
            <a:cs typeface="Times New Roman" panose="02020603050405020304" pitchFamily="18" charset="0"/>
          </a:endParaRPr>
        </a:p>
      </dsp:txBody>
      <dsp:txXfrm>
        <a:off x="3824921" y="4772"/>
        <a:ext cx="1362901" cy="817740"/>
      </dsp:txXfrm>
    </dsp:sp>
    <dsp:sp modelId="{C8F834F0-8905-4EEC-8FA5-10D94DE8361A}">
      <dsp:nvSpPr>
        <dsp:cNvPr id="0" name=""/>
        <dsp:cNvSpPr/>
      </dsp:nvSpPr>
      <dsp:spPr>
        <a:xfrm>
          <a:off x="6862391" y="367923"/>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83551"/>
              <a:satOff val="-3209"/>
              <a:lumOff val="4811"/>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6995988" y="412074"/>
        <a:ext cx="15673" cy="3137"/>
      </dsp:txXfrm>
    </dsp:sp>
    <dsp:sp modelId="{87B1B018-FF97-4CED-8DDF-698BBB6F0F23}">
      <dsp:nvSpPr>
        <dsp:cNvPr id="0" name=""/>
        <dsp:cNvSpPr/>
      </dsp:nvSpPr>
      <dsp:spPr>
        <a:xfrm>
          <a:off x="5501290" y="4772"/>
          <a:ext cx="1362901" cy="817740"/>
        </a:xfrm>
        <a:prstGeom prst="rect">
          <a:avLst/>
        </a:prstGeom>
        <a:solidFill>
          <a:schemeClr val="accent2">
            <a:shade val="80000"/>
            <a:hueOff val="78913"/>
            <a:satOff val="-3095"/>
            <a:lumOff val="494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4</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ZZS (CCV)</a:t>
          </a:r>
          <a:endParaRPr lang="tr-TR" sz="1600" b="1" kern="1200">
            <a:latin typeface="Times New Roman" panose="02020603050405020304" pitchFamily="18" charset="0"/>
            <a:cs typeface="Times New Roman" panose="02020603050405020304" pitchFamily="18" charset="0"/>
          </a:endParaRPr>
        </a:p>
      </dsp:txBody>
      <dsp:txXfrm>
        <a:off x="5501290" y="4772"/>
        <a:ext cx="1362901" cy="817740"/>
      </dsp:txXfrm>
    </dsp:sp>
    <dsp:sp modelId="{42633A29-ECC6-4F39-8639-E69C498AAF91}">
      <dsp:nvSpPr>
        <dsp:cNvPr id="0" name=""/>
        <dsp:cNvSpPr/>
      </dsp:nvSpPr>
      <dsp:spPr>
        <a:xfrm>
          <a:off x="1153634" y="820713"/>
          <a:ext cx="6705475" cy="282867"/>
        </a:xfrm>
        <a:custGeom>
          <a:avLst/>
          <a:gdLst/>
          <a:ahLst/>
          <a:cxnLst/>
          <a:rect l="0" t="0" r="0" b="0"/>
          <a:pathLst>
            <a:path>
              <a:moveTo>
                <a:pt x="6705475" y="0"/>
              </a:moveTo>
              <a:lnTo>
                <a:pt x="6705475" y="158533"/>
              </a:lnTo>
              <a:lnTo>
                <a:pt x="0" y="158533"/>
              </a:lnTo>
              <a:lnTo>
                <a:pt x="0" y="282867"/>
              </a:lnTo>
            </a:path>
          </a:pathLst>
        </a:custGeom>
        <a:noFill/>
        <a:ln w="12700" cap="rnd" cmpd="sng" algn="ctr">
          <a:solidFill>
            <a:schemeClr val="accent2">
              <a:shade val="90000"/>
              <a:hueOff val="111402"/>
              <a:satOff val="-4279"/>
              <a:lumOff val="641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4338552" y="960578"/>
        <a:ext cx="335639" cy="3137"/>
      </dsp:txXfrm>
    </dsp:sp>
    <dsp:sp modelId="{D419C56A-A2E1-4619-92F1-9CCBA11DAE81}">
      <dsp:nvSpPr>
        <dsp:cNvPr id="0" name=""/>
        <dsp:cNvSpPr/>
      </dsp:nvSpPr>
      <dsp:spPr>
        <a:xfrm>
          <a:off x="7177658" y="4772"/>
          <a:ext cx="1362901" cy="817740"/>
        </a:xfrm>
        <a:prstGeom prst="rect">
          <a:avLst/>
        </a:prstGeom>
        <a:solidFill>
          <a:schemeClr val="accent2">
            <a:shade val="80000"/>
            <a:hueOff val="105217"/>
            <a:satOff val="-4127"/>
            <a:lumOff val="659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5</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SZ (VC)</a:t>
          </a:r>
          <a:endParaRPr lang="tr-TR" sz="1600" b="1" kern="1200">
            <a:latin typeface="Times New Roman" panose="02020603050405020304" pitchFamily="18" charset="0"/>
            <a:cs typeface="Times New Roman" panose="02020603050405020304" pitchFamily="18" charset="0"/>
          </a:endParaRPr>
        </a:p>
      </dsp:txBody>
      <dsp:txXfrm>
        <a:off x="7177658" y="4772"/>
        <a:ext cx="1362901" cy="817740"/>
      </dsp:txXfrm>
    </dsp:sp>
    <dsp:sp modelId="{679A4382-AEEE-4529-A915-8FC34A701D6F}">
      <dsp:nvSpPr>
        <dsp:cNvPr id="0" name=""/>
        <dsp:cNvSpPr/>
      </dsp:nvSpPr>
      <dsp:spPr>
        <a:xfrm>
          <a:off x="1833285" y="1499131"/>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139252"/>
              <a:satOff val="-5349"/>
              <a:lumOff val="8018"/>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1966882" y="1543282"/>
        <a:ext cx="15673" cy="3137"/>
      </dsp:txXfrm>
    </dsp:sp>
    <dsp:sp modelId="{7B14BE35-A2F1-42FF-867E-105748F4725F}">
      <dsp:nvSpPr>
        <dsp:cNvPr id="0" name=""/>
        <dsp:cNvSpPr/>
      </dsp:nvSpPr>
      <dsp:spPr>
        <a:xfrm>
          <a:off x="472183" y="1135980"/>
          <a:ext cx="1362901" cy="817740"/>
        </a:xfrm>
        <a:prstGeom prst="rect">
          <a:avLst/>
        </a:prstGeom>
        <a:solidFill>
          <a:schemeClr val="accent2">
            <a:shade val="80000"/>
            <a:hueOff val="131522"/>
            <a:satOff val="-5158"/>
            <a:lumOff val="82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6</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ZZSZ (CCVC)</a:t>
          </a:r>
          <a:endParaRPr lang="tr-TR" sz="1600" b="1" kern="1200">
            <a:latin typeface="Times New Roman" panose="02020603050405020304" pitchFamily="18" charset="0"/>
            <a:cs typeface="Times New Roman" panose="02020603050405020304" pitchFamily="18" charset="0"/>
          </a:endParaRPr>
        </a:p>
      </dsp:txBody>
      <dsp:txXfrm>
        <a:off x="472183" y="1135980"/>
        <a:ext cx="1362901" cy="817740"/>
      </dsp:txXfrm>
    </dsp:sp>
    <dsp:sp modelId="{1E0458FC-13B0-4651-BA07-DC35C991AC5E}">
      <dsp:nvSpPr>
        <dsp:cNvPr id="0" name=""/>
        <dsp:cNvSpPr/>
      </dsp:nvSpPr>
      <dsp:spPr>
        <a:xfrm>
          <a:off x="3509653" y="1499131"/>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167102"/>
              <a:satOff val="-6419"/>
              <a:lumOff val="9621"/>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3643250" y="1543282"/>
        <a:ext cx="15673" cy="3137"/>
      </dsp:txXfrm>
    </dsp:sp>
    <dsp:sp modelId="{69AF058E-9FEE-45E7-B7A9-F6E099D189F4}">
      <dsp:nvSpPr>
        <dsp:cNvPr id="0" name=""/>
        <dsp:cNvSpPr/>
      </dsp:nvSpPr>
      <dsp:spPr>
        <a:xfrm>
          <a:off x="2148552" y="1135980"/>
          <a:ext cx="1362901" cy="817740"/>
        </a:xfrm>
        <a:prstGeom prst="rect">
          <a:avLst/>
        </a:prstGeom>
        <a:solidFill>
          <a:schemeClr val="accent2">
            <a:shade val="80000"/>
            <a:hueOff val="157826"/>
            <a:satOff val="-6190"/>
            <a:lumOff val="989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7</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ZSZZ (CVCC)</a:t>
          </a:r>
          <a:endParaRPr lang="tr-TR" sz="1600" b="1" kern="1200">
            <a:latin typeface="Times New Roman" panose="02020603050405020304" pitchFamily="18" charset="0"/>
            <a:cs typeface="Times New Roman" panose="02020603050405020304" pitchFamily="18" charset="0"/>
          </a:endParaRPr>
        </a:p>
      </dsp:txBody>
      <dsp:txXfrm>
        <a:off x="2148552" y="1135980"/>
        <a:ext cx="1362901" cy="817740"/>
      </dsp:txXfrm>
    </dsp:sp>
    <dsp:sp modelId="{2646B312-434F-4C6B-9339-5FC0448407D2}">
      <dsp:nvSpPr>
        <dsp:cNvPr id="0" name=""/>
        <dsp:cNvSpPr/>
      </dsp:nvSpPr>
      <dsp:spPr>
        <a:xfrm>
          <a:off x="5186022" y="1499131"/>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194953"/>
              <a:satOff val="-7489"/>
              <a:lumOff val="11225"/>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5319619" y="1543282"/>
        <a:ext cx="15673" cy="3137"/>
      </dsp:txXfrm>
    </dsp:sp>
    <dsp:sp modelId="{7EF684A6-373E-4A3C-AE43-B7359F40C726}">
      <dsp:nvSpPr>
        <dsp:cNvPr id="0" name=""/>
        <dsp:cNvSpPr/>
      </dsp:nvSpPr>
      <dsp:spPr>
        <a:xfrm>
          <a:off x="3824921" y="1135980"/>
          <a:ext cx="1362901" cy="817740"/>
        </a:xfrm>
        <a:prstGeom prst="rect">
          <a:avLst/>
        </a:prstGeom>
        <a:solidFill>
          <a:schemeClr val="accent2">
            <a:shade val="80000"/>
            <a:hueOff val="184131"/>
            <a:satOff val="-7222"/>
            <a:lumOff val="1154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8</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SZZ (VCC)</a:t>
          </a:r>
          <a:endParaRPr lang="tr-TR" sz="1600" b="1" kern="1200">
            <a:latin typeface="Times New Roman" panose="02020603050405020304" pitchFamily="18" charset="0"/>
            <a:cs typeface="Times New Roman" panose="02020603050405020304" pitchFamily="18" charset="0"/>
          </a:endParaRPr>
        </a:p>
      </dsp:txBody>
      <dsp:txXfrm>
        <a:off x="3824921" y="1135980"/>
        <a:ext cx="1362901" cy="817740"/>
      </dsp:txXfrm>
    </dsp:sp>
    <dsp:sp modelId="{90102ADE-4B61-4B4A-943A-BE2EE30B068B}">
      <dsp:nvSpPr>
        <dsp:cNvPr id="0" name=""/>
        <dsp:cNvSpPr/>
      </dsp:nvSpPr>
      <dsp:spPr>
        <a:xfrm>
          <a:off x="6862391" y="1499131"/>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222803"/>
              <a:satOff val="-8559"/>
              <a:lumOff val="12828"/>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6995988" y="1543282"/>
        <a:ext cx="15673" cy="3137"/>
      </dsp:txXfrm>
    </dsp:sp>
    <dsp:sp modelId="{7C187A59-071B-4954-92C9-3190A860CA01}">
      <dsp:nvSpPr>
        <dsp:cNvPr id="0" name=""/>
        <dsp:cNvSpPr/>
      </dsp:nvSpPr>
      <dsp:spPr>
        <a:xfrm>
          <a:off x="5501290" y="1135980"/>
          <a:ext cx="1362901" cy="817740"/>
        </a:xfrm>
        <a:prstGeom prst="rect">
          <a:avLst/>
        </a:prstGeom>
        <a:solidFill>
          <a:schemeClr val="accent2">
            <a:shade val="80000"/>
            <a:hueOff val="210435"/>
            <a:satOff val="-8253"/>
            <a:lumOff val="1319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9</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ZZSZZ (CCVCC)</a:t>
          </a:r>
          <a:endParaRPr lang="tr-TR" sz="1600" b="1" kern="1200">
            <a:latin typeface="Times New Roman" panose="02020603050405020304" pitchFamily="18" charset="0"/>
            <a:cs typeface="Times New Roman" panose="02020603050405020304" pitchFamily="18" charset="0"/>
          </a:endParaRPr>
        </a:p>
      </dsp:txBody>
      <dsp:txXfrm>
        <a:off x="5501290" y="1135980"/>
        <a:ext cx="1362901" cy="817740"/>
      </dsp:txXfrm>
    </dsp:sp>
    <dsp:sp modelId="{9A9D0D4C-9C10-4C23-9A83-A14793220780}">
      <dsp:nvSpPr>
        <dsp:cNvPr id="0" name=""/>
        <dsp:cNvSpPr/>
      </dsp:nvSpPr>
      <dsp:spPr>
        <a:xfrm>
          <a:off x="1153634" y="1951921"/>
          <a:ext cx="6705475" cy="282867"/>
        </a:xfrm>
        <a:custGeom>
          <a:avLst/>
          <a:gdLst/>
          <a:ahLst/>
          <a:cxnLst/>
          <a:rect l="0" t="0" r="0" b="0"/>
          <a:pathLst>
            <a:path>
              <a:moveTo>
                <a:pt x="6705475" y="0"/>
              </a:moveTo>
              <a:lnTo>
                <a:pt x="6705475" y="158533"/>
              </a:lnTo>
              <a:lnTo>
                <a:pt x="0" y="158533"/>
              </a:lnTo>
              <a:lnTo>
                <a:pt x="0" y="282867"/>
              </a:lnTo>
            </a:path>
          </a:pathLst>
        </a:custGeom>
        <a:noFill/>
        <a:ln w="12700" cap="rnd" cmpd="sng" algn="ctr">
          <a:solidFill>
            <a:schemeClr val="accent2">
              <a:shade val="90000"/>
              <a:hueOff val="250654"/>
              <a:satOff val="-9628"/>
              <a:lumOff val="14432"/>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4338552" y="2091786"/>
        <a:ext cx="335639" cy="3137"/>
      </dsp:txXfrm>
    </dsp:sp>
    <dsp:sp modelId="{298410AC-E41D-478A-A889-8F1460CC309B}">
      <dsp:nvSpPr>
        <dsp:cNvPr id="0" name=""/>
        <dsp:cNvSpPr/>
      </dsp:nvSpPr>
      <dsp:spPr>
        <a:xfrm>
          <a:off x="7177658" y="1135980"/>
          <a:ext cx="1362901" cy="817740"/>
        </a:xfrm>
        <a:prstGeom prst="rect">
          <a:avLst/>
        </a:prstGeom>
        <a:solidFill>
          <a:schemeClr val="accent2">
            <a:shade val="80000"/>
            <a:hueOff val="236739"/>
            <a:satOff val="-9285"/>
            <a:lumOff val="1483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10</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ZZZS (CCCV)</a:t>
          </a:r>
          <a:endParaRPr lang="tr-TR" sz="1600" b="1" kern="1200">
            <a:latin typeface="Times New Roman" panose="02020603050405020304" pitchFamily="18" charset="0"/>
            <a:cs typeface="Times New Roman" panose="02020603050405020304" pitchFamily="18" charset="0"/>
          </a:endParaRPr>
        </a:p>
      </dsp:txBody>
      <dsp:txXfrm>
        <a:off x="7177658" y="1135980"/>
        <a:ext cx="1362901" cy="817740"/>
      </dsp:txXfrm>
    </dsp:sp>
    <dsp:sp modelId="{6C3A8DA6-366A-46F8-8FB0-D80FE6017483}">
      <dsp:nvSpPr>
        <dsp:cNvPr id="0" name=""/>
        <dsp:cNvSpPr/>
      </dsp:nvSpPr>
      <dsp:spPr>
        <a:xfrm>
          <a:off x="1833285" y="2630339"/>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278504"/>
              <a:satOff val="-10698"/>
              <a:lumOff val="16035"/>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1966882" y="2674490"/>
        <a:ext cx="15673" cy="3137"/>
      </dsp:txXfrm>
    </dsp:sp>
    <dsp:sp modelId="{6916B4F0-346D-4356-A7C6-64283B581AA3}">
      <dsp:nvSpPr>
        <dsp:cNvPr id="0" name=""/>
        <dsp:cNvSpPr/>
      </dsp:nvSpPr>
      <dsp:spPr>
        <a:xfrm>
          <a:off x="472183" y="2267189"/>
          <a:ext cx="1362901" cy="817740"/>
        </a:xfrm>
        <a:prstGeom prst="rect">
          <a:avLst/>
        </a:prstGeom>
        <a:solidFill>
          <a:schemeClr val="accent2">
            <a:shade val="80000"/>
            <a:hueOff val="263044"/>
            <a:satOff val="-10317"/>
            <a:lumOff val="1648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11</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ZSZZZ (CVCCC)</a:t>
          </a:r>
          <a:endParaRPr lang="tr-TR" sz="1600" b="1" kern="1200">
            <a:latin typeface="Times New Roman" panose="02020603050405020304" pitchFamily="18" charset="0"/>
            <a:cs typeface="Times New Roman" panose="02020603050405020304" pitchFamily="18" charset="0"/>
          </a:endParaRPr>
        </a:p>
      </dsp:txBody>
      <dsp:txXfrm>
        <a:off x="472183" y="2267189"/>
        <a:ext cx="1362901" cy="817740"/>
      </dsp:txXfrm>
    </dsp:sp>
    <dsp:sp modelId="{89B74D28-2B41-4ADC-BF70-544B34B24FBA}">
      <dsp:nvSpPr>
        <dsp:cNvPr id="0" name=""/>
        <dsp:cNvSpPr/>
      </dsp:nvSpPr>
      <dsp:spPr>
        <a:xfrm>
          <a:off x="3509653" y="2630339"/>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306354"/>
              <a:satOff val="-11768"/>
              <a:lumOff val="1763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3643250" y="2674490"/>
        <a:ext cx="15673" cy="3137"/>
      </dsp:txXfrm>
    </dsp:sp>
    <dsp:sp modelId="{2E69154F-797D-41E2-8769-4216C738F576}">
      <dsp:nvSpPr>
        <dsp:cNvPr id="0" name=""/>
        <dsp:cNvSpPr/>
      </dsp:nvSpPr>
      <dsp:spPr>
        <a:xfrm>
          <a:off x="2148552" y="2267189"/>
          <a:ext cx="1362901" cy="817740"/>
        </a:xfrm>
        <a:prstGeom prst="rect">
          <a:avLst/>
        </a:prstGeom>
        <a:solidFill>
          <a:schemeClr val="accent2">
            <a:shade val="80000"/>
            <a:hueOff val="289348"/>
            <a:satOff val="-11348"/>
            <a:lumOff val="1813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12</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ZZZSZ (CCCVC)</a:t>
          </a:r>
          <a:endParaRPr lang="tr-TR" sz="1600" b="1" kern="1200">
            <a:latin typeface="Times New Roman" panose="02020603050405020304" pitchFamily="18" charset="0"/>
            <a:cs typeface="Times New Roman" panose="02020603050405020304" pitchFamily="18" charset="0"/>
          </a:endParaRPr>
        </a:p>
      </dsp:txBody>
      <dsp:txXfrm>
        <a:off x="2148552" y="2267189"/>
        <a:ext cx="1362901" cy="817740"/>
      </dsp:txXfrm>
    </dsp:sp>
    <dsp:sp modelId="{3B36ADCE-E457-4EEF-8D87-4623AAD31D65}">
      <dsp:nvSpPr>
        <dsp:cNvPr id="0" name=""/>
        <dsp:cNvSpPr/>
      </dsp:nvSpPr>
      <dsp:spPr>
        <a:xfrm>
          <a:off x="5186022" y="2630339"/>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334205"/>
              <a:satOff val="-12838"/>
              <a:lumOff val="19242"/>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5319619" y="2674490"/>
        <a:ext cx="15673" cy="3137"/>
      </dsp:txXfrm>
    </dsp:sp>
    <dsp:sp modelId="{88CBDB81-0F09-4BB4-AB06-3D6E0D3AC32D}">
      <dsp:nvSpPr>
        <dsp:cNvPr id="0" name=""/>
        <dsp:cNvSpPr/>
      </dsp:nvSpPr>
      <dsp:spPr>
        <a:xfrm>
          <a:off x="3824921" y="2267189"/>
          <a:ext cx="1362901" cy="817740"/>
        </a:xfrm>
        <a:prstGeom prst="rect">
          <a:avLst/>
        </a:prstGeom>
        <a:solidFill>
          <a:schemeClr val="accent2">
            <a:shade val="80000"/>
            <a:hueOff val="315652"/>
            <a:satOff val="-12380"/>
            <a:lumOff val="1978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tr-TR" sz="1400" b="1" kern="1200" smtClean="0">
              <a:latin typeface="Times New Roman" panose="02020603050405020304" pitchFamily="18" charset="0"/>
              <a:cs typeface="Times New Roman" panose="02020603050405020304" pitchFamily="18" charset="0"/>
            </a:rPr>
            <a:t>13</a:t>
          </a:r>
        </a:p>
        <a:p>
          <a:pPr lvl="0" algn="ctr" defTabSz="622300">
            <a:lnSpc>
              <a:spcPct val="90000"/>
            </a:lnSpc>
            <a:spcBef>
              <a:spcPct val="0"/>
            </a:spcBef>
            <a:spcAft>
              <a:spcPct val="35000"/>
            </a:spcAft>
          </a:pPr>
          <a:r>
            <a:rPr lang="tr-TR" sz="1400" b="1" kern="1200" smtClean="0">
              <a:latin typeface="Times New Roman" panose="02020603050405020304" pitchFamily="18" charset="0"/>
              <a:cs typeface="Times New Roman" panose="02020603050405020304" pitchFamily="18" charset="0"/>
            </a:rPr>
            <a:t>ZZZSZZ (CCCVCC)</a:t>
          </a:r>
          <a:endParaRPr lang="tr-TR" sz="1400" b="1" kern="1200" dirty="0">
            <a:latin typeface="Times New Roman" panose="02020603050405020304" pitchFamily="18" charset="0"/>
            <a:cs typeface="Times New Roman" panose="02020603050405020304" pitchFamily="18" charset="0"/>
          </a:endParaRPr>
        </a:p>
      </dsp:txBody>
      <dsp:txXfrm>
        <a:off x="3824921" y="2267189"/>
        <a:ext cx="1362901" cy="817740"/>
      </dsp:txXfrm>
    </dsp:sp>
    <dsp:sp modelId="{8540827B-2D0D-41F4-8781-FBFB03C3D109}">
      <dsp:nvSpPr>
        <dsp:cNvPr id="0" name=""/>
        <dsp:cNvSpPr/>
      </dsp:nvSpPr>
      <dsp:spPr>
        <a:xfrm>
          <a:off x="6862391" y="2630339"/>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362055"/>
              <a:satOff val="-13908"/>
              <a:lumOff val="20846"/>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6995988" y="2674490"/>
        <a:ext cx="15673" cy="3137"/>
      </dsp:txXfrm>
    </dsp:sp>
    <dsp:sp modelId="{FBC252F4-CAE0-45DB-8693-DAE52405EA56}">
      <dsp:nvSpPr>
        <dsp:cNvPr id="0" name=""/>
        <dsp:cNvSpPr/>
      </dsp:nvSpPr>
      <dsp:spPr>
        <a:xfrm>
          <a:off x="5501290" y="2267189"/>
          <a:ext cx="1362901" cy="817740"/>
        </a:xfrm>
        <a:prstGeom prst="rect">
          <a:avLst/>
        </a:prstGeom>
        <a:solidFill>
          <a:schemeClr val="accent2">
            <a:shade val="80000"/>
            <a:hueOff val="341957"/>
            <a:satOff val="-13412"/>
            <a:lumOff val="2143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14</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 (C)</a:t>
          </a:r>
          <a:endParaRPr lang="tr-TR" sz="1600" b="1" kern="1200">
            <a:latin typeface="Times New Roman" panose="02020603050405020304" pitchFamily="18" charset="0"/>
            <a:cs typeface="Times New Roman" panose="02020603050405020304" pitchFamily="18" charset="0"/>
          </a:endParaRPr>
        </a:p>
      </dsp:txBody>
      <dsp:txXfrm>
        <a:off x="5501290" y="2267189"/>
        <a:ext cx="1362901" cy="817740"/>
      </dsp:txXfrm>
    </dsp:sp>
    <dsp:sp modelId="{48E2F74E-8C77-4A76-9987-B546F92BBFED}">
      <dsp:nvSpPr>
        <dsp:cNvPr id="0" name=""/>
        <dsp:cNvSpPr/>
      </dsp:nvSpPr>
      <dsp:spPr>
        <a:xfrm>
          <a:off x="1153634" y="3083130"/>
          <a:ext cx="6705475" cy="282867"/>
        </a:xfrm>
        <a:custGeom>
          <a:avLst/>
          <a:gdLst/>
          <a:ahLst/>
          <a:cxnLst/>
          <a:rect l="0" t="0" r="0" b="0"/>
          <a:pathLst>
            <a:path>
              <a:moveTo>
                <a:pt x="6705475" y="0"/>
              </a:moveTo>
              <a:lnTo>
                <a:pt x="6705475" y="158533"/>
              </a:lnTo>
              <a:lnTo>
                <a:pt x="0" y="158533"/>
              </a:lnTo>
              <a:lnTo>
                <a:pt x="0" y="282867"/>
              </a:lnTo>
            </a:path>
          </a:pathLst>
        </a:custGeom>
        <a:noFill/>
        <a:ln w="12700" cap="rnd" cmpd="sng" algn="ctr">
          <a:solidFill>
            <a:schemeClr val="accent2">
              <a:shade val="90000"/>
              <a:hueOff val="389906"/>
              <a:satOff val="-14978"/>
              <a:lumOff val="2244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4338552" y="3222994"/>
        <a:ext cx="335639" cy="3137"/>
      </dsp:txXfrm>
    </dsp:sp>
    <dsp:sp modelId="{39048F97-71DD-4AAE-90A0-CEA6DA59E4A6}">
      <dsp:nvSpPr>
        <dsp:cNvPr id="0" name=""/>
        <dsp:cNvSpPr/>
      </dsp:nvSpPr>
      <dsp:spPr>
        <a:xfrm>
          <a:off x="7177658" y="2267189"/>
          <a:ext cx="1362901" cy="817740"/>
        </a:xfrm>
        <a:prstGeom prst="rect">
          <a:avLst/>
        </a:prstGeom>
        <a:solidFill>
          <a:schemeClr val="accent2">
            <a:shade val="80000"/>
            <a:hueOff val="368261"/>
            <a:satOff val="-14443"/>
            <a:lumOff val="2308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15</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ZZSZZZ (CCVCCC)</a:t>
          </a:r>
          <a:endParaRPr lang="tr-TR" sz="1600" b="1" kern="1200">
            <a:latin typeface="Times New Roman" panose="02020603050405020304" pitchFamily="18" charset="0"/>
            <a:cs typeface="Times New Roman" panose="02020603050405020304" pitchFamily="18" charset="0"/>
          </a:endParaRPr>
        </a:p>
      </dsp:txBody>
      <dsp:txXfrm>
        <a:off x="7177658" y="2267189"/>
        <a:ext cx="1362901" cy="817740"/>
      </dsp:txXfrm>
    </dsp:sp>
    <dsp:sp modelId="{34EC8A65-7EAA-417C-BAB7-BC61032C83BD}">
      <dsp:nvSpPr>
        <dsp:cNvPr id="0" name=""/>
        <dsp:cNvSpPr/>
      </dsp:nvSpPr>
      <dsp:spPr>
        <a:xfrm>
          <a:off x="1833285" y="3761547"/>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417756"/>
              <a:satOff val="-16047"/>
              <a:lumOff val="24053"/>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1966882" y="3805698"/>
        <a:ext cx="15673" cy="3137"/>
      </dsp:txXfrm>
    </dsp:sp>
    <dsp:sp modelId="{2E742C73-3785-48D2-B1FD-35460950644E}">
      <dsp:nvSpPr>
        <dsp:cNvPr id="0" name=""/>
        <dsp:cNvSpPr/>
      </dsp:nvSpPr>
      <dsp:spPr>
        <a:xfrm>
          <a:off x="472183" y="3398397"/>
          <a:ext cx="1362901" cy="817740"/>
        </a:xfrm>
        <a:prstGeom prst="rect">
          <a:avLst/>
        </a:prstGeom>
        <a:solidFill>
          <a:schemeClr val="accent2">
            <a:shade val="80000"/>
            <a:hueOff val="394566"/>
            <a:satOff val="-15475"/>
            <a:lumOff val="2473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16</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SZZZ (VCCC)</a:t>
          </a:r>
          <a:endParaRPr lang="tr-TR" sz="1600" b="1" kern="1200">
            <a:latin typeface="Times New Roman" panose="02020603050405020304" pitchFamily="18" charset="0"/>
            <a:cs typeface="Times New Roman" panose="02020603050405020304" pitchFamily="18" charset="0"/>
          </a:endParaRPr>
        </a:p>
      </dsp:txBody>
      <dsp:txXfrm>
        <a:off x="472183" y="3398397"/>
        <a:ext cx="1362901" cy="817740"/>
      </dsp:txXfrm>
    </dsp:sp>
    <dsp:sp modelId="{BDD5F81B-DF6B-4C21-94A3-C0FDADEE732E}">
      <dsp:nvSpPr>
        <dsp:cNvPr id="0" name=""/>
        <dsp:cNvSpPr/>
      </dsp:nvSpPr>
      <dsp:spPr>
        <a:xfrm>
          <a:off x="3509653" y="3761547"/>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445606"/>
              <a:satOff val="-17117"/>
              <a:lumOff val="25656"/>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3643250" y="3805698"/>
        <a:ext cx="15673" cy="3137"/>
      </dsp:txXfrm>
    </dsp:sp>
    <dsp:sp modelId="{0FDF1341-F1E0-4011-AE77-B64BBA3C5D52}">
      <dsp:nvSpPr>
        <dsp:cNvPr id="0" name=""/>
        <dsp:cNvSpPr/>
      </dsp:nvSpPr>
      <dsp:spPr>
        <a:xfrm>
          <a:off x="2148552" y="3398397"/>
          <a:ext cx="1362901" cy="817740"/>
        </a:xfrm>
        <a:prstGeom prst="rect">
          <a:avLst/>
        </a:prstGeom>
        <a:solidFill>
          <a:schemeClr val="accent2">
            <a:shade val="80000"/>
            <a:hueOff val="420870"/>
            <a:satOff val="-16507"/>
            <a:lumOff val="2638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17</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ZSZZZZ (CVCCCC)</a:t>
          </a:r>
          <a:endParaRPr lang="tr-TR" sz="1600" b="1" kern="1200">
            <a:latin typeface="Times New Roman" panose="02020603050405020304" pitchFamily="18" charset="0"/>
            <a:cs typeface="Times New Roman" panose="02020603050405020304" pitchFamily="18" charset="0"/>
          </a:endParaRPr>
        </a:p>
      </dsp:txBody>
      <dsp:txXfrm>
        <a:off x="2148552" y="3398397"/>
        <a:ext cx="1362901" cy="817740"/>
      </dsp:txXfrm>
    </dsp:sp>
    <dsp:sp modelId="{A688ACAB-3A7A-495E-8D8D-E98E46F9B0F5}">
      <dsp:nvSpPr>
        <dsp:cNvPr id="0" name=""/>
        <dsp:cNvSpPr/>
      </dsp:nvSpPr>
      <dsp:spPr>
        <a:xfrm>
          <a:off x="5186022" y="3761547"/>
          <a:ext cx="282867" cy="91440"/>
        </a:xfrm>
        <a:custGeom>
          <a:avLst/>
          <a:gdLst/>
          <a:ahLst/>
          <a:cxnLst/>
          <a:rect l="0" t="0" r="0" b="0"/>
          <a:pathLst>
            <a:path>
              <a:moveTo>
                <a:pt x="0" y="45720"/>
              </a:moveTo>
              <a:lnTo>
                <a:pt x="282867" y="45720"/>
              </a:lnTo>
            </a:path>
          </a:pathLst>
        </a:custGeom>
        <a:noFill/>
        <a:ln w="12700" cap="rnd" cmpd="sng" algn="ctr">
          <a:solidFill>
            <a:schemeClr val="accent2">
              <a:shade val="90000"/>
              <a:hueOff val="473457"/>
              <a:satOff val="-18187"/>
              <a:lumOff val="2726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5319619" y="3805698"/>
        <a:ext cx="15673" cy="3137"/>
      </dsp:txXfrm>
    </dsp:sp>
    <dsp:sp modelId="{ED109B70-D377-406C-A665-1CE301B65133}">
      <dsp:nvSpPr>
        <dsp:cNvPr id="0" name=""/>
        <dsp:cNvSpPr/>
      </dsp:nvSpPr>
      <dsp:spPr>
        <a:xfrm>
          <a:off x="3824921" y="3398397"/>
          <a:ext cx="1362901" cy="817740"/>
        </a:xfrm>
        <a:prstGeom prst="rect">
          <a:avLst/>
        </a:prstGeom>
        <a:solidFill>
          <a:schemeClr val="accent2">
            <a:shade val="80000"/>
            <a:hueOff val="447174"/>
            <a:satOff val="-17538"/>
            <a:lumOff val="2802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18</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ZZ (CC)</a:t>
          </a:r>
          <a:endParaRPr lang="tr-TR" sz="1600" b="1" kern="1200">
            <a:latin typeface="Times New Roman" panose="02020603050405020304" pitchFamily="18" charset="0"/>
            <a:cs typeface="Times New Roman" panose="02020603050405020304" pitchFamily="18" charset="0"/>
          </a:endParaRPr>
        </a:p>
      </dsp:txBody>
      <dsp:txXfrm>
        <a:off x="3824921" y="3398397"/>
        <a:ext cx="1362901" cy="817740"/>
      </dsp:txXfrm>
    </dsp:sp>
    <dsp:sp modelId="{678CDD50-C501-4E40-8DE4-A4C37C80AEF9}">
      <dsp:nvSpPr>
        <dsp:cNvPr id="0" name=""/>
        <dsp:cNvSpPr/>
      </dsp:nvSpPr>
      <dsp:spPr>
        <a:xfrm>
          <a:off x="5501290" y="3398397"/>
          <a:ext cx="1362901" cy="817740"/>
        </a:xfrm>
        <a:prstGeom prst="rect">
          <a:avLst/>
        </a:prstGeom>
        <a:solidFill>
          <a:schemeClr val="accent2">
            <a:shade val="80000"/>
            <a:hueOff val="473479"/>
            <a:satOff val="-18570"/>
            <a:lumOff val="2967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19</a:t>
          </a:r>
        </a:p>
        <a:p>
          <a:pPr lvl="0" algn="ctr" defTabSz="711200">
            <a:lnSpc>
              <a:spcPct val="90000"/>
            </a:lnSpc>
            <a:spcBef>
              <a:spcPct val="0"/>
            </a:spcBef>
            <a:spcAft>
              <a:spcPct val="35000"/>
            </a:spcAft>
          </a:pPr>
          <a:r>
            <a:rPr lang="tr-TR" sz="1600" b="1" kern="1200" smtClean="0">
              <a:latin typeface="Times New Roman" panose="02020603050405020304" pitchFamily="18" charset="0"/>
              <a:cs typeface="Times New Roman" panose="02020603050405020304" pitchFamily="18" charset="0"/>
            </a:rPr>
            <a:t>ZZZSZZZ </a:t>
          </a:r>
          <a:r>
            <a:rPr lang="tr-TR" sz="1400" b="1" kern="1200" smtClean="0">
              <a:latin typeface="Times New Roman" panose="02020603050405020304" pitchFamily="18" charset="0"/>
              <a:cs typeface="Times New Roman" panose="02020603050405020304" pitchFamily="18" charset="0"/>
            </a:rPr>
            <a:t>(CCCVCCC)</a:t>
          </a:r>
          <a:endParaRPr lang="tr-TR" sz="1400" b="1" kern="1200" dirty="0">
            <a:latin typeface="Times New Roman" panose="02020603050405020304" pitchFamily="18" charset="0"/>
            <a:cs typeface="Times New Roman" panose="02020603050405020304" pitchFamily="18" charset="0"/>
          </a:endParaRPr>
        </a:p>
      </dsp:txBody>
      <dsp:txXfrm>
        <a:off x="5501290" y="3398397"/>
        <a:ext cx="1362901" cy="8177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9207E9-8417-4DF7-8228-76B31BB0C048}">
      <dsp:nvSpPr>
        <dsp:cNvPr id="0" name=""/>
        <dsp:cNvSpPr/>
      </dsp:nvSpPr>
      <dsp:spPr>
        <a:xfrm>
          <a:off x="1660187" y="372329"/>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1795747" y="416460"/>
        <a:ext cx="15879" cy="3179"/>
      </dsp:txXfrm>
    </dsp:sp>
    <dsp:sp modelId="{540F623C-04A8-4E71-9E2D-BC63785A070D}">
      <dsp:nvSpPr>
        <dsp:cNvPr id="0" name=""/>
        <dsp:cNvSpPr/>
      </dsp:nvSpPr>
      <dsp:spPr>
        <a:xfrm>
          <a:off x="281121" y="3789"/>
          <a:ext cx="1380866" cy="828519"/>
        </a:xfrm>
        <a:prstGeom prst="rect">
          <a:avLst/>
        </a:prstGeom>
        <a:solidFill>
          <a:schemeClr val="accent2">
            <a:shade val="8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1 </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"ma"</a:t>
          </a:r>
          <a:endParaRPr lang="tr-TR" sz="2400" b="1" kern="1200">
            <a:latin typeface="Times New Roman" panose="02020603050405020304" pitchFamily="18" charset="0"/>
            <a:cs typeface="Times New Roman" panose="02020603050405020304" pitchFamily="18" charset="0"/>
          </a:endParaRPr>
        </a:p>
      </dsp:txBody>
      <dsp:txXfrm>
        <a:off x="281121" y="3789"/>
        <a:ext cx="1380866" cy="828519"/>
      </dsp:txXfrm>
    </dsp:sp>
    <dsp:sp modelId="{8E51D83C-AA44-4AAB-8220-CA3F5FDDBED9}">
      <dsp:nvSpPr>
        <dsp:cNvPr id="0" name=""/>
        <dsp:cNvSpPr/>
      </dsp:nvSpPr>
      <dsp:spPr>
        <a:xfrm>
          <a:off x="3358653" y="372329"/>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26303"/>
              <a:satOff val="-1010"/>
              <a:lumOff val="151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3494213" y="416460"/>
        <a:ext cx="15879" cy="3179"/>
      </dsp:txXfrm>
    </dsp:sp>
    <dsp:sp modelId="{B8BDD4D4-7AD1-475B-9D1C-225FAE8D3083}">
      <dsp:nvSpPr>
        <dsp:cNvPr id="0" name=""/>
        <dsp:cNvSpPr/>
      </dsp:nvSpPr>
      <dsp:spPr>
        <a:xfrm>
          <a:off x="1979587" y="3789"/>
          <a:ext cx="1380866" cy="828519"/>
        </a:xfrm>
        <a:prstGeom prst="rect">
          <a:avLst/>
        </a:prstGeom>
        <a:solidFill>
          <a:schemeClr val="accent2">
            <a:shade val="80000"/>
            <a:hueOff val="24920"/>
            <a:satOff val="-977"/>
            <a:lumOff val="156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2</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"ka"</a:t>
          </a:r>
          <a:endParaRPr lang="tr-TR" sz="2400" b="1" kern="1200">
            <a:latin typeface="Times New Roman" panose="02020603050405020304" pitchFamily="18" charset="0"/>
            <a:cs typeface="Times New Roman" panose="02020603050405020304" pitchFamily="18" charset="0"/>
          </a:endParaRPr>
        </a:p>
      </dsp:txBody>
      <dsp:txXfrm>
        <a:off x="1979587" y="3789"/>
        <a:ext cx="1380866" cy="828519"/>
      </dsp:txXfrm>
    </dsp:sp>
    <dsp:sp modelId="{8BC98245-E967-424E-931F-D9CB0B891796}">
      <dsp:nvSpPr>
        <dsp:cNvPr id="0" name=""/>
        <dsp:cNvSpPr/>
      </dsp:nvSpPr>
      <dsp:spPr>
        <a:xfrm>
          <a:off x="5057119" y="372329"/>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52606"/>
              <a:satOff val="-2021"/>
              <a:lumOff val="302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5192679" y="416460"/>
        <a:ext cx="15879" cy="3179"/>
      </dsp:txXfrm>
    </dsp:sp>
    <dsp:sp modelId="{60C6B33E-C2FC-4CBE-98CE-675648B2DBBE}">
      <dsp:nvSpPr>
        <dsp:cNvPr id="0" name=""/>
        <dsp:cNvSpPr/>
      </dsp:nvSpPr>
      <dsp:spPr>
        <a:xfrm>
          <a:off x="3678053" y="3789"/>
          <a:ext cx="1380866" cy="828519"/>
        </a:xfrm>
        <a:prstGeom prst="rect">
          <a:avLst/>
        </a:prstGeom>
        <a:solidFill>
          <a:schemeClr val="accent2">
            <a:shade val="80000"/>
            <a:hueOff val="49840"/>
            <a:satOff val="-1955"/>
            <a:lumOff val="312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3</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"a"</a:t>
          </a:r>
          <a:endParaRPr lang="tr-TR" sz="2400" b="1" kern="1200">
            <a:latin typeface="Times New Roman" panose="02020603050405020304" pitchFamily="18" charset="0"/>
            <a:cs typeface="Times New Roman" panose="02020603050405020304" pitchFamily="18" charset="0"/>
          </a:endParaRPr>
        </a:p>
      </dsp:txBody>
      <dsp:txXfrm>
        <a:off x="3678053" y="3789"/>
        <a:ext cx="1380866" cy="828519"/>
      </dsp:txXfrm>
    </dsp:sp>
    <dsp:sp modelId="{C8F834F0-8905-4EEC-8FA5-10D94DE8361A}">
      <dsp:nvSpPr>
        <dsp:cNvPr id="0" name=""/>
        <dsp:cNvSpPr/>
      </dsp:nvSpPr>
      <dsp:spPr>
        <a:xfrm>
          <a:off x="6755585" y="372329"/>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78909"/>
              <a:satOff val="-3031"/>
              <a:lumOff val="4543"/>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6891145" y="416460"/>
        <a:ext cx="15879" cy="3179"/>
      </dsp:txXfrm>
    </dsp:sp>
    <dsp:sp modelId="{87B1B018-FF97-4CED-8DDF-698BBB6F0F23}">
      <dsp:nvSpPr>
        <dsp:cNvPr id="0" name=""/>
        <dsp:cNvSpPr/>
      </dsp:nvSpPr>
      <dsp:spPr>
        <a:xfrm>
          <a:off x="5376519" y="3789"/>
          <a:ext cx="1380866" cy="828519"/>
        </a:xfrm>
        <a:prstGeom prst="rect">
          <a:avLst/>
        </a:prstGeom>
        <a:solidFill>
          <a:schemeClr val="accent2">
            <a:shade val="80000"/>
            <a:hueOff val="74760"/>
            <a:satOff val="-2932"/>
            <a:lumOff val="468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4</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"me"</a:t>
          </a:r>
          <a:endParaRPr lang="tr-TR" sz="2400" b="1" kern="1200">
            <a:latin typeface="Times New Roman" panose="02020603050405020304" pitchFamily="18" charset="0"/>
            <a:cs typeface="Times New Roman" panose="02020603050405020304" pitchFamily="18" charset="0"/>
          </a:endParaRPr>
        </a:p>
      </dsp:txBody>
      <dsp:txXfrm>
        <a:off x="5376519" y="3789"/>
        <a:ext cx="1380866" cy="828519"/>
      </dsp:txXfrm>
    </dsp:sp>
    <dsp:sp modelId="{42633A29-ECC6-4F39-8639-E69C498AAF91}">
      <dsp:nvSpPr>
        <dsp:cNvPr id="0" name=""/>
        <dsp:cNvSpPr/>
      </dsp:nvSpPr>
      <dsp:spPr>
        <a:xfrm>
          <a:off x="971554" y="830509"/>
          <a:ext cx="6793863" cy="286999"/>
        </a:xfrm>
        <a:custGeom>
          <a:avLst/>
          <a:gdLst/>
          <a:ahLst/>
          <a:cxnLst/>
          <a:rect l="0" t="0" r="0" b="0"/>
          <a:pathLst>
            <a:path>
              <a:moveTo>
                <a:pt x="6793863" y="0"/>
              </a:moveTo>
              <a:lnTo>
                <a:pt x="6793863" y="160599"/>
              </a:lnTo>
              <a:lnTo>
                <a:pt x="0" y="160599"/>
              </a:lnTo>
              <a:lnTo>
                <a:pt x="0" y="286999"/>
              </a:lnTo>
            </a:path>
          </a:pathLst>
        </a:custGeom>
        <a:noFill/>
        <a:ln w="12700" cap="rnd" cmpd="sng" algn="ctr">
          <a:solidFill>
            <a:schemeClr val="accent2">
              <a:shade val="90000"/>
              <a:hueOff val="105213"/>
              <a:satOff val="-4042"/>
              <a:lumOff val="6058"/>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4198454" y="972419"/>
        <a:ext cx="340064" cy="3179"/>
      </dsp:txXfrm>
    </dsp:sp>
    <dsp:sp modelId="{D419C56A-A2E1-4619-92F1-9CCBA11DAE81}">
      <dsp:nvSpPr>
        <dsp:cNvPr id="0" name=""/>
        <dsp:cNvSpPr/>
      </dsp:nvSpPr>
      <dsp:spPr>
        <a:xfrm>
          <a:off x="7074985" y="3789"/>
          <a:ext cx="1380866" cy="828519"/>
        </a:xfrm>
        <a:prstGeom prst="rect">
          <a:avLst/>
        </a:prstGeom>
        <a:solidFill>
          <a:schemeClr val="accent2">
            <a:shade val="80000"/>
            <a:hueOff val="99680"/>
            <a:satOff val="-3909"/>
            <a:lumOff val="624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5</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"la"</a:t>
          </a:r>
          <a:endParaRPr lang="tr-TR" sz="2400" b="1" kern="1200">
            <a:latin typeface="Times New Roman" panose="02020603050405020304" pitchFamily="18" charset="0"/>
            <a:cs typeface="Times New Roman" panose="02020603050405020304" pitchFamily="18" charset="0"/>
          </a:endParaRPr>
        </a:p>
      </dsp:txBody>
      <dsp:txXfrm>
        <a:off x="7074985" y="3789"/>
        <a:ext cx="1380866" cy="828519"/>
      </dsp:txXfrm>
    </dsp:sp>
    <dsp:sp modelId="{679A4382-AEEE-4529-A915-8FC34A701D6F}">
      <dsp:nvSpPr>
        <dsp:cNvPr id="0" name=""/>
        <dsp:cNvSpPr/>
      </dsp:nvSpPr>
      <dsp:spPr>
        <a:xfrm>
          <a:off x="1660187" y="1518448"/>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131516"/>
              <a:satOff val="-5052"/>
              <a:lumOff val="7572"/>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1795747" y="1562579"/>
        <a:ext cx="15879" cy="3179"/>
      </dsp:txXfrm>
    </dsp:sp>
    <dsp:sp modelId="{7B14BE35-A2F1-42FF-867E-105748F4725F}">
      <dsp:nvSpPr>
        <dsp:cNvPr id="0" name=""/>
        <dsp:cNvSpPr/>
      </dsp:nvSpPr>
      <dsp:spPr>
        <a:xfrm>
          <a:off x="281121" y="1149908"/>
          <a:ext cx="1380866" cy="828519"/>
        </a:xfrm>
        <a:prstGeom prst="rect">
          <a:avLst/>
        </a:prstGeom>
        <a:solidFill>
          <a:schemeClr val="accent2">
            <a:shade val="80000"/>
            <a:hueOff val="124600"/>
            <a:satOff val="-4887"/>
            <a:lumOff val="781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6</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"le"</a:t>
          </a:r>
          <a:endParaRPr lang="tr-TR" sz="2400" b="1" kern="1200">
            <a:latin typeface="Times New Roman" panose="02020603050405020304" pitchFamily="18" charset="0"/>
            <a:cs typeface="Times New Roman" panose="02020603050405020304" pitchFamily="18" charset="0"/>
          </a:endParaRPr>
        </a:p>
      </dsp:txBody>
      <dsp:txXfrm>
        <a:off x="281121" y="1149908"/>
        <a:ext cx="1380866" cy="828519"/>
      </dsp:txXfrm>
    </dsp:sp>
    <dsp:sp modelId="{1E0458FC-13B0-4651-BA07-DC35C991AC5E}">
      <dsp:nvSpPr>
        <dsp:cNvPr id="0" name=""/>
        <dsp:cNvSpPr/>
      </dsp:nvSpPr>
      <dsp:spPr>
        <a:xfrm>
          <a:off x="3358653" y="1518448"/>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157819"/>
              <a:satOff val="-6062"/>
              <a:lumOff val="9087"/>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3494213" y="1562579"/>
        <a:ext cx="15879" cy="3179"/>
      </dsp:txXfrm>
    </dsp:sp>
    <dsp:sp modelId="{69AF058E-9FEE-45E7-B7A9-F6E099D189F4}">
      <dsp:nvSpPr>
        <dsp:cNvPr id="0" name=""/>
        <dsp:cNvSpPr/>
      </dsp:nvSpPr>
      <dsp:spPr>
        <a:xfrm>
          <a:off x="1979587" y="1149908"/>
          <a:ext cx="1380866" cy="828519"/>
        </a:xfrm>
        <a:prstGeom prst="rect">
          <a:avLst/>
        </a:prstGeom>
        <a:solidFill>
          <a:schemeClr val="accent2">
            <a:shade val="80000"/>
            <a:hueOff val="149520"/>
            <a:satOff val="-5864"/>
            <a:lumOff val="937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7</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"ya"</a:t>
          </a:r>
          <a:endParaRPr lang="tr-TR" sz="2400" b="1" kern="1200">
            <a:latin typeface="Times New Roman" panose="02020603050405020304" pitchFamily="18" charset="0"/>
            <a:cs typeface="Times New Roman" panose="02020603050405020304" pitchFamily="18" charset="0"/>
          </a:endParaRPr>
        </a:p>
      </dsp:txBody>
      <dsp:txXfrm>
        <a:off x="1979587" y="1149908"/>
        <a:ext cx="1380866" cy="828519"/>
      </dsp:txXfrm>
    </dsp:sp>
    <dsp:sp modelId="{2646B312-434F-4C6B-9339-5FC0448407D2}">
      <dsp:nvSpPr>
        <dsp:cNvPr id="0" name=""/>
        <dsp:cNvSpPr/>
      </dsp:nvSpPr>
      <dsp:spPr>
        <a:xfrm>
          <a:off x="5057119" y="1518448"/>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184122"/>
              <a:satOff val="-7073"/>
              <a:lumOff val="10601"/>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5192679" y="1562579"/>
        <a:ext cx="15879" cy="3179"/>
      </dsp:txXfrm>
    </dsp:sp>
    <dsp:sp modelId="{7EF684A6-373E-4A3C-AE43-B7359F40C726}">
      <dsp:nvSpPr>
        <dsp:cNvPr id="0" name=""/>
        <dsp:cNvSpPr/>
      </dsp:nvSpPr>
      <dsp:spPr>
        <a:xfrm>
          <a:off x="3678053" y="1149908"/>
          <a:ext cx="1380866" cy="828519"/>
        </a:xfrm>
        <a:prstGeom prst="rect">
          <a:avLst/>
        </a:prstGeom>
        <a:solidFill>
          <a:schemeClr val="accent2">
            <a:shade val="80000"/>
            <a:hueOff val="174440"/>
            <a:satOff val="-6842"/>
            <a:lumOff val="1093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8</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"li"</a:t>
          </a:r>
          <a:endParaRPr lang="tr-TR" sz="2400" b="1" kern="1200">
            <a:latin typeface="Times New Roman" panose="02020603050405020304" pitchFamily="18" charset="0"/>
            <a:cs typeface="Times New Roman" panose="02020603050405020304" pitchFamily="18" charset="0"/>
          </a:endParaRPr>
        </a:p>
      </dsp:txBody>
      <dsp:txXfrm>
        <a:off x="3678053" y="1149908"/>
        <a:ext cx="1380866" cy="828519"/>
      </dsp:txXfrm>
    </dsp:sp>
    <dsp:sp modelId="{90102ADE-4B61-4B4A-943A-BE2EE30B068B}">
      <dsp:nvSpPr>
        <dsp:cNvPr id="0" name=""/>
        <dsp:cNvSpPr/>
      </dsp:nvSpPr>
      <dsp:spPr>
        <a:xfrm>
          <a:off x="6755585" y="1518448"/>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210425"/>
              <a:satOff val="-8083"/>
              <a:lumOff val="12116"/>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6891145" y="1562579"/>
        <a:ext cx="15879" cy="3179"/>
      </dsp:txXfrm>
    </dsp:sp>
    <dsp:sp modelId="{7C187A59-071B-4954-92C9-3190A860CA01}">
      <dsp:nvSpPr>
        <dsp:cNvPr id="0" name=""/>
        <dsp:cNvSpPr/>
      </dsp:nvSpPr>
      <dsp:spPr>
        <a:xfrm>
          <a:off x="5376519" y="1149908"/>
          <a:ext cx="1380866" cy="828519"/>
        </a:xfrm>
        <a:prstGeom prst="rect">
          <a:avLst/>
        </a:prstGeom>
        <a:solidFill>
          <a:schemeClr val="accent2">
            <a:shade val="80000"/>
            <a:hueOff val="199359"/>
            <a:satOff val="-7819"/>
            <a:lumOff val="1249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9</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"ra"</a:t>
          </a:r>
          <a:endParaRPr lang="tr-TR" sz="2400" b="1" kern="1200">
            <a:latin typeface="Times New Roman" panose="02020603050405020304" pitchFamily="18" charset="0"/>
            <a:cs typeface="Times New Roman" panose="02020603050405020304" pitchFamily="18" charset="0"/>
          </a:endParaRPr>
        </a:p>
      </dsp:txBody>
      <dsp:txXfrm>
        <a:off x="5376519" y="1149908"/>
        <a:ext cx="1380866" cy="828519"/>
      </dsp:txXfrm>
    </dsp:sp>
    <dsp:sp modelId="{9A9D0D4C-9C10-4C23-9A83-A14793220780}">
      <dsp:nvSpPr>
        <dsp:cNvPr id="0" name=""/>
        <dsp:cNvSpPr/>
      </dsp:nvSpPr>
      <dsp:spPr>
        <a:xfrm>
          <a:off x="971554" y="1976628"/>
          <a:ext cx="6793863" cy="286999"/>
        </a:xfrm>
        <a:custGeom>
          <a:avLst/>
          <a:gdLst/>
          <a:ahLst/>
          <a:cxnLst/>
          <a:rect l="0" t="0" r="0" b="0"/>
          <a:pathLst>
            <a:path>
              <a:moveTo>
                <a:pt x="6793863" y="0"/>
              </a:moveTo>
              <a:lnTo>
                <a:pt x="6793863" y="160599"/>
              </a:lnTo>
              <a:lnTo>
                <a:pt x="0" y="160599"/>
              </a:lnTo>
              <a:lnTo>
                <a:pt x="0" y="286999"/>
              </a:lnTo>
            </a:path>
          </a:pathLst>
        </a:custGeom>
        <a:noFill/>
        <a:ln w="12700" cap="rnd" cmpd="sng" algn="ctr">
          <a:solidFill>
            <a:schemeClr val="accent2">
              <a:shade val="90000"/>
              <a:hueOff val="236728"/>
              <a:satOff val="-9094"/>
              <a:lumOff val="1363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4198454" y="2118538"/>
        <a:ext cx="340064" cy="3179"/>
      </dsp:txXfrm>
    </dsp:sp>
    <dsp:sp modelId="{298410AC-E41D-478A-A889-8F1460CC309B}">
      <dsp:nvSpPr>
        <dsp:cNvPr id="0" name=""/>
        <dsp:cNvSpPr/>
      </dsp:nvSpPr>
      <dsp:spPr>
        <a:xfrm>
          <a:off x="7074985" y="1149908"/>
          <a:ext cx="1380866" cy="828519"/>
        </a:xfrm>
        <a:prstGeom prst="rect">
          <a:avLst/>
        </a:prstGeom>
        <a:solidFill>
          <a:schemeClr val="accent2">
            <a:shade val="80000"/>
            <a:hueOff val="224279"/>
            <a:satOff val="-8796"/>
            <a:lumOff val="1405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10</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"ta"</a:t>
          </a:r>
          <a:endParaRPr lang="tr-TR" sz="2400" b="1" kern="1200">
            <a:latin typeface="Times New Roman" panose="02020603050405020304" pitchFamily="18" charset="0"/>
            <a:cs typeface="Times New Roman" panose="02020603050405020304" pitchFamily="18" charset="0"/>
          </a:endParaRPr>
        </a:p>
      </dsp:txBody>
      <dsp:txXfrm>
        <a:off x="7074985" y="1149908"/>
        <a:ext cx="1380866" cy="828519"/>
      </dsp:txXfrm>
    </dsp:sp>
    <dsp:sp modelId="{6C3A8DA6-366A-46F8-8FB0-D80FE6017483}">
      <dsp:nvSpPr>
        <dsp:cNvPr id="0" name=""/>
        <dsp:cNvSpPr/>
      </dsp:nvSpPr>
      <dsp:spPr>
        <a:xfrm>
          <a:off x="1660187" y="2664568"/>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263032"/>
              <a:satOff val="-10104"/>
              <a:lumOff val="1514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1795747" y="2708698"/>
        <a:ext cx="15879" cy="3179"/>
      </dsp:txXfrm>
    </dsp:sp>
    <dsp:sp modelId="{6916B4F0-346D-4356-A7C6-64283B581AA3}">
      <dsp:nvSpPr>
        <dsp:cNvPr id="0" name=""/>
        <dsp:cNvSpPr/>
      </dsp:nvSpPr>
      <dsp:spPr>
        <a:xfrm>
          <a:off x="281121" y="2296028"/>
          <a:ext cx="1380866" cy="828519"/>
        </a:xfrm>
        <a:prstGeom prst="rect">
          <a:avLst/>
        </a:prstGeom>
        <a:solidFill>
          <a:schemeClr val="accent2">
            <a:shade val="80000"/>
            <a:hueOff val="249199"/>
            <a:satOff val="-9774"/>
            <a:lumOff val="1561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11</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"na"</a:t>
          </a:r>
          <a:endParaRPr lang="tr-TR" sz="2400" b="1" kern="1200">
            <a:latin typeface="Times New Roman" panose="02020603050405020304" pitchFamily="18" charset="0"/>
            <a:cs typeface="Times New Roman" panose="02020603050405020304" pitchFamily="18" charset="0"/>
          </a:endParaRPr>
        </a:p>
      </dsp:txBody>
      <dsp:txXfrm>
        <a:off x="281121" y="2296028"/>
        <a:ext cx="1380866" cy="828519"/>
      </dsp:txXfrm>
    </dsp:sp>
    <dsp:sp modelId="{89B74D28-2B41-4ADC-BF70-544B34B24FBA}">
      <dsp:nvSpPr>
        <dsp:cNvPr id="0" name=""/>
        <dsp:cNvSpPr/>
      </dsp:nvSpPr>
      <dsp:spPr>
        <a:xfrm>
          <a:off x="3358653" y="2664568"/>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289335"/>
              <a:satOff val="-11114"/>
              <a:lumOff val="1665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3494213" y="2708698"/>
        <a:ext cx="15879" cy="3179"/>
      </dsp:txXfrm>
    </dsp:sp>
    <dsp:sp modelId="{2E69154F-797D-41E2-8769-4216C738F576}">
      <dsp:nvSpPr>
        <dsp:cNvPr id="0" name=""/>
        <dsp:cNvSpPr/>
      </dsp:nvSpPr>
      <dsp:spPr>
        <a:xfrm>
          <a:off x="1979587" y="2296028"/>
          <a:ext cx="1380866" cy="828519"/>
        </a:xfrm>
        <a:prstGeom prst="rect">
          <a:avLst/>
        </a:prstGeom>
        <a:solidFill>
          <a:schemeClr val="accent2">
            <a:shade val="80000"/>
            <a:hueOff val="274119"/>
            <a:satOff val="-10751"/>
            <a:lumOff val="1718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12</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"lık"</a:t>
          </a:r>
          <a:endParaRPr lang="tr-TR" sz="2400" b="1" kern="1200">
            <a:latin typeface="Times New Roman" panose="02020603050405020304" pitchFamily="18" charset="0"/>
            <a:cs typeface="Times New Roman" panose="02020603050405020304" pitchFamily="18" charset="0"/>
          </a:endParaRPr>
        </a:p>
      </dsp:txBody>
      <dsp:txXfrm>
        <a:off x="1979587" y="2296028"/>
        <a:ext cx="1380866" cy="828519"/>
      </dsp:txXfrm>
    </dsp:sp>
    <dsp:sp modelId="{3B36ADCE-E457-4EEF-8D87-4623AAD31D65}">
      <dsp:nvSpPr>
        <dsp:cNvPr id="0" name=""/>
        <dsp:cNvSpPr/>
      </dsp:nvSpPr>
      <dsp:spPr>
        <a:xfrm>
          <a:off x="5057119" y="2664568"/>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315638"/>
              <a:satOff val="-12125"/>
              <a:lumOff val="18173"/>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5192679" y="2708698"/>
        <a:ext cx="15879" cy="3179"/>
      </dsp:txXfrm>
    </dsp:sp>
    <dsp:sp modelId="{88CBDB81-0F09-4BB4-AB06-3D6E0D3AC32D}">
      <dsp:nvSpPr>
        <dsp:cNvPr id="0" name=""/>
        <dsp:cNvSpPr/>
      </dsp:nvSpPr>
      <dsp:spPr>
        <a:xfrm>
          <a:off x="3678053" y="2296028"/>
          <a:ext cx="1380866" cy="828519"/>
        </a:xfrm>
        <a:prstGeom prst="rect">
          <a:avLst/>
        </a:prstGeom>
        <a:solidFill>
          <a:schemeClr val="accent2">
            <a:shade val="80000"/>
            <a:hueOff val="299039"/>
            <a:satOff val="-11728"/>
            <a:lumOff val="1874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13</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"ba"</a:t>
          </a:r>
          <a:endParaRPr lang="tr-TR" sz="2400" b="1" kern="1200">
            <a:latin typeface="Times New Roman" panose="02020603050405020304" pitchFamily="18" charset="0"/>
            <a:cs typeface="Times New Roman" panose="02020603050405020304" pitchFamily="18" charset="0"/>
          </a:endParaRPr>
        </a:p>
      </dsp:txBody>
      <dsp:txXfrm>
        <a:off x="3678053" y="2296028"/>
        <a:ext cx="1380866" cy="828519"/>
      </dsp:txXfrm>
    </dsp:sp>
    <dsp:sp modelId="{8540827B-2D0D-41F4-8781-FBFB03C3D109}">
      <dsp:nvSpPr>
        <dsp:cNvPr id="0" name=""/>
        <dsp:cNvSpPr/>
      </dsp:nvSpPr>
      <dsp:spPr>
        <a:xfrm>
          <a:off x="6755585" y="2664568"/>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341941"/>
              <a:satOff val="-13135"/>
              <a:lumOff val="19688"/>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6891145" y="2708698"/>
        <a:ext cx="15879" cy="3179"/>
      </dsp:txXfrm>
    </dsp:sp>
    <dsp:sp modelId="{FBC252F4-CAE0-45DB-8693-DAE52405EA56}">
      <dsp:nvSpPr>
        <dsp:cNvPr id="0" name=""/>
        <dsp:cNvSpPr/>
      </dsp:nvSpPr>
      <dsp:spPr>
        <a:xfrm>
          <a:off x="5376519" y="2296028"/>
          <a:ext cx="1380866" cy="828519"/>
        </a:xfrm>
        <a:prstGeom prst="rect">
          <a:avLst/>
        </a:prstGeom>
        <a:solidFill>
          <a:schemeClr val="accent2">
            <a:shade val="80000"/>
            <a:hueOff val="323959"/>
            <a:satOff val="-12706"/>
            <a:lumOff val="2030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14</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"lı"</a:t>
          </a:r>
          <a:endParaRPr lang="tr-TR" sz="2400" b="1" kern="1200">
            <a:latin typeface="Times New Roman" panose="02020603050405020304" pitchFamily="18" charset="0"/>
            <a:cs typeface="Times New Roman" panose="02020603050405020304" pitchFamily="18" charset="0"/>
          </a:endParaRPr>
        </a:p>
      </dsp:txBody>
      <dsp:txXfrm>
        <a:off x="5376519" y="2296028"/>
        <a:ext cx="1380866" cy="828519"/>
      </dsp:txXfrm>
    </dsp:sp>
    <dsp:sp modelId="{48E2F74E-8C77-4A76-9987-B546F92BBFED}">
      <dsp:nvSpPr>
        <dsp:cNvPr id="0" name=""/>
        <dsp:cNvSpPr/>
      </dsp:nvSpPr>
      <dsp:spPr>
        <a:xfrm>
          <a:off x="971554" y="3122748"/>
          <a:ext cx="6793863" cy="286999"/>
        </a:xfrm>
        <a:custGeom>
          <a:avLst/>
          <a:gdLst/>
          <a:ahLst/>
          <a:cxnLst/>
          <a:rect l="0" t="0" r="0" b="0"/>
          <a:pathLst>
            <a:path>
              <a:moveTo>
                <a:pt x="6793863" y="0"/>
              </a:moveTo>
              <a:lnTo>
                <a:pt x="6793863" y="160599"/>
              </a:lnTo>
              <a:lnTo>
                <a:pt x="0" y="160599"/>
              </a:lnTo>
              <a:lnTo>
                <a:pt x="0" y="286999"/>
              </a:lnTo>
            </a:path>
          </a:pathLst>
        </a:custGeom>
        <a:noFill/>
        <a:ln w="12700" cap="rnd" cmpd="sng" algn="ctr">
          <a:solidFill>
            <a:schemeClr val="accent2">
              <a:shade val="90000"/>
              <a:hueOff val="368244"/>
              <a:satOff val="-14145"/>
              <a:lumOff val="21202"/>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4198454" y="3264658"/>
        <a:ext cx="340064" cy="3179"/>
      </dsp:txXfrm>
    </dsp:sp>
    <dsp:sp modelId="{39048F97-71DD-4AAE-90A0-CEA6DA59E4A6}">
      <dsp:nvSpPr>
        <dsp:cNvPr id="0" name=""/>
        <dsp:cNvSpPr/>
      </dsp:nvSpPr>
      <dsp:spPr>
        <a:xfrm>
          <a:off x="7074985" y="2296028"/>
          <a:ext cx="1380866" cy="828519"/>
        </a:xfrm>
        <a:prstGeom prst="rect">
          <a:avLst/>
        </a:prstGeom>
        <a:solidFill>
          <a:schemeClr val="accent2">
            <a:shade val="80000"/>
            <a:hueOff val="348879"/>
            <a:satOff val="-13683"/>
            <a:lumOff val="2186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15</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"de"</a:t>
          </a:r>
          <a:endParaRPr lang="tr-TR" sz="2400" b="1" kern="1200">
            <a:latin typeface="Times New Roman" panose="02020603050405020304" pitchFamily="18" charset="0"/>
            <a:cs typeface="Times New Roman" panose="02020603050405020304" pitchFamily="18" charset="0"/>
          </a:endParaRPr>
        </a:p>
      </dsp:txBody>
      <dsp:txXfrm>
        <a:off x="7074985" y="2296028"/>
        <a:ext cx="1380866" cy="828519"/>
      </dsp:txXfrm>
    </dsp:sp>
    <dsp:sp modelId="{34EC8A65-7EAA-417C-BAB7-BC61032C83BD}">
      <dsp:nvSpPr>
        <dsp:cNvPr id="0" name=""/>
        <dsp:cNvSpPr/>
      </dsp:nvSpPr>
      <dsp:spPr>
        <a:xfrm>
          <a:off x="1660187" y="3810687"/>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394547"/>
              <a:satOff val="-15156"/>
              <a:lumOff val="22717"/>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1795747" y="3854817"/>
        <a:ext cx="15879" cy="3179"/>
      </dsp:txXfrm>
    </dsp:sp>
    <dsp:sp modelId="{2E742C73-3785-48D2-B1FD-35460950644E}">
      <dsp:nvSpPr>
        <dsp:cNvPr id="0" name=""/>
        <dsp:cNvSpPr/>
      </dsp:nvSpPr>
      <dsp:spPr>
        <a:xfrm>
          <a:off x="281121" y="3442147"/>
          <a:ext cx="1380866" cy="828519"/>
        </a:xfrm>
        <a:prstGeom prst="rect">
          <a:avLst/>
        </a:prstGeom>
        <a:solidFill>
          <a:schemeClr val="accent2">
            <a:shade val="80000"/>
            <a:hueOff val="373799"/>
            <a:satOff val="-14661"/>
            <a:lumOff val="2342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16</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"lik"</a:t>
          </a:r>
          <a:endParaRPr lang="tr-TR" sz="2400" b="1" kern="1200">
            <a:latin typeface="Times New Roman" panose="02020603050405020304" pitchFamily="18" charset="0"/>
            <a:cs typeface="Times New Roman" panose="02020603050405020304" pitchFamily="18" charset="0"/>
          </a:endParaRPr>
        </a:p>
      </dsp:txBody>
      <dsp:txXfrm>
        <a:off x="281121" y="3442147"/>
        <a:ext cx="1380866" cy="828519"/>
      </dsp:txXfrm>
    </dsp:sp>
    <dsp:sp modelId="{BDD5F81B-DF6B-4C21-94A3-C0FDADEE732E}">
      <dsp:nvSpPr>
        <dsp:cNvPr id="0" name=""/>
        <dsp:cNvSpPr/>
      </dsp:nvSpPr>
      <dsp:spPr>
        <a:xfrm>
          <a:off x="3358653" y="3810687"/>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420850"/>
              <a:satOff val="-16166"/>
              <a:lumOff val="24231"/>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3494213" y="3854817"/>
        <a:ext cx="15879" cy="3179"/>
      </dsp:txXfrm>
    </dsp:sp>
    <dsp:sp modelId="{0FDF1341-F1E0-4011-AE77-B64BBA3C5D52}">
      <dsp:nvSpPr>
        <dsp:cNvPr id="0" name=""/>
        <dsp:cNvSpPr/>
      </dsp:nvSpPr>
      <dsp:spPr>
        <a:xfrm>
          <a:off x="1979587" y="3442147"/>
          <a:ext cx="1380866" cy="828519"/>
        </a:xfrm>
        <a:prstGeom prst="rect">
          <a:avLst/>
        </a:prstGeom>
        <a:solidFill>
          <a:schemeClr val="accent2">
            <a:shade val="80000"/>
            <a:hueOff val="398719"/>
            <a:satOff val="-15638"/>
            <a:lumOff val="2499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17</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"sı"</a:t>
          </a:r>
          <a:endParaRPr lang="tr-TR" sz="2400" b="1" kern="1200">
            <a:latin typeface="Times New Roman" panose="02020603050405020304" pitchFamily="18" charset="0"/>
            <a:cs typeface="Times New Roman" panose="02020603050405020304" pitchFamily="18" charset="0"/>
          </a:endParaRPr>
        </a:p>
      </dsp:txBody>
      <dsp:txXfrm>
        <a:off x="1979587" y="3442147"/>
        <a:ext cx="1380866" cy="828519"/>
      </dsp:txXfrm>
    </dsp:sp>
    <dsp:sp modelId="{A688ACAB-3A7A-495E-8D8D-E98E46F9B0F5}">
      <dsp:nvSpPr>
        <dsp:cNvPr id="0" name=""/>
        <dsp:cNvSpPr/>
      </dsp:nvSpPr>
      <dsp:spPr>
        <a:xfrm>
          <a:off x="5057119" y="3810687"/>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447154"/>
              <a:satOff val="-17177"/>
              <a:lumOff val="25746"/>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5192679" y="3854817"/>
        <a:ext cx="15879" cy="3179"/>
      </dsp:txXfrm>
    </dsp:sp>
    <dsp:sp modelId="{ED109B70-D377-406C-A665-1CE301B65133}">
      <dsp:nvSpPr>
        <dsp:cNvPr id="0" name=""/>
        <dsp:cNvSpPr/>
      </dsp:nvSpPr>
      <dsp:spPr>
        <a:xfrm>
          <a:off x="3678053" y="3442147"/>
          <a:ext cx="1380866" cy="828519"/>
        </a:xfrm>
        <a:prstGeom prst="rect">
          <a:avLst/>
        </a:prstGeom>
        <a:solidFill>
          <a:schemeClr val="accent2">
            <a:shade val="80000"/>
            <a:hueOff val="423639"/>
            <a:satOff val="-16615"/>
            <a:lumOff val="2655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18</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"ne"</a:t>
          </a:r>
          <a:endParaRPr lang="tr-TR" sz="2400" b="1" kern="1200">
            <a:latin typeface="Times New Roman" panose="02020603050405020304" pitchFamily="18" charset="0"/>
            <a:cs typeface="Times New Roman" panose="02020603050405020304" pitchFamily="18" charset="0"/>
          </a:endParaRPr>
        </a:p>
      </dsp:txBody>
      <dsp:txXfrm>
        <a:off x="3678053" y="3442147"/>
        <a:ext cx="1380866" cy="828519"/>
      </dsp:txXfrm>
    </dsp:sp>
    <dsp:sp modelId="{9C9C7960-DC4D-4ABB-9CD6-E581C8ADF184}">
      <dsp:nvSpPr>
        <dsp:cNvPr id="0" name=""/>
        <dsp:cNvSpPr/>
      </dsp:nvSpPr>
      <dsp:spPr>
        <a:xfrm>
          <a:off x="6755585" y="3810687"/>
          <a:ext cx="286999" cy="91440"/>
        </a:xfrm>
        <a:custGeom>
          <a:avLst/>
          <a:gdLst/>
          <a:ahLst/>
          <a:cxnLst/>
          <a:rect l="0" t="0" r="0" b="0"/>
          <a:pathLst>
            <a:path>
              <a:moveTo>
                <a:pt x="0" y="45720"/>
              </a:moveTo>
              <a:lnTo>
                <a:pt x="286999" y="45720"/>
              </a:lnTo>
            </a:path>
          </a:pathLst>
        </a:custGeom>
        <a:noFill/>
        <a:ln w="12700" cap="rnd" cmpd="sng" algn="ctr">
          <a:solidFill>
            <a:schemeClr val="accent2">
              <a:shade val="90000"/>
              <a:hueOff val="473457"/>
              <a:satOff val="-18187"/>
              <a:lumOff val="2726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b="1" kern="1200">
            <a:solidFill>
              <a:sysClr val="windowText" lastClr="000000"/>
            </a:solidFill>
            <a:latin typeface="Times New Roman" panose="02020603050405020304" pitchFamily="18" charset="0"/>
            <a:cs typeface="Times New Roman" panose="02020603050405020304" pitchFamily="18" charset="0"/>
          </a:endParaRPr>
        </a:p>
      </dsp:txBody>
      <dsp:txXfrm>
        <a:off x="6891145" y="3854817"/>
        <a:ext cx="15879" cy="3179"/>
      </dsp:txXfrm>
    </dsp:sp>
    <dsp:sp modelId="{678CDD50-C501-4E40-8DE4-A4C37C80AEF9}">
      <dsp:nvSpPr>
        <dsp:cNvPr id="0" name=""/>
        <dsp:cNvSpPr/>
      </dsp:nvSpPr>
      <dsp:spPr>
        <a:xfrm>
          <a:off x="5376519" y="3442147"/>
          <a:ext cx="1380866" cy="828519"/>
        </a:xfrm>
        <a:prstGeom prst="rect">
          <a:avLst/>
        </a:prstGeom>
        <a:solidFill>
          <a:schemeClr val="accent2">
            <a:shade val="80000"/>
            <a:hueOff val="448559"/>
            <a:satOff val="-17593"/>
            <a:lumOff val="2811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19</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"sa"</a:t>
          </a:r>
          <a:endParaRPr lang="tr-TR" sz="2400" b="1" kern="1200">
            <a:latin typeface="Times New Roman" panose="02020603050405020304" pitchFamily="18" charset="0"/>
            <a:cs typeface="Times New Roman" panose="02020603050405020304" pitchFamily="18" charset="0"/>
          </a:endParaRPr>
        </a:p>
      </dsp:txBody>
      <dsp:txXfrm>
        <a:off x="5376519" y="3442147"/>
        <a:ext cx="1380866" cy="828519"/>
      </dsp:txXfrm>
    </dsp:sp>
    <dsp:sp modelId="{6DBEFBB7-BD75-429C-B424-D2BFAEBB79D1}">
      <dsp:nvSpPr>
        <dsp:cNvPr id="0" name=""/>
        <dsp:cNvSpPr/>
      </dsp:nvSpPr>
      <dsp:spPr>
        <a:xfrm>
          <a:off x="7074985" y="3442147"/>
          <a:ext cx="1380866" cy="828519"/>
        </a:xfrm>
        <a:prstGeom prst="rect">
          <a:avLst/>
        </a:prstGeom>
        <a:solidFill>
          <a:schemeClr val="accent2">
            <a:shade val="80000"/>
            <a:hueOff val="473479"/>
            <a:satOff val="-18570"/>
            <a:lumOff val="2967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20</a:t>
          </a:r>
        </a:p>
        <a:p>
          <a:pPr lvl="0" algn="ctr" defTabSz="1066800">
            <a:lnSpc>
              <a:spcPct val="90000"/>
            </a:lnSpc>
            <a:spcBef>
              <a:spcPct val="0"/>
            </a:spcBef>
            <a:spcAft>
              <a:spcPct val="35000"/>
            </a:spcAft>
          </a:pPr>
          <a:r>
            <a:rPr lang="tr-TR" sz="2400" b="1" kern="1200" smtClean="0">
              <a:latin typeface="Times New Roman" panose="02020603050405020304" pitchFamily="18" charset="0"/>
              <a:cs typeface="Times New Roman" panose="02020603050405020304" pitchFamily="18" charset="0"/>
            </a:rPr>
            <a:t>"si"</a:t>
          </a:r>
          <a:endParaRPr lang="tr-TR" sz="2400" b="1" kern="1200">
            <a:latin typeface="Times New Roman" panose="02020603050405020304" pitchFamily="18" charset="0"/>
            <a:cs typeface="Times New Roman" panose="02020603050405020304" pitchFamily="18" charset="0"/>
          </a:endParaRPr>
        </a:p>
      </dsp:txBody>
      <dsp:txXfrm>
        <a:off x="7074985" y="3442147"/>
        <a:ext cx="1380866" cy="82851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transition spd="med">
    <p:cover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transition spd="med">
    <p:cover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transition spd="med">
    <p:cover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spd="med">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4/24/2018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pPr/>
              <a:t>4/24/2018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spd="med">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pPr/>
              <a:t>4/24/2018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spd="med">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4/24/2018</a:t>
            </a:fld>
            <a:endParaRPr lang="en-US" dirty="0"/>
          </a:p>
        </p:txBody>
      </p:sp>
    </p:spTree>
  </p:cSld>
  <p:clrMapOvr>
    <a:masterClrMapping/>
  </p:clrMapOvr>
  <p:transition spd="med">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4/24/2018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ransition spd="med">
    <p:cover dir="r"/>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528033" y="1058091"/>
            <a:ext cx="10393252" cy="2207133"/>
          </a:xfrm>
        </p:spPr>
        <p:txBody>
          <a:bodyPr/>
          <a:lstStyle/>
          <a:p>
            <a:pPr algn="ctr">
              <a:lnSpc>
                <a:spcPct val="150000"/>
              </a:lnSpc>
            </a:pPr>
            <a:r>
              <a:rPr lang="tr-TR" sz="4400" b="1" dirty="0" smtClean="0">
                <a:solidFill>
                  <a:schemeClr val="accent2">
                    <a:lumMod val="75000"/>
                  </a:schemeClr>
                </a:solidFill>
              </a:rPr>
              <a:t>  </a:t>
            </a:r>
            <a:br>
              <a:rPr lang="tr-TR" sz="4400" b="1" dirty="0" smtClean="0">
                <a:solidFill>
                  <a:schemeClr val="accent2">
                    <a:lumMod val="75000"/>
                  </a:schemeClr>
                </a:solidFill>
              </a:rPr>
            </a:br>
            <a:r>
              <a:rPr lang="tr-TR" sz="4400" b="1" dirty="0" smtClean="0">
                <a:solidFill>
                  <a:schemeClr val="accent2">
                    <a:lumMod val="75000"/>
                  </a:schemeClr>
                </a:solidFill>
              </a:rPr>
              <a:t>TÜRKÇENİN </a:t>
            </a:r>
            <a:br>
              <a:rPr lang="tr-TR" sz="4400" b="1" dirty="0" smtClean="0">
                <a:solidFill>
                  <a:schemeClr val="accent2">
                    <a:lumMod val="75000"/>
                  </a:schemeClr>
                </a:solidFill>
              </a:rPr>
            </a:br>
            <a:r>
              <a:rPr lang="tr-TR" sz="4400" b="1" dirty="0" smtClean="0">
                <a:solidFill>
                  <a:schemeClr val="accent2">
                    <a:lumMod val="75000"/>
                  </a:schemeClr>
                </a:solidFill>
              </a:rPr>
              <a:t>ÖĞRETİM ÜSTÜNLÜKLERİ</a:t>
            </a:r>
            <a:r>
              <a:rPr lang="tr-TR" sz="4400" b="1" dirty="0" smtClean="0">
                <a:solidFill>
                  <a:schemeClr val="accent2">
                    <a:lumMod val="75000"/>
                  </a:schemeClr>
                </a:solidFill>
                <a:cs typeface="Arial" panose="020B0604020202020204" pitchFamily="34" charset="0"/>
              </a:rPr>
              <a:t> </a:t>
            </a:r>
            <a:endParaRPr lang="tr-TR" sz="4400" b="1" dirty="0">
              <a:solidFill>
                <a:schemeClr val="accent2">
                  <a:lumMod val="75000"/>
                </a:schemeClr>
              </a:solidFill>
              <a:cs typeface="Arial" panose="020B0604020202020204" pitchFamily="34" charset="0"/>
            </a:endParaRPr>
          </a:p>
        </p:txBody>
      </p:sp>
      <p:sp>
        <p:nvSpPr>
          <p:cNvPr id="3" name="Alt Başlık 2"/>
          <p:cNvSpPr>
            <a:spLocks noGrp="1"/>
          </p:cNvSpPr>
          <p:nvPr>
            <p:ph type="subTitle" idx="1"/>
          </p:nvPr>
        </p:nvSpPr>
        <p:spPr>
          <a:xfrm>
            <a:off x="1507067" y="4050832"/>
            <a:ext cx="7766936" cy="2465877"/>
          </a:xfrm>
        </p:spPr>
        <p:txBody>
          <a:bodyPr>
            <a:normAutofit/>
          </a:bodyPr>
          <a:lstStyle/>
          <a:p>
            <a:r>
              <a:rPr lang="tr-TR" sz="4400" dirty="0" smtClean="0">
                <a:solidFill>
                  <a:schemeClr val="tx1"/>
                </a:solidFill>
                <a:latin typeface="Arial" panose="020B0604020202020204" pitchFamily="34" charset="0"/>
                <a:cs typeface="Arial" panose="020B0604020202020204" pitchFamily="34" charset="0"/>
              </a:rPr>
              <a:t>Prof. Dr. Firdevs Güneş</a:t>
            </a:r>
          </a:p>
          <a:p>
            <a:r>
              <a:rPr lang="tr-TR" sz="4400" dirty="0" smtClean="0">
                <a:solidFill>
                  <a:schemeClr val="tx1"/>
                </a:solidFill>
                <a:latin typeface="Arial" panose="020B0604020202020204" pitchFamily="34" charset="0"/>
                <a:cs typeface="Arial" panose="020B0604020202020204" pitchFamily="34" charset="0"/>
              </a:rPr>
              <a:t>Ankara Üniversitesi</a:t>
            </a:r>
          </a:p>
          <a:p>
            <a:r>
              <a:rPr lang="tr-TR" sz="4400" dirty="0" smtClean="0">
                <a:solidFill>
                  <a:schemeClr val="tx1"/>
                </a:solidFill>
                <a:latin typeface="Arial" panose="020B0604020202020204" pitchFamily="34" charset="0"/>
                <a:cs typeface="Arial" panose="020B0604020202020204" pitchFamily="34" charset="0"/>
              </a:rPr>
              <a:t>Eğitim Bilimleri  Fakültesi</a:t>
            </a:r>
            <a:endParaRPr lang="tr-TR"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1789743"/>
      </p:ext>
    </p:extLst>
  </p:cSld>
  <p:clrMapOvr>
    <a:masterClrMapping/>
  </p:clrMapOvr>
  <p:transition spd="med">
    <p:cover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solidFill>
                  <a:schemeClr val="accent2"/>
                </a:solidFill>
              </a:rPr>
              <a:t>Öğrenme </a:t>
            </a:r>
            <a:r>
              <a:rPr lang="tr-TR" altLang="tr-TR" b="1" dirty="0">
                <a:solidFill>
                  <a:schemeClr val="accent2"/>
                </a:solidFill>
              </a:rPr>
              <a:t>Kolaylığı</a:t>
            </a:r>
            <a:endParaRPr lang="tr-TR" b="1" dirty="0">
              <a:solidFill>
                <a:schemeClr val="accent2"/>
              </a:solidFill>
            </a:endParaRPr>
          </a:p>
        </p:txBody>
      </p:sp>
      <p:sp>
        <p:nvSpPr>
          <p:cNvPr id="3" name="İçerik Yer Tutucusu 2"/>
          <p:cNvSpPr>
            <a:spLocks noGrp="1"/>
          </p:cNvSpPr>
          <p:nvPr>
            <p:ph idx="1"/>
          </p:nvPr>
        </p:nvSpPr>
        <p:spPr>
          <a:xfrm>
            <a:off x="677333" y="1619795"/>
            <a:ext cx="9093683" cy="4421568"/>
          </a:xfrm>
        </p:spPr>
        <p:txBody>
          <a:bodyPr>
            <a:normAutofit/>
          </a:bodyPr>
          <a:lstStyle/>
          <a:p>
            <a:r>
              <a:rPr lang="tr-TR" altLang="tr-TR" sz="3200" dirty="0">
                <a:solidFill>
                  <a:schemeClr val="tx1"/>
                </a:solidFill>
                <a:latin typeface="Arial" panose="020B0604020202020204" pitchFamily="34" charset="0"/>
                <a:cs typeface="Arial" panose="020B0604020202020204" pitchFamily="34" charset="0"/>
              </a:rPr>
              <a:t>Bazı dillerin </a:t>
            </a:r>
            <a:r>
              <a:rPr lang="tr-TR" altLang="tr-TR" sz="3200" dirty="0" smtClean="0">
                <a:solidFill>
                  <a:schemeClr val="tx1"/>
                </a:solidFill>
                <a:latin typeface="Arial" panose="020B0604020202020204" pitchFamily="34" charset="0"/>
                <a:cs typeface="Arial" panose="020B0604020202020204" pitchFamily="34" charset="0"/>
              </a:rPr>
              <a:t>harf,ses, hece ve kelime yönüyle kolay </a:t>
            </a:r>
            <a:r>
              <a:rPr lang="tr-TR" altLang="tr-TR" sz="3200" dirty="0">
                <a:solidFill>
                  <a:schemeClr val="tx1"/>
                </a:solidFill>
                <a:latin typeface="Arial" panose="020B0604020202020204" pitchFamily="34" charset="0"/>
                <a:cs typeface="Arial" panose="020B0604020202020204" pitchFamily="34" charset="0"/>
              </a:rPr>
              <a:t>öğrenildiği ve bunun yayılmada önemli olduğu  belirtildi. </a:t>
            </a:r>
          </a:p>
          <a:p>
            <a:r>
              <a:rPr lang="tr-TR" altLang="tr-TR" sz="3200" dirty="0">
                <a:solidFill>
                  <a:schemeClr val="tx1"/>
                </a:solidFill>
                <a:latin typeface="Arial" panose="020B0604020202020204" pitchFamily="34" charset="0"/>
                <a:cs typeface="Arial" panose="020B0604020202020204" pitchFamily="34" charset="0"/>
              </a:rPr>
              <a:t>İngilizce  kolay öğrenilen ve zihni hızlı geliştiren bir dil olarak açıklandı. </a:t>
            </a:r>
          </a:p>
          <a:p>
            <a:r>
              <a:rPr lang="tr-TR" altLang="tr-TR" sz="3200" b="1" dirty="0" smtClean="0">
                <a:solidFill>
                  <a:schemeClr val="tx1"/>
                </a:solidFill>
                <a:latin typeface="Arial" panose="020B0604020202020204" pitchFamily="34" charset="0"/>
                <a:cs typeface="Arial" panose="020B0604020202020204" pitchFamily="34" charset="0"/>
              </a:rPr>
              <a:t>Türkçenin </a:t>
            </a:r>
            <a:r>
              <a:rPr lang="tr-TR" altLang="tr-TR" sz="3200" b="1" dirty="0">
                <a:solidFill>
                  <a:schemeClr val="tx1"/>
                </a:solidFill>
                <a:latin typeface="Arial" panose="020B0604020202020204" pitchFamily="34" charset="0"/>
                <a:cs typeface="Arial" panose="020B0604020202020204" pitchFamily="34" charset="0"/>
              </a:rPr>
              <a:t>kelime yönüyle yetersiz olduğu  ve zor </a:t>
            </a:r>
            <a:r>
              <a:rPr lang="tr-TR" altLang="tr-TR" sz="3200" b="1" dirty="0" smtClean="0">
                <a:solidFill>
                  <a:schemeClr val="tx1"/>
                </a:solidFill>
                <a:latin typeface="Arial" panose="020B0604020202020204" pitchFamily="34" charset="0"/>
                <a:cs typeface="Arial" panose="020B0604020202020204" pitchFamily="34" charset="0"/>
              </a:rPr>
              <a:t>öğrenildiği öne sürüldü.</a:t>
            </a:r>
            <a:endParaRPr lang="tr-TR" altLang="tr-TR" sz="3200" b="1" dirty="0">
              <a:solidFill>
                <a:schemeClr val="tx1"/>
              </a:solidFill>
              <a:latin typeface="Arial" panose="020B0604020202020204" pitchFamily="34" charset="0"/>
              <a:cs typeface="Arial" panose="020B0604020202020204" pitchFamily="34" charset="0"/>
            </a:endParaRPr>
          </a:p>
          <a:p>
            <a:endParaRPr lang="tr-T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043705"/>
      </p:ext>
    </p:extLst>
  </p:cSld>
  <p:clrMapOvr>
    <a:masterClrMapping/>
  </p:clrMapOvr>
  <p:transition spd="med">
    <p:cover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kumimoji="1" lang="tr-TR" altLang="tr-TR" b="1" dirty="0">
                <a:solidFill>
                  <a:schemeClr val="accent2"/>
                </a:solidFill>
                <a:latin typeface="Arial" panose="020B0604020202020204" pitchFamily="34" charset="0"/>
                <a:cs typeface="Arial" panose="020B0604020202020204" pitchFamily="34" charset="0"/>
              </a:rPr>
              <a:t>Dil  Savaşları</a:t>
            </a:r>
            <a:endParaRPr lang="tr-TR" b="1" dirty="0">
              <a:solidFill>
                <a:schemeClr val="accent2"/>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77334" y="1529524"/>
            <a:ext cx="8596668" cy="4387950"/>
          </a:xfrm>
        </p:spPr>
        <p:txBody>
          <a:bodyPr>
            <a:noAutofit/>
          </a:bodyPr>
          <a:lstStyle/>
          <a:p>
            <a:r>
              <a:rPr lang="tr-TR" altLang="tr-TR" sz="2800" dirty="0">
                <a:solidFill>
                  <a:schemeClr val="tx1"/>
                </a:solidFill>
                <a:latin typeface="Arial" panose="020B0604020202020204" pitchFamily="34" charset="0"/>
                <a:cs typeface="Arial" panose="020B0604020202020204" pitchFamily="34" charset="0"/>
              </a:rPr>
              <a:t>Dil savaşlarında  hep Batı dilleri öne </a:t>
            </a:r>
            <a:r>
              <a:rPr lang="tr-TR" altLang="tr-TR" sz="2800" dirty="0" smtClean="0">
                <a:solidFill>
                  <a:schemeClr val="tx1"/>
                </a:solidFill>
                <a:latin typeface="Arial" panose="020B0604020202020204" pitchFamily="34" charset="0"/>
                <a:cs typeface="Arial" panose="020B0604020202020204" pitchFamily="34" charset="0"/>
              </a:rPr>
              <a:t>çıkarıldı.</a:t>
            </a:r>
            <a:endParaRPr lang="tr-TR" altLang="tr-TR" sz="2800" dirty="0">
              <a:solidFill>
                <a:schemeClr val="tx1"/>
              </a:solidFill>
              <a:latin typeface="Arial" panose="020B0604020202020204" pitchFamily="34" charset="0"/>
              <a:cs typeface="Arial" panose="020B0604020202020204" pitchFamily="34" charset="0"/>
            </a:endParaRPr>
          </a:p>
          <a:p>
            <a:r>
              <a:rPr lang="tr-TR" altLang="tr-TR" sz="2800" dirty="0">
                <a:solidFill>
                  <a:schemeClr val="tx1"/>
                </a:solidFill>
                <a:latin typeface="Arial" panose="020B0604020202020204" pitchFamily="34" charset="0"/>
                <a:cs typeface="Arial" panose="020B0604020202020204" pitchFamily="34" charset="0"/>
              </a:rPr>
              <a:t> Fransızca, İngilizce, Almanca, İspanyolca, İtalyanca vb.  üstün diller olarak açıklandı.</a:t>
            </a:r>
          </a:p>
          <a:p>
            <a:r>
              <a:rPr lang="tr-TR" altLang="tr-TR" sz="2800" dirty="0">
                <a:solidFill>
                  <a:schemeClr val="tx1"/>
                </a:solidFill>
                <a:latin typeface="Arial" panose="020B0604020202020204" pitchFamily="34" charset="0"/>
                <a:cs typeface="Arial" panose="020B0604020202020204" pitchFamily="34" charset="0"/>
              </a:rPr>
              <a:t>D</a:t>
            </a:r>
            <a:r>
              <a:rPr lang="tr-TR" altLang="tr-TR" sz="2800" dirty="0" smtClean="0">
                <a:solidFill>
                  <a:schemeClr val="tx1"/>
                </a:solidFill>
                <a:latin typeface="Arial" panose="020B0604020202020204" pitchFamily="34" charset="0"/>
                <a:cs typeface="Arial" panose="020B0604020202020204" pitchFamily="34" charset="0"/>
              </a:rPr>
              <a:t>üşünme</a:t>
            </a:r>
            <a:r>
              <a:rPr lang="tr-TR" altLang="tr-TR" sz="2800" dirty="0">
                <a:solidFill>
                  <a:schemeClr val="tx1"/>
                </a:solidFill>
                <a:latin typeface="Arial" panose="020B0604020202020204" pitchFamily="34" charset="0"/>
                <a:cs typeface="Arial" panose="020B0604020202020204" pitchFamily="34" charset="0"/>
              </a:rPr>
              <a:t>, anlama, </a:t>
            </a:r>
            <a:r>
              <a:rPr lang="tr-TR" altLang="tr-TR" sz="2800" dirty="0" smtClean="0">
                <a:solidFill>
                  <a:schemeClr val="tx1"/>
                </a:solidFill>
                <a:latin typeface="Arial" panose="020B0604020202020204" pitchFamily="34" charset="0"/>
                <a:cs typeface="Arial" panose="020B0604020202020204" pitchFamily="34" charset="0"/>
              </a:rPr>
              <a:t>sorgulama </a:t>
            </a:r>
            <a:r>
              <a:rPr lang="tr-TR" altLang="tr-TR" sz="2800" dirty="0">
                <a:solidFill>
                  <a:schemeClr val="tx1"/>
                </a:solidFill>
                <a:latin typeface="Arial" panose="020B0604020202020204" pitchFamily="34" charset="0"/>
                <a:cs typeface="Arial" panose="020B0604020202020204" pitchFamily="34" charset="0"/>
              </a:rPr>
              <a:t>gibi </a:t>
            </a:r>
            <a:r>
              <a:rPr lang="tr-TR" altLang="tr-TR" sz="2800" dirty="0" smtClean="0">
                <a:solidFill>
                  <a:schemeClr val="tx1"/>
                </a:solidFill>
                <a:latin typeface="Arial" panose="020B0604020202020204" pitchFamily="34" charset="0"/>
                <a:cs typeface="Arial" panose="020B0604020202020204" pitchFamily="34" charset="0"/>
              </a:rPr>
              <a:t>becerilere ve </a:t>
            </a:r>
            <a:r>
              <a:rPr lang="tr-TR" altLang="tr-TR" sz="2800" dirty="0">
                <a:solidFill>
                  <a:schemeClr val="tx1"/>
                </a:solidFill>
                <a:latin typeface="Arial" panose="020B0604020202020204" pitchFamily="34" charset="0"/>
                <a:cs typeface="Arial" panose="020B0604020202020204" pitchFamily="34" charset="0"/>
              </a:rPr>
              <a:t>bilimsel ilerlemelere katkı sağladığı  öne sürüldü.</a:t>
            </a:r>
          </a:p>
          <a:p>
            <a:r>
              <a:rPr lang="tr-TR" altLang="tr-TR" sz="2800" dirty="0">
                <a:solidFill>
                  <a:schemeClr val="tx1"/>
                </a:solidFill>
                <a:latin typeface="Arial" panose="020B0604020202020204" pitchFamily="34" charset="0"/>
                <a:cs typeface="Arial" panose="020B0604020202020204" pitchFamily="34" charset="0"/>
              </a:rPr>
              <a:t>Bu dillerin  hızla yayılacağı iddia edildi.</a:t>
            </a:r>
          </a:p>
          <a:p>
            <a:r>
              <a:rPr lang="tr-TR" altLang="tr-TR" sz="2800" b="1" dirty="0" smtClean="0">
                <a:solidFill>
                  <a:schemeClr val="tx1"/>
                </a:solidFill>
                <a:latin typeface="Arial" panose="020B0604020202020204" pitchFamily="34" charset="0"/>
                <a:cs typeface="Arial" panose="020B0604020202020204" pitchFamily="34" charset="0"/>
              </a:rPr>
              <a:t>Türkçenin  kuralsız  ve  güç bir dil olduğu,  zor öğrenildiği öne sürüldü.</a:t>
            </a:r>
            <a:endParaRPr lang="tr-TR" altLang="tr-TR" sz="28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2110402"/>
      </p:ext>
    </p:extLst>
  </p:cSld>
  <p:clrMapOvr>
    <a:masterClrMapping/>
  </p:clrMapOvr>
  <p:transition spd="med">
    <p:cover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75000"/>
                  </a:schemeClr>
                </a:solidFill>
              </a:rPr>
              <a:t> </a:t>
            </a:r>
            <a:r>
              <a:rPr lang="tr-TR" sz="4400" b="1" dirty="0" smtClean="0">
                <a:solidFill>
                  <a:schemeClr val="accent2">
                    <a:lumMod val="75000"/>
                  </a:schemeClr>
                </a:solidFill>
              </a:rPr>
              <a:t>Türkçenin Yapısı ve Özellikleri </a:t>
            </a:r>
            <a:endParaRPr lang="tr-TR" sz="4400" b="1" dirty="0">
              <a:solidFill>
                <a:schemeClr val="accent2">
                  <a:lumMod val="75000"/>
                </a:schemeClr>
              </a:solidFill>
            </a:endParaRPr>
          </a:p>
        </p:txBody>
      </p:sp>
      <p:sp>
        <p:nvSpPr>
          <p:cNvPr id="3" name="İçerik Yer Tutucusu 2"/>
          <p:cNvSpPr>
            <a:spLocks noGrp="1"/>
          </p:cNvSpPr>
          <p:nvPr>
            <p:ph idx="1"/>
          </p:nvPr>
        </p:nvSpPr>
        <p:spPr>
          <a:xfrm>
            <a:off x="742648" y="1815736"/>
            <a:ext cx="9825204" cy="4617511"/>
          </a:xfrm>
        </p:spPr>
        <p:txBody>
          <a:bodyPr>
            <a:normAutofit/>
          </a:bodyPr>
          <a:lstStyle/>
          <a:p>
            <a:r>
              <a:rPr lang="tr-TR" sz="3600" b="1" dirty="0" smtClean="0">
                <a:solidFill>
                  <a:schemeClr val="tx1"/>
                </a:solidFill>
              </a:rPr>
              <a:t>Dil savaşlarında </a:t>
            </a:r>
            <a:r>
              <a:rPr lang="tr-TR" sz="3300" b="1" dirty="0" smtClean="0">
                <a:solidFill>
                  <a:schemeClr val="tx1"/>
                </a:solidFill>
              </a:rPr>
              <a:t>öne sürülen bu iddialar </a:t>
            </a:r>
          </a:p>
          <a:p>
            <a:pPr>
              <a:buNone/>
            </a:pPr>
            <a:r>
              <a:rPr lang="tr-TR" sz="3300" b="1" dirty="0" smtClean="0">
                <a:solidFill>
                  <a:schemeClr val="tx1"/>
                </a:solidFill>
              </a:rPr>
              <a:t>doğru mudur? </a:t>
            </a:r>
          </a:p>
          <a:p>
            <a:r>
              <a:rPr lang="tr-TR" altLang="tr-TR" sz="3600" b="1" dirty="0" smtClean="0">
                <a:solidFill>
                  <a:srgbClr val="FF0000"/>
                </a:solidFill>
                <a:latin typeface="Arial" panose="020B0604020202020204" pitchFamily="34" charset="0"/>
                <a:cs typeface="Arial" panose="020B0604020202020204" pitchFamily="34" charset="0"/>
              </a:rPr>
              <a:t>Türkçe güç bir dil midir?</a:t>
            </a:r>
          </a:p>
          <a:p>
            <a:r>
              <a:rPr lang="tr-TR" altLang="tr-TR" sz="3600" b="1" dirty="0" smtClean="0">
                <a:solidFill>
                  <a:srgbClr val="FF0000"/>
                </a:solidFill>
                <a:latin typeface="Arial" panose="020B0604020202020204" pitchFamily="34" charset="0"/>
                <a:cs typeface="Arial" panose="020B0604020202020204" pitchFamily="34" charset="0"/>
              </a:rPr>
              <a:t>Türkçe kuralsız ve sistemsiz midir?</a:t>
            </a:r>
          </a:p>
          <a:p>
            <a:r>
              <a:rPr lang="tr-TR" altLang="tr-TR" sz="3600" b="1" dirty="0" smtClean="0">
                <a:solidFill>
                  <a:srgbClr val="FF0000"/>
                </a:solidFill>
                <a:latin typeface="Arial" panose="020B0604020202020204" pitchFamily="34" charset="0"/>
                <a:cs typeface="Arial" panose="020B0604020202020204" pitchFamily="34" charset="0"/>
              </a:rPr>
              <a:t>Türkçeyi öğrenmek zor mudur?</a:t>
            </a:r>
          </a:p>
          <a:p>
            <a:endParaRPr lang="tr-TR" altLang="tr-TR" sz="3600" b="1" dirty="0" smtClean="0">
              <a:solidFill>
                <a:schemeClr val="tx1"/>
              </a:solidFill>
              <a:latin typeface="Arial" panose="020B0604020202020204" pitchFamily="34" charset="0"/>
              <a:cs typeface="Arial" panose="020B0604020202020204" pitchFamily="34" charset="0"/>
            </a:endParaRPr>
          </a:p>
          <a:p>
            <a:endParaRPr lang="tr-TR" sz="3300" dirty="0" smtClean="0">
              <a:solidFill>
                <a:schemeClr val="tx1"/>
              </a:solidFill>
            </a:endParaRPr>
          </a:p>
        </p:txBody>
      </p:sp>
    </p:spTree>
    <p:extLst>
      <p:ext uri="{BB962C8B-B14F-4D97-AF65-F5344CB8AC3E}">
        <p14:creationId xmlns:p14="http://schemas.microsoft.com/office/powerpoint/2010/main" val="370387316"/>
      </p:ext>
    </p:extLst>
  </p:cSld>
  <p:clrMapOvr>
    <a:masterClrMapping/>
  </p:clrMapOvr>
  <p:transition spd="med">
    <p:cover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solidFill>
                  <a:schemeClr val="accent2">
                    <a:lumMod val="75000"/>
                  </a:schemeClr>
                </a:solidFill>
                <a:cs typeface="Times New Roman" panose="02020603050405020304" pitchFamily="18" charset="0"/>
              </a:rPr>
              <a:t> Bazı Araştırmalar</a:t>
            </a:r>
            <a:endParaRPr lang="tr-TR" b="1" dirty="0">
              <a:solidFill>
                <a:schemeClr val="accent2">
                  <a:lumMod val="75000"/>
                </a:schemeClr>
              </a:solidFill>
            </a:endParaRPr>
          </a:p>
        </p:txBody>
      </p:sp>
      <p:sp>
        <p:nvSpPr>
          <p:cNvPr id="3" name="İçerik Yer Tutucusu 2"/>
          <p:cNvSpPr>
            <a:spLocks noGrp="1"/>
          </p:cNvSpPr>
          <p:nvPr>
            <p:ph idx="1"/>
          </p:nvPr>
        </p:nvSpPr>
        <p:spPr/>
        <p:txBody>
          <a:bodyPr>
            <a:normAutofit/>
          </a:bodyPr>
          <a:lstStyle/>
          <a:p>
            <a:r>
              <a:rPr lang="tr-TR" altLang="tr-TR" sz="2400" dirty="0">
                <a:solidFill>
                  <a:schemeClr val="tx1"/>
                </a:solidFill>
                <a:latin typeface="Arial" panose="020B0604020202020204" pitchFamily="34" charset="0"/>
                <a:cs typeface="Arial" panose="020B0604020202020204" pitchFamily="34" charset="0"/>
              </a:rPr>
              <a:t>PİSA 2000, 2003, </a:t>
            </a:r>
            <a:r>
              <a:rPr lang="tr-TR" altLang="tr-TR" sz="2400" dirty="0" smtClean="0">
                <a:solidFill>
                  <a:schemeClr val="tx1"/>
                </a:solidFill>
                <a:latin typeface="Arial" panose="020B0604020202020204" pitchFamily="34" charset="0"/>
                <a:cs typeface="Arial" panose="020B0604020202020204" pitchFamily="34" charset="0"/>
              </a:rPr>
              <a:t>2006, 2009, 2012 ve 2015 </a:t>
            </a:r>
            <a:r>
              <a:rPr lang="tr-TR" altLang="tr-TR" sz="2400" dirty="0">
                <a:solidFill>
                  <a:schemeClr val="tx1"/>
                </a:solidFill>
                <a:latin typeface="Arial" panose="020B0604020202020204" pitchFamily="34" charset="0"/>
                <a:cs typeface="Arial" panose="020B0604020202020204" pitchFamily="34" charset="0"/>
              </a:rPr>
              <a:t>yıllarında okuma alanında  en yüksek başarıya  </a:t>
            </a:r>
            <a:r>
              <a:rPr lang="tr-TR" altLang="tr-TR" sz="2400" dirty="0" smtClean="0">
                <a:solidFill>
                  <a:schemeClr val="tx1"/>
                </a:solidFill>
                <a:latin typeface="Arial" panose="020B0604020202020204" pitchFamily="34" charset="0"/>
                <a:cs typeface="Arial" panose="020B0604020202020204" pitchFamily="34" charset="0"/>
              </a:rPr>
              <a:t>60 </a:t>
            </a:r>
            <a:r>
              <a:rPr lang="tr-TR" altLang="tr-TR" sz="2400" dirty="0">
                <a:solidFill>
                  <a:schemeClr val="tx1"/>
                </a:solidFill>
                <a:latin typeface="Arial" panose="020B0604020202020204" pitchFamily="34" charset="0"/>
                <a:cs typeface="Arial" panose="020B0604020202020204" pitchFamily="34" charset="0"/>
              </a:rPr>
              <a:t>ülke içinde Finlandiya,  Güney Kore  ve Japonya’dan katılan   öğrenciler </a:t>
            </a:r>
            <a:r>
              <a:rPr lang="tr-TR" altLang="tr-TR" sz="2400" dirty="0" smtClean="0">
                <a:solidFill>
                  <a:schemeClr val="tx1"/>
                </a:solidFill>
                <a:latin typeface="Arial" panose="020B0604020202020204" pitchFamily="34" charset="0"/>
                <a:cs typeface="Arial" panose="020B0604020202020204" pitchFamily="34" charset="0"/>
              </a:rPr>
              <a:t>ulaşmıştır.</a:t>
            </a:r>
            <a:endParaRPr lang="tr-TR" altLang="tr-TR" sz="2400" dirty="0">
              <a:solidFill>
                <a:schemeClr val="tx1"/>
              </a:solidFill>
              <a:latin typeface="Arial" panose="020B0604020202020204" pitchFamily="34" charset="0"/>
              <a:cs typeface="Arial" panose="020B0604020202020204" pitchFamily="34" charset="0"/>
            </a:endParaRPr>
          </a:p>
          <a:p>
            <a:pPr>
              <a:buFontTx/>
              <a:buNone/>
            </a:pPr>
            <a:endParaRPr lang="tr-TR" altLang="tr-TR" sz="2400" dirty="0">
              <a:solidFill>
                <a:schemeClr val="tx1"/>
              </a:solidFill>
              <a:latin typeface="Arial" panose="020B0604020202020204" pitchFamily="34" charset="0"/>
              <a:cs typeface="Arial" panose="020B0604020202020204" pitchFamily="34" charset="0"/>
            </a:endParaRPr>
          </a:p>
          <a:p>
            <a:r>
              <a:rPr lang="tr-TR" altLang="tr-TR" sz="2400" dirty="0">
                <a:solidFill>
                  <a:schemeClr val="tx1"/>
                </a:solidFill>
                <a:latin typeface="Arial" panose="020B0604020202020204" pitchFamily="34" charset="0"/>
                <a:cs typeface="Arial" panose="020B0604020202020204" pitchFamily="34" charset="0"/>
              </a:rPr>
              <a:t> Uzun yıllar üstün diller olduğu, zihinsel becerileri geliştirdiği, kolay öğrenildiği, öne sürülen İngilizce, Fransızca, Almanca ve İspanyolca ilk üç sıraya hiç </a:t>
            </a:r>
            <a:r>
              <a:rPr lang="tr-TR" altLang="tr-TR" sz="2400" dirty="0" smtClean="0">
                <a:solidFill>
                  <a:schemeClr val="tx1"/>
                </a:solidFill>
                <a:latin typeface="Arial" panose="020B0604020202020204" pitchFamily="34" charset="0"/>
                <a:cs typeface="Arial" panose="020B0604020202020204" pitchFamily="34" charset="0"/>
              </a:rPr>
              <a:t>girememiştir.</a:t>
            </a:r>
            <a:endParaRPr lang="tr-TR" altLang="tr-TR" sz="2400" dirty="0">
              <a:solidFill>
                <a:schemeClr val="tx1"/>
              </a:solidFill>
              <a:latin typeface="Arial" panose="020B0604020202020204" pitchFamily="34" charset="0"/>
              <a:cs typeface="Arial" panose="020B0604020202020204" pitchFamily="34" charset="0"/>
            </a:endParaRPr>
          </a:p>
          <a:p>
            <a:endParaRPr lang="tr-T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7147246"/>
      </p:ext>
    </p:extLst>
  </p:cSld>
  <p:clrMapOvr>
    <a:masterClrMapping/>
  </p:clrMapOvr>
  <p:transition spd="med">
    <p:cover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solidFill>
                  <a:schemeClr val="accent2">
                    <a:lumMod val="75000"/>
                  </a:schemeClr>
                </a:solidFill>
                <a:cs typeface="Times New Roman" panose="02020603050405020304" pitchFamily="18" charset="0"/>
              </a:rPr>
              <a:t>  Bazı Araştırmalar</a:t>
            </a:r>
            <a:endParaRPr lang="tr-TR" b="1" dirty="0">
              <a:solidFill>
                <a:schemeClr val="accent2">
                  <a:lumMod val="75000"/>
                </a:schemeClr>
              </a:solidFill>
            </a:endParaRPr>
          </a:p>
        </p:txBody>
      </p:sp>
      <p:sp>
        <p:nvSpPr>
          <p:cNvPr id="3" name="İçerik Yer Tutucusu 2"/>
          <p:cNvSpPr>
            <a:spLocks noGrp="1"/>
          </p:cNvSpPr>
          <p:nvPr>
            <p:ph idx="1"/>
          </p:nvPr>
        </p:nvSpPr>
        <p:spPr/>
        <p:txBody>
          <a:bodyPr>
            <a:normAutofit/>
          </a:bodyPr>
          <a:lstStyle/>
          <a:p>
            <a:r>
              <a:rPr lang="tr-TR" altLang="tr-TR" sz="3200" dirty="0">
                <a:solidFill>
                  <a:schemeClr val="tx1"/>
                </a:solidFill>
                <a:latin typeface="Arial" panose="020B0604020202020204" pitchFamily="34" charset="0"/>
                <a:cs typeface="Arial" panose="020B0604020202020204" pitchFamily="34" charset="0"/>
              </a:rPr>
              <a:t>Dil bilimciler  Fince, Korece</a:t>
            </a:r>
            <a:r>
              <a:rPr lang="tr-TR" altLang="tr-TR" sz="3200" dirty="0" smtClean="0">
                <a:solidFill>
                  <a:schemeClr val="tx1"/>
                </a:solidFill>
                <a:latin typeface="Arial" panose="020B0604020202020204" pitchFamily="34" charset="0"/>
                <a:cs typeface="Arial" panose="020B0604020202020204" pitchFamily="34" charset="0"/>
              </a:rPr>
              <a:t>, Japonca </a:t>
            </a:r>
            <a:r>
              <a:rPr lang="tr-TR" altLang="tr-TR" sz="3200" dirty="0">
                <a:solidFill>
                  <a:schemeClr val="tx1"/>
                </a:solidFill>
                <a:latin typeface="Arial" panose="020B0604020202020204" pitchFamily="34" charset="0"/>
                <a:cs typeface="Arial" panose="020B0604020202020204" pitchFamily="34" charset="0"/>
              </a:rPr>
              <a:t>gibi sondan eklemeli dillerin okuma ve zihin becerilerini geliştirmede diğer dillerden daha üstün olduğunu açıkladılar.</a:t>
            </a:r>
          </a:p>
          <a:p>
            <a:pPr>
              <a:buFontTx/>
              <a:buNone/>
            </a:pPr>
            <a:endParaRPr lang="tr-TR" altLang="tr-TR" sz="3200" dirty="0">
              <a:solidFill>
                <a:schemeClr val="tx1"/>
              </a:solidFill>
              <a:latin typeface="Arial" panose="020B0604020202020204" pitchFamily="34" charset="0"/>
              <a:cs typeface="Arial" panose="020B0604020202020204" pitchFamily="34" charset="0"/>
            </a:endParaRPr>
          </a:p>
          <a:p>
            <a:r>
              <a:rPr lang="tr-TR" altLang="tr-TR" sz="3200" dirty="0">
                <a:solidFill>
                  <a:schemeClr val="tx1"/>
                </a:solidFill>
                <a:latin typeface="Arial" panose="020B0604020202020204" pitchFamily="34" charset="0"/>
                <a:cs typeface="Arial" panose="020B0604020202020204" pitchFamily="34" charset="0"/>
              </a:rPr>
              <a:t>Türkçe de eklemeli bir dildir ve  aynı başarıya ulaşmak mümkündür. </a:t>
            </a:r>
          </a:p>
          <a:p>
            <a:endParaRPr lang="tr-T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5391538"/>
      </p:ext>
    </p:extLst>
  </p:cSld>
  <p:clrMapOvr>
    <a:masterClrMapping/>
  </p:clrMapOvr>
  <p:transition spd="med">
    <p:cover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solidFill>
                  <a:schemeClr val="accent2">
                    <a:lumMod val="75000"/>
                  </a:schemeClr>
                </a:solidFill>
                <a:cs typeface="Times New Roman" panose="02020603050405020304" pitchFamily="18" charset="0"/>
              </a:rPr>
              <a:t> Bazı Araştırmalar</a:t>
            </a:r>
            <a:endParaRPr lang="tr-TR" b="1" dirty="0">
              <a:solidFill>
                <a:schemeClr val="accent2">
                  <a:lumMod val="75000"/>
                </a:schemeClr>
              </a:solidFill>
            </a:endParaRPr>
          </a:p>
        </p:txBody>
      </p:sp>
      <p:sp>
        <p:nvSpPr>
          <p:cNvPr id="3" name="İçerik Yer Tutucusu 2"/>
          <p:cNvSpPr>
            <a:spLocks noGrp="1"/>
          </p:cNvSpPr>
          <p:nvPr>
            <p:ph idx="1"/>
          </p:nvPr>
        </p:nvSpPr>
        <p:spPr>
          <a:xfrm>
            <a:off x="375287" y="1930400"/>
            <a:ext cx="9200762" cy="3880773"/>
          </a:xfrm>
        </p:spPr>
        <p:txBody>
          <a:bodyPr>
            <a:noAutofit/>
          </a:bodyPr>
          <a:lstStyle/>
          <a:p>
            <a:pPr marL="0" indent="0">
              <a:lnSpc>
                <a:spcPct val="90000"/>
              </a:lnSpc>
              <a:buNone/>
            </a:pPr>
            <a:r>
              <a:rPr lang="tr-TR" altLang="tr-TR" sz="2800" dirty="0" smtClean="0">
                <a:solidFill>
                  <a:schemeClr val="tx1"/>
                </a:solidFill>
                <a:latin typeface="Arial" panose="020B0604020202020204" pitchFamily="34" charset="0"/>
                <a:cs typeface="Arial" panose="020B0604020202020204" pitchFamily="34" charset="0"/>
              </a:rPr>
              <a:t>   Hangi </a:t>
            </a:r>
            <a:r>
              <a:rPr lang="tr-TR" altLang="tr-TR" sz="2800" dirty="0">
                <a:solidFill>
                  <a:schemeClr val="tx1"/>
                </a:solidFill>
                <a:latin typeface="Arial" panose="020B0604020202020204" pitchFamily="34" charset="0"/>
                <a:cs typeface="Arial" panose="020B0604020202020204" pitchFamily="34" charset="0"/>
              </a:rPr>
              <a:t>ülkenin çocukları </a:t>
            </a:r>
            <a:r>
              <a:rPr lang="tr-TR" altLang="tr-TR" sz="2800" dirty="0" smtClean="0">
                <a:solidFill>
                  <a:schemeClr val="tx1"/>
                </a:solidFill>
                <a:latin typeface="Arial" panose="020B0604020202020204" pitchFamily="34" charset="0"/>
                <a:cs typeface="Arial" panose="020B0604020202020204" pitchFamily="34" charset="0"/>
              </a:rPr>
              <a:t>dili </a:t>
            </a:r>
            <a:r>
              <a:rPr lang="tr-TR" altLang="tr-TR" sz="2800" dirty="0">
                <a:solidFill>
                  <a:schemeClr val="tx1"/>
                </a:solidFill>
                <a:latin typeface="Arial" panose="020B0604020202020204" pitchFamily="34" charset="0"/>
                <a:cs typeface="Arial" panose="020B0604020202020204" pitchFamily="34" charset="0"/>
              </a:rPr>
              <a:t>kolay ve erken öğreniyor? </a:t>
            </a:r>
            <a:endParaRPr lang="tr-TR" altLang="tr-TR" sz="2800" dirty="0" smtClean="0">
              <a:solidFill>
                <a:schemeClr val="tx1"/>
              </a:solidFill>
              <a:latin typeface="Arial" panose="020B0604020202020204" pitchFamily="34" charset="0"/>
              <a:cs typeface="Arial" panose="020B0604020202020204" pitchFamily="34" charset="0"/>
            </a:endParaRPr>
          </a:p>
          <a:p>
            <a:pPr marL="0" indent="0">
              <a:lnSpc>
                <a:spcPct val="90000"/>
              </a:lnSpc>
              <a:buNone/>
            </a:pPr>
            <a:endParaRPr lang="tr-TR" altLang="tr-TR" sz="2800" dirty="0">
              <a:solidFill>
                <a:schemeClr val="tx1"/>
              </a:solidFill>
              <a:latin typeface="Arial" panose="020B0604020202020204" pitchFamily="34" charset="0"/>
              <a:cs typeface="Arial" panose="020B0604020202020204" pitchFamily="34" charset="0"/>
            </a:endParaRPr>
          </a:p>
          <a:p>
            <a:pPr>
              <a:lnSpc>
                <a:spcPct val="90000"/>
              </a:lnSpc>
            </a:pPr>
            <a:r>
              <a:rPr lang="tr-TR" altLang="tr-TR" sz="2800" dirty="0">
                <a:solidFill>
                  <a:schemeClr val="tx1"/>
                </a:solidFill>
                <a:latin typeface="Arial" panose="020B0604020202020204" pitchFamily="34" charset="0"/>
                <a:cs typeface="Arial" panose="020B0604020202020204" pitchFamily="34" charset="0"/>
              </a:rPr>
              <a:t>Berlin </a:t>
            </a:r>
            <a:r>
              <a:rPr lang="tr-TR" altLang="tr-TR" sz="2800" dirty="0" err="1">
                <a:solidFill>
                  <a:schemeClr val="tx1"/>
                </a:solidFill>
                <a:latin typeface="Arial" panose="020B0604020202020204" pitchFamily="34" charset="0"/>
                <a:cs typeface="Arial" panose="020B0604020202020204" pitchFamily="34" charset="0"/>
              </a:rPr>
              <a:t>Freie</a:t>
            </a:r>
            <a:r>
              <a:rPr lang="tr-TR" altLang="tr-TR" sz="2800" dirty="0">
                <a:solidFill>
                  <a:schemeClr val="tx1"/>
                </a:solidFill>
                <a:latin typeface="Arial" panose="020B0604020202020204" pitchFamily="34" charset="0"/>
                <a:cs typeface="Arial" panose="020B0604020202020204" pitchFamily="34" charset="0"/>
              </a:rPr>
              <a:t> </a:t>
            </a:r>
            <a:r>
              <a:rPr lang="tr-TR" altLang="tr-TR" sz="2800" dirty="0" err="1">
                <a:solidFill>
                  <a:schemeClr val="tx1"/>
                </a:solidFill>
                <a:latin typeface="Arial" panose="020B0604020202020204" pitchFamily="34" charset="0"/>
                <a:cs typeface="Arial" panose="020B0604020202020204" pitchFamily="34" charset="0"/>
              </a:rPr>
              <a:t>Universitesi</a:t>
            </a:r>
            <a:r>
              <a:rPr lang="tr-TR" altLang="tr-TR" sz="2800" dirty="0">
                <a:solidFill>
                  <a:schemeClr val="tx1"/>
                </a:solidFill>
                <a:latin typeface="Arial" panose="020B0604020202020204" pitchFamily="34" charset="0"/>
                <a:cs typeface="Arial" panose="020B0604020202020204" pitchFamily="34" charset="0"/>
              </a:rPr>
              <a:t> </a:t>
            </a:r>
            <a:r>
              <a:rPr lang="de-DE" altLang="tr-TR" sz="2800" dirty="0">
                <a:solidFill>
                  <a:schemeClr val="tx1"/>
                </a:solidFill>
                <a:latin typeface="Arial" panose="020B0604020202020204" pitchFamily="34" charset="0"/>
                <a:cs typeface="Arial" panose="020B0604020202020204" pitchFamily="34" charset="0"/>
              </a:rPr>
              <a:t>Prof. Gisela </a:t>
            </a:r>
            <a:r>
              <a:rPr lang="de-DE" altLang="tr-TR" sz="2800" dirty="0" err="1">
                <a:solidFill>
                  <a:schemeClr val="tx1"/>
                </a:solidFill>
                <a:latin typeface="Arial" panose="020B0604020202020204" pitchFamily="34" charset="0"/>
                <a:cs typeface="Arial" panose="020B0604020202020204" pitchFamily="34" charset="0"/>
              </a:rPr>
              <a:t>Klann</a:t>
            </a:r>
            <a:r>
              <a:rPr lang="de-DE" altLang="tr-TR" sz="2800" dirty="0">
                <a:solidFill>
                  <a:schemeClr val="tx1"/>
                </a:solidFill>
                <a:latin typeface="Arial" panose="020B0604020202020204" pitchFamily="34" charset="0"/>
                <a:cs typeface="Arial" panose="020B0604020202020204" pitchFamily="34" charset="0"/>
              </a:rPr>
              <a:t>-Delius</a:t>
            </a:r>
            <a:r>
              <a:rPr lang="tr-TR" altLang="tr-TR" sz="2800" dirty="0" smtClean="0">
                <a:solidFill>
                  <a:schemeClr val="tx1"/>
                </a:solidFill>
                <a:latin typeface="Arial" panose="020B0604020202020204" pitchFamily="34" charset="0"/>
                <a:cs typeface="Arial" panose="020B0604020202020204" pitchFamily="34" charset="0"/>
              </a:rPr>
              <a:t>, çeşitli </a:t>
            </a:r>
            <a:r>
              <a:rPr lang="tr-TR" altLang="tr-TR" sz="2800" dirty="0" smtClean="0">
                <a:solidFill>
                  <a:schemeClr val="tx1"/>
                </a:solidFill>
                <a:latin typeface="Arial" panose="020B0604020202020204" pitchFamily="34" charset="0"/>
                <a:ea typeface="Calibri" panose="020F0502020204030204" pitchFamily="34" charset="0"/>
                <a:cs typeface="Arial" panose="020B0604020202020204" pitchFamily="34" charset="0"/>
              </a:rPr>
              <a:t> </a:t>
            </a:r>
            <a:r>
              <a:rPr lang="tr-TR" altLang="tr-TR" sz="2800" dirty="0">
                <a:solidFill>
                  <a:schemeClr val="tx1"/>
                </a:solidFill>
                <a:latin typeface="Arial" panose="020B0604020202020204" pitchFamily="34" charset="0"/>
                <a:ea typeface="Calibri" panose="020F0502020204030204" pitchFamily="34" charset="0"/>
                <a:cs typeface="Arial" panose="020B0604020202020204" pitchFamily="34" charset="0"/>
              </a:rPr>
              <a:t>dilleri içeren araştırma</a:t>
            </a:r>
            <a:r>
              <a:rPr lang="tr-TR" altLang="tr-TR" sz="2800" dirty="0">
                <a:solidFill>
                  <a:schemeClr val="tx1"/>
                </a:solidFill>
                <a:latin typeface="Arial" panose="020B0604020202020204" pitchFamily="34" charset="0"/>
                <a:cs typeface="Arial" panose="020B0604020202020204" pitchFamily="34" charset="0"/>
              </a:rPr>
              <a:t>lar</a:t>
            </a:r>
            <a:r>
              <a:rPr lang="tr-TR" altLang="tr-TR" sz="2800" dirty="0">
                <a:solidFill>
                  <a:schemeClr val="tx1"/>
                </a:solidFill>
                <a:latin typeface="Arial" panose="020B0604020202020204" pitchFamily="34" charset="0"/>
                <a:ea typeface="Calibri" panose="020F0502020204030204" pitchFamily="34" charset="0"/>
                <a:cs typeface="Arial" panose="020B0604020202020204" pitchFamily="34" charset="0"/>
              </a:rPr>
              <a:t>da </a:t>
            </a:r>
            <a:r>
              <a:rPr lang="tr-TR" altLang="tr-TR" sz="2800" dirty="0">
                <a:solidFill>
                  <a:schemeClr val="tx1"/>
                </a:solidFill>
                <a:latin typeface="Arial" panose="020B0604020202020204" pitchFamily="34" charset="0"/>
                <a:cs typeface="Arial" panose="020B0604020202020204" pitchFamily="34" charset="0"/>
              </a:rPr>
              <a:t>dilini</a:t>
            </a:r>
            <a:r>
              <a:rPr lang="tr-TR" altLang="tr-TR" sz="2800" dirty="0">
                <a:solidFill>
                  <a:schemeClr val="tx1"/>
                </a:solidFill>
                <a:latin typeface="Arial" panose="020B0604020202020204" pitchFamily="34" charset="0"/>
                <a:ea typeface="Calibri" panose="020F0502020204030204" pitchFamily="34" charset="0"/>
                <a:cs typeface="Arial" panose="020B0604020202020204" pitchFamily="34" charset="0"/>
              </a:rPr>
              <a:t> en erken Türk çocukları</a:t>
            </a:r>
            <a:r>
              <a:rPr lang="tr-TR" altLang="tr-TR" sz="2800" dirty="0">
                <a:solidFill>
                  <a:schemeClr val="tx1"/>
                </a:solidFill>
                <a:latin typeface="Arial" panose="020B0604020202020204" pitchFamily="34" charset="0"/>
                <a:cs typeface="Arial" panose="020B0604020202020204" pitchFamily="34" charset="0"/>
              </a:rPr>
              <a:t>nın öğrendiğini</a:t>
            </a:r>
            <a:r>
              <a:rPr lang="tr-TR" altLang="tr-TR" sz="28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tr-TR" altLang="tr-TR" sz="2800" dirty="0">
                <a:solidFill>
                  <a:schemeClr val="tx1"/>
                </a:solidFill>
                <a:latin typeface="Arial" panose="020B0604020202020204" pitchFamily="34" charset="0"/>
                <a:cs typeface="Arial" panose="020B0604020202020204" pitchFamily="34" charset="0"/>
              </a:rPr>
              <a:t>açıkladı</a:t>
            </a:r>
            <a:r>
              <a:rPr lang="tr-TR" altLang="tr-TR" sz="2800" dirty="0" smtClean="0">
                <a:solidFill>
                  <a:schemeClr val="tx1"/>
                </a:solidFill>
                <a:latin typeface="Arial" panose="020B0604020202020204" pitchFamily="34" charset="0"/>
                <a:cs typeface="Arial" panose="020B0604020202020204" pitchFamily="34" charset="0"/>
              </a:rPr>
              <a:t>.</a:t>
            </a:r>
          </a:p>
          <a:p>
            <a:pPr marL="0" indent="0">
              <a:lnSpc>
                <a:spcPct val="90000"/>
              </a:lnSpc>
              <a:buNone/>
            </a:pPr>
            <a:endParaRPr lang="tr-TR" altLang="tr-TR" sz="2800" dirty="0">
              <a:solidFill>
                <a:schemeClr val="tx1"/>
              </a:solidFill>
              <a:latin typeface="Arial" panose="020B0604020202020204" pitchFamily="34" charset="0"/>
              <a:cs typeface="Arial" panose="020B0604020202020204" pitchFamily="34" charset="0"/>
            </a:endParaRPr>
          </a:p>
          <a:p>
            <a:pPr>
              <a:lnSpc>
                <a:spcPct val="90000"/>
              </a:lnSpc>
            </a:pPr>
            <a:r>
              <a:rPr lang="tr-TR" altLang="tr-TR" sz="2800" dirty="0">
                <a:solidFill>
                  <a:schemeClr val="tx1"/>
                </a:solidFill>
                <a:latin typeface="Arial" panose="020B0604020202020204" pitchFamily="34" charset="0"/>
                <a:cs typeface="Arial" panose="020B0604020202020204" pitchFamily="34" charset="0"/>
              </a:rPr>
              <a:t>Almanya'da 800 dil bilimcinin katıldığı </a:t>
            </a:r>
            <a:r>
              <a:rPr lang="tr-TR" altLang="tr-TR" sz="2800" dirty="0" smtClean="0">
                <a:solidFill>
                  <a:schemeClr val="tx1"/>
                </a:solidFill>
                <a:latin typeface="Arial" panose="020B0604020202020204" pitchFamily="34" charset="0"/>
                <a:ea typeface="Calibri" panose="020F0502020204030204" pitchFamily="34" charset="0"/>
                <a:cs typeface="Arial" panose="020B0604020202020204" pitchFamily="34" charset="0"/>
              </a:rPr>
              <a:t>Uluslararası </a:t>
            </a:r>
            <a:r>
              <a:rPr lang="tr-TR" altLang="tr-TR" sz="2800" dirty="0">
                <a:solidFill>
                  <a:schemeClr val="tx1"/>
                </a:solidFill>
                <a:latin typeface="Arial" panose="020B0604020202020204" pitchFamily="34" charset="0"/>
                <a:ea typeface="Calibri" panose="020F0502020204030204" pitchFamily="34" charset="0"/>
                <a:cs typeface="Arial" panose="020B0604020202020204" pitchFamily="34" charset="0"/>
              </a:rPr>
              <a:t>Çocuk Dili Araştırmaları Derneği X. Kongresinde; </a:t>
            </a:r>
          </a:p>
          <a:p>
            <a:endParaRPr lang="tr-T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1233881"/>
      </p:ext>
    </p:extLst>
  </p:cSld>
  <p:clrMapOvr>
    <a:masterClrMapping/>
  </p:clrMapOvr>
  <p:transition spd="med">
    <p:cover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solidFill>
                  <a:schemeClr val="accent2">
                    <a:lumMod val="75000"/>
                  </a:schemeClr>
                </a:solidFill>
                <a:cs typeface="Times New Roman" panose="02020603050405020304" pitchFamily="18" charset="0"/>
              </a:rPr>
              <a:t>  Bazı Araştırmalar</a:t>
            </a:r>
            <a:endParaRPr lang="tr-TR" b="1" dirty="0">
              <a:solidFill>
                <a:schemeClr val="accent2">
                  <a:lumMod val="75000"/>
                </a:schemeClr>
              </a:solidFill>
            </a:endParaRPr>
          </a:p>
        </p:txBody>
      </p:sp>
      <p:sp>
        <p:nvSpPr>
          <p:cNvPr id="3" name="İçerik Yer Tutucusu 2"/>
          <p:cNvSpPr>
            <a:spLocks noGrp="1"/>
          </p:cNvSpPr>
          <p:nvPr>
            <p:ph idx="1"/>
          </p:nvPr>
        </p:nvSpPr>
        <p:spPr>
          <a:xfrm>
            <a:off x="548545" y="2121952"/>
            <a:ext cx="8596668" cy="3880773"/>
          </a:xfrm>
        </p:spPr>
        <p:txBody>
          <a:bodyPr>
            <a:normAutofit/>
          </a:bodyPr>
          <a:lstStyle/>
          <a:p>
            <a:pPr>
              <a:lnSpc>
                <a:spcPct val="90000"/>
              </a:lnSpc>
            </a:pPr>
            <a:r>
              <a:rPr lang="tr-TR" altLang="tr-TR" sz="2800" dirty="0">
                <a:solidFill>
                  <a:schemeClr val="tx1"/>
                </a:solidFill>
                <a:ea typeface="Calibri" panose="020F0502020204030204" pitchFamily="34" charset="0"/>
                <a:cs typeface="Calibri" panose="020F0502020204030204" pitchFamily="34" charset="0"/>
              </a:rPr>
              <a:t>Türk çocuklarının 2- 3 yaşına kadar  dil bilgisi kurallarına uygun konuştukları,</a:t>
            </a:r>
          </a:p>
          <a:p>
            <a:r>
              <a:rPr lang="tr-TR" altLang="tr-TR" sz="2800" dirty="0">
                <a:solidFill>
                  <a:schemeClr val="tx1"/>
                </a:solidFill>
                <a:ea typeface="Calibri" panose="020F0502020204030204" pitchFamily="34" charset="0"/>
                <a:cs typeface="Calibri" panose="020F0502020204030204" pitchFamily="34" charset="0"/>
              </a:rPr>
              <a:t> </a:t>
            </a:r>
            <a:r>
              <a:rPr lang="tr-TR" altLang="tr-TR" sz="2800" dirty="0">
                <a:solidFill>
                  <a:schemeClr val="tx1"/>
                </a:solidFill>
                <a:cs typeface="Times New Roman" panose="02020603050405020304" pitchFamily="18" charset="0"/>
              </a:rPr>
              <a:t>Alman çocuklarının 4-5 yaşlarında temel dilbilgisi kurallarına hâkim olabildikleri, </a:t>
            </a:r>
          </a:p>
          <a:p>
            <a:r>
              <a:rPr lang="tr-TR" altLang="tr-TR" sz="2800" dirty="0">
                <a:solidFill>
                  <a:schemeClr val="tx1"/>
                </a:solidFill>
                <a:ea typeface="Calibri" panose="020F0502020204030204" pitchFamily="34" charset="0"/>
                <a:cs typeface="Calibri" panose="020F0502020204030204" pitchFamily="34" charset="0"/>
              </a:rPr>
              <a:t>Arap çocuklarının  dilbilgisi açısından doğru konuşmalarının yaklaşık 12 yıl sürdüğü  açıklandı.</a:t>
            </a:r>
            <a:endParaRPr lang="tr-TR" altLang="tr-TR" sz="2800" dirty="0">
              <a:solidFill>
                <a:schemeClr val="tx1"/>
              </a:solidFill>
            </a:endParaRPr>
          </a:p>
          <a:p>
            <a:endParaRPr lang="tr-TR" sz="2800" dirty="0">
              <a:solidFill>
                <a:schemeClr val="tx1"/>
              </a:solidFill>
            </a:endParaRPr>
          </a:p>
        </p:txBody>
      </p:sp>
    </p:spTree>
    <p:extLst>
      <p:ext uri="{BB962C8B-B14F-4D97-AF65-F5344CB8AC3E}">
        <p14:creationId xmlns:p14="http://schemas.microsoft.com/office/powerpoint/2010/main" val="52282581"/>
      </p:ext>
    </p:extLst>
  </p:cSld>
  <p:clrMapOvr>
    <a:masterClrMapping/>
  </p:clrMapOvr>
  <p:transition spd="med">
    <p:cover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solidFill>
                  <a:schemeClr val="accent2">
                    <a:lumMod val="75000"/>
                  </a:schemeClr>
                </a:solidFill>
                <a:cs typeface="Times New Roman" panose="02020603050405020304" pitchFamily="18" charset="0"/>
              </a:rPr>
              <a:t>  Bazı Araştırmalar</a:t>
            </a:r>
            <a:endParaRPr lang="tr-TR" b="1" dirty="0">
              <a:solidFill>
                <a:schemeClr val="accent2">
                  <a:lumMod val="75000"/>
                </a:schemeClr>
              </a:solidFill>
            </a:endParaRPr>
          </a:p>
        </p:txBody>
      </p:sp>
      <p:sp>
        <p:nvSpPr>
          <p:cNvPr id="3" name="İçerik Yer Tutucusu 2"/>
          <p:cNvSpPr>
            <a:spLocks noGrp="1"/>
          </p:cNvSpPr>
          <p:nvPr>
            <p:ph idx="1"/>
          </p:nvPr>
        </p:nvSpPr>
        <p:spPr>
          <a:xfrm>
            <a:off x="522787" y="1606797"/>
            <a:ext cx="8596668" cy="3880773"/>
          </a:xfrm>
        </p:spPr>
        <p:txBody>
          <a:bodyPr>
            <a:normAutofit/>
          </a:bodyPr>
          <a:lstStyle/>
          <a:p>
            <a:pPr>
              <a:buFont typeface="Wingdings" panose="05000000000000000000" pitchFamily="2" charset="2"/>
              <a:buChar char="Ø"/>
            </a:pPr>
            <a:r>
              <a:rPr lang="tr-TR" altLang="tr-TR" sz="2800" dirty="0">
                <a:solidFill>
                  <a:schemeClr val="tx1"/>
                </a:solidFill>
                <a:latin typeface="Arial" panose="020B0604020202020204" pitchFamily="34" charset="0"/>
                <a:cs typeface="Arial" panose="020B0604020202020204" pitchFamily="34" charset="0"/>
              </a:rPr>
              <a:t>Prof. </a:t>
            </a:r>
            <a:r>
              <a:rPr lang="tr-TR" altLang="tr-TR" sz="2800" dirty="0" err="1">
                <a:solidFill>
                  <a:schemeClr val="tx1"/>
                </a:solidFill>
                <a:latin typeface="Arial" panose="020B0604020202020204" pitchFamily="34" charset="0"/>
                <a:cs typeface="Arial" panose="020B0604020202020204" pitchFamily="34" charset="0"/>
              </a:rPr>
              <a:t>Delius</a:t>
            </a:r>
            <a:r>
              <a:rPr lang="tr-TR" altLang="tr-TR" sz="2800" dirty="0">
                <a:solidFill>
                  <a:schemeClr val="tx1"/>
                </a:solidFill>
                <a:latin typeface="Arial" panose="020B0604020202020204" pitchFamily="34" charset="0"/>
                <a:cs typeface="Arial" panose="020B0604020202020204" pitchFamily="34" charset="0"/>
              </a:rPr>
              <a:t>, Türkçenin mükemmel bir şekil yapısının olduğunu,</a:t>
            </a:r>
          </a:p>
          <a:p>
            <a:pPr>
              <a:buFont typeface="Wingdings" panose="05000000000000000000" pitchFamily="2" charset="2"/>
              <a:buChar char="Ø"/>
            </a:pPr>
            <a:r>
              <a:rPr lang="tr-TR" altLang="tr-TR" sz="2800" dirty="0">
                <a:solidFill>
                  <a:schemeClr val="tx1"/>
                </a:solidFill>
                <a:latin typeface="Arial" panose="020B0604020202020204" pitchFamily="34" charset="0"/>
                <a:cs typeface="Arial" panose="020B0604020202020204" pitchFamily="34" charset="0"/>
              </a:rPr>
              <a:t>Kök-ek birleşmelerinin uyumlu olduğunu, </a:t>
            </a:r>
          </a:p>
          <a:p>
            <a:pPr>
              <a:buFont typeface="Wingdings" panose="05000000000000000000" pitchFamily="2" charset="2"/>
              <a:buChar char="Ø"/>
            </a:pPr>
            <a:r>
              <a:rPr lang="tr-TR" altLang="tr-TR" sz="2800" dirty="0">
                <a:solidFill>
                  <a:schemeClr val="tx1"/>
                </a:solidFill>
                <a:latin typeface="Arial" panose="020B0604020202020204" pitchFamily="34" charset="0"/>
                <a:ea typeface="Calibri" panose="020F0502020204030204" pitchFamily="34" charset="0"/>
                <a:cs typeface="Arial" panose="020B0604020202020204" pitchFamily="34" charset="0"/>
              </a:rPr>
              <a:t>Türkçe’nin şahıs ve zaman</a:t>
            </a:r>
            <a:r>
              <a:rPr lang="tr-TR" altLang="tr-TR" sz="2800" dirty="0">
                <a:solidFill>
                  <a:schemeClr val="tx1"/>
                </a:solidFill>
                <a:latin typeface="Arial" panose="020B0604020202020204" pitchFamily="34" charset="0"/>
                <a:cs typeface="Arial" panose="020B0604020202020204" pitchFamily="34" charset="0"/>
              </a:rPr>
              <a:t>ı</a:t>
            </a:r>
            <a:r>
              <a:rPr lang="tr-TR" altLang="tr-TR" sz="2800" dirty="0">
                <a:solidFill>
                  <a:schemeClr val="tx1"/>
                </a:solidFill>
                <a:latin typeface="Arial" panose="020B0604020202020204" pitchFamily="34" charset="0"/>
                <a:ea typeface="Calibri" panose="020F0502020204030204" pitchFamily="34" charset="0"/>
                <a:cs typeface="Arial" panose="020B0604020202020204" pitchFamily="34" charset="0"/>
              </a:rPr>
              <a:t> belirleyen ekleri</a:t>
            </a:r>
            <a:r>
              <a:rPr lang="tr-TR" altLang="tr-TR" sz="2800" dirty="0">
                <a:solidFill>
                  <a:schemeClr val="tx1"/>
                </a:solidFill>
                <a:latin typeface="Arial" panose="020B0604020202020204" pitchFamily="34" charset="0"/>
                <a:cs typeface="Arial" panose="020B0604020202020204" pitchFamily="34" charset="0"/>
              </a:rPr>
              <a:t>nin</a:t>
            </a:r>
            <a:r>
              <a:rPr lang="tr-TR" altLang="tr-TR" sz="2800" dirty="0">
                <a:solidFill>
                  <a:schemeClr val="tx1"/>
                </a:solidFill>
                <a:latin typeface="Arial" panose="020B0604020202020204" pitchFamily="34" charset="0"/>
                <a:ea typeface="Calibri" panose="020F0502020204030204" pitchFamily="34" charset="0"/>
                <a:cs typeface="Arial" panose="020B0604020202020204" pitchFamily="34" charset="0"/>
              </a:rPr>
              <a:t> düzenli</a:t>
            </a:r>
            <a:r>
              <a:rPr lang="tr-TR" altLang="tr-TR" sz="2800" dirty="0">
                <a:solidFill>
                  <a:schemeClr val="tx1"/>
                </a:solidFill>
                <a:latin typeface="Arial" panose="020B0604020202020204" pitchFamily="34" charset="0"/>
                <a:cs typeface="Arial" panose="020B0604020202020204" pitchFamily="34" charset="0"/>
              </a:rPr>
              <a:t>  olduğunu,</a:t>
            </a:r>
          </a:p>
          <a:p>
            <a:pPr>
              <a:buFont typeface="Wingdings" panose="05000000000000000000" pitchFamily="2" charset="2"/>
              <a:buChar char="Ø"/>
            </a:pPr>
            <a:r>
              <a:rPr lang="tr-TR" altLang="tr-TR" sz="2800" dirty="0">
                <a:solidFill>
                  <a:schemeClr val="tx1"/>
                </a:solidFill>
                <a:latin typeface="Arial" panose="020B0604020202020204" pitchFamily="34" charset="0"/>
                <a:ea typeface="Calibri" panose="020F0502020204030204" pitchFamily="34" charset="0"/>
                <a:cs typeface="Arial" panose="020B0604020202020204" pitchFamily="34" charset="0"/>
              </a:rPr>
              <a:t>Türkçenin </a:t>
            </a:r>
            <a:r>
              <a:rPr lang="tr-TR" altLang="tr-TR" sz="2800" dirty="0">
                <a:solidFill>
                  <a:schemeClr val="tx1"/>
                </a:solidFill>
                <a:latin typeface="Arial" panose="020B0604020202020204" pitchFamily="34" charset="0"/>
                <a:cs typeface="Arial" panose="020B0604020202020204" pitchFamily="34" charset="0"/>
              </a:rPr>
              <a:t>diğer dillere göre  daha </a:t>
            </a:r>
            <a:r>
              <a:rPr lang="tr-TR" altLang="tr-TR" sz="2800" dirty="0">
                <a:solidFill>
                  <a:schemeClr val="tx1"/>
                </a:solidFill>
                <a:latin typeface="Arial" panose="020B0604020202020204" pitchFamily="34" charset="0"/>
                <a:ea typeface="Calibri" panose="020F0502020204030204" pitchFamily="34" charset="0"/>
                <a:cs typeface="Arial" panose="020B0604020202020204" pitchFamily="34" charset="0"/>
              </a:rPr>
              <a:t>kolay öğrenildiğini  vurgulamaktadır. </a:t>
            </a:r>
            <a:endParaRPr lang="tr-TR" altLang="tr-TR" sz="2800" dirty="0">
              <a:solidFill>
                <a:schemeClr val="tx1"/>
              </a:solidFill>
              <a:latin typeface="Arial" panose="020B0604020202020204" pitchFamily="34" charset="0"/>
              <a:cs typeface="Arial" panose="020B0604020202020204" pitchFamily="34" charset="0"/>
            </a:endParaRPr>
          </a:p>
          <a:p>
            <a:endParaRPr lang="tr-T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412244"/>
      </p:ext>
    </p:extLst>
  </p:cSld>
  <p:clrMapOvr>
    <a:masterClrMapping/>
  </p:clrMapOvr>
  <p:transition spd="med">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75000"/>
                  </a:schemeClr>
                </a:solidFill>
                <a:cs typeface="Times New Roman" panose="02020603050405020304" pitchFamily="18" charset="0"/>
              </a:rPr>
              <a:t>  Bazı Araştırmalar</a:t>
            </a:r>
            <a:endParaRPr lang="tr-TR" dirty="0">
              <a:solidFill>
                <a:schemeClr val="accent2">
                  <a:lumMod val="75000"/>
                </a:schemeClr>
              </a:solidFill>
            </a:endParaRPr>
          </a:p>
        </p:txBody>
      </p:sp>
      <p:sp>
        <p:nvSpPr>
          <p:cNvPr id="3" name="İçerik Yer Tutucusu 2"/>
          <p:cNvSpPr>
            <a:spLocks noGrp="1"/>
          </p:cNvSpPr>
          <p:nvPr>
            <p:ph idx="1"/>
          </p:nvPr>
        </p:nvSpPr>
        <p:spPr/>
        <p:txBody>
          <a:bodyPr>
            <a:normAutofit/>
          </a:bodyPr>
          <a:lstStyle/>
          <a:p>
            <a:r>
              <a:rPr lang="tr-TR" altLang="tr-TR" sz="2800" dirty="0" smtClean="0">
                <a:solidFill>
                  <a:schemeClr val="tx1"/>
                </a:solidFill>
                <a:latin typeface="Arial" panose="020B0604020202020204" pitchFamily="34" charset="0"/>
                <a:cs typeface="Arial" panose="020B0604020202020204" pitchFamily="34" charset="0"/>
              </a:rPr>
              <a:t>Her sesin bir harfle yazılması Türkçe yazı yazmada  üstünlük sağlamaktadır.</a:t>
            </a:r>
          </a:p>
          <a:p>
            <a:r>
              <a:rPr lang="tr-TR" altLang="tr-TR" sz="2800" dirty="0" smtClean="0">
                <a:solidFill>
                  <a:schemeClr val="tx1"/>
                </a:solidFill>
                <a:latin typeface="Arial" panose="020B0604020202020204" pitchFamily="34" charset="0"/>
                <a:cs typeface="Arial" panose="020B0604020202020204" pitchFamily="34" charset="0"/>
              </a:rPr>
              <a:t>Bu </a:t>
            </a:r>
            <a:r>
              <a:rPr lang="tr-TR" altLang="tr-TR" sz="2800" dirty="0">
                <a:solidFill>
                  <a:schemeClr val="tx1"/>
                </a:solidFill>
                <a:latin typeface="Arial" panose="020B0604020202020204" pitchFamily="34" charset="0"/>
                <a:cs typeface="Arial" panose="020B0604020202020204" pitchFamily="34" charset="0"/>
              </a:rPr>
              <a:t>durum OECD,CERI Ontario,2007 raporunda da vurgulanır. Raporda;</a:t>
            </a:r>
          </a:p>
          <a:p>
            <a:pPr>
              <a:buFontTx/>
              <a:buNone/>
            </a:pPr>
            <a:r>
              <a:rPr lang="tr-TR" altLang="tr-TR" sz="2800" dirty="0">
                <a:solidFill>
                  <a:schemeClr val="tx1"/>
                </a:solidFill>
                <a:latin typeface="Arial" panose="020B0604020202020204" pitchFamily="34" charset="0"/>
                <a:cs typeface="Arial" panose="020B0604020202020204" pitchFamily="34" charset="0"/>
              </a:rPr>
              <a:t>  “</a:t>
            </a:r>
            <a:r>
              <a:rPr lang="tr-TR" altLang="tr-TR" sz="2800" b="1" dirty="0">
                <a:solidFill>
                  <a:schemeClr val="tx1"/>
                </a:solidFill>
                <a:latin typeface="Arial" panose="020B0604020202020204" pitchFamily="34" charset="0"/>
                <a:cs typeface="Arial" panose="020B0604020202020204" pitchFamily="34" charset="0"/>
              </a:rPr>
              <a:t>Her sesin bir harfle yazıldığı  Türkçe ve  Fince  gibi dillerde işitilen kelimeleri yazıya aktarmak  daha hızlı olmaktadır</a:t>
            </a:r>
            <a:r>
              <a:rPr lang="tr-TR" altLang="tr-TR" sz="2800" dirty="0">
                <a:solidFill>
                  <a:schemeClr val="tx1"/>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217197471"/>
      </p:ext>
    </p:extLst>
  </p:cSld>
  <p:clrMapOvr>
    <a:masterClrMapping/>
  </p:clrMapOvr>
  <p:transition spd="med">
    <p:cover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75000"/>
                  </a:schemeClr>
                </a:solidFill>
                <a:cs typeface="Times New Roman" panose="02020603050405020304" pitchFamily="18" charset="0"/>
              </a:rPr>
              <a:t>   Bazı Araştırmalar</a:t>
            </a:r>
            <a:endParaRPr lang="tr-TR" dirty="0">
              <a:solidFill>
                <a:schemeClr val="accent2">
                  <a:lumMod val="75000"/>
                </a:schemeClr>
              </a:solidFill>
            </a:endParaRPr>
          </a:p>
        </p:txBody>
      </p:sp>
      <p:sp>
        <p:nvSpPr>
          <p:cNvPr id="3" name="İçerik Yer Tutucusu 2"/>
          <p:cNvSpPr>
            <a:spLocks noGrp="1"/>
          </p:cNvSpPr>
          <p:nvPr>
            <p:ph idx="1"/>
          </p:nvPr>
        </p:nvSpPr>
        <p:spPr>
          <a:xfrm>
            <a:off x="677333" y="2160589"/>
            <a:ext cx="9054495" cy="3880773"/>
          </a:xfrm>
        </p:spPr>
        <p:txBody>
          <a:bodyPr/>
          <a:lstStyle/>
          <a:p>
            <a:r>
              <a:rPr lang="tr-TR" altLang="tr-TR" sz="2800" dirty="0">
                <a:solidFill>
                  <a:schemeClr val="tx1"/>
                </a:solidFill>
                <a:latin typeface="Arial" panose="020B0604020202020204" pitchFamily="34" charset="0"/>
                <a:cs typeface="Arial" panose="020B0604020202020204" pitchFamily="34" charset="0"/>
              </a:rPr>
              <a:t>Türkçe klavye kullanmada da üstünlük </a:t>
            </a:r>
            <a:r>
              <a:rPr lang="tr-TR" altLang="tr-TR" sz="2800" dirty="0" smtClean="0">
                <a:solidFill>
                  <a:schemeClr val="tx1"/>
                </a:solidFill>
                <a:latin typeface="Arial" panose="020B0604020202020204" pitchFamily="34" charset="0"/>
                <a:cs typeface="Arial" panose="020B0604020202020204" pitchFamily="34" charset="0"/>
              </a:rPr>
              <a:t>sağlamaktadır.</a:t>
            </a:r>
            <a:endParaRPr lang="tr-TR" altLang="tr-TR" sz="2800" dirty="0">
              <a:solidFill>
                <a:schemeClr val="tx1"/>
              </a:solidFill>
              <a:latin typeface="Arial" panose="020B0604020202020204" pitchFamily="34" charset="0"/>
              <a:cs typeface="Arial" panose="020B0604020202020204" pitchFamily="34" charset="0"/>
            </a:endParaRPr>
          </a:p>
          <a:p>
            <a:r>
              <a:rPr lang="tr-TR" altLang="tr-TR" sz="2800" dirty="0">
                <a:solidFill>
                  <a:schemeClr val="tx1"/>
                </a:solidFill>
                <a:latin typeface="Arial" panose="020B0604020202020204" pitchFamily="34" charset="0"/>
                <a:cs typeface="Arial" panose="020B0604020202020204" pitchFamily="34" charset="0"/>
              </a:rPr>
              <a:t>Dünya Bilgisayar ve Klavye Yarışmalarına   Ülkemiz 1957 yılından beri katılmaktadır.</a:t>
            </a:r>
          </a:p>
          <a:p>
            <a:r>
              <a:rPr lang="tr-TR" altLang="tr-TR" sz="2800" dirty="0">
                <a:solidFill>
                  <a:schemeClr val="tx1"/>
                </a:solidFill>
                <a:latin typeface="Arial" panose="020B0604020202020204" pitchFamily="34" charset="0"/>
                <a:cs typeface="Arial" panose="020B0604020202020204" pitchFamily="34" charset="0"/>
              </a:rPr>
              <a:t>Türkiye  katıldığı Dünya Yarışmalarında </a:t>
            </a:r>
          </a:p>
          <a:p>
            <a:pPr>
              <a:buFontTx/>
              <a:buNone/>
            </a:pPr>
            <a:r>
              <a:rPr lang="tr-TR" altLang="tr-TR" sz="2800" dirty="0">
                <a:solidFill>
                  <a:schemeClr val="tx1"/>
                </a:solidFill>
                <a:latin typeface="Arial" panose="020B0604020202020204" pitchFamily="34" charset="0"/>
                <a:cs typeface="Arial" panose="020B0604020202020204" pitchFamily="34" charset="0"/>
              </a:rPr>
              <a:t>   -</a:t>
            </a:r>
            <a:r>
              <a:rPr lang="tr-TR" altLang="tr-TR" sz="2800" b="1" dirty="0">
                <a:solidFill>
                  <a:schemeClr val="tx1"/>
                </a:solidFill>
                <a:latin typeface="Arial" panose="020B0604020202020204" pitchFamily="34" charset="0"/>
                <a:cs typeface="Arial" panose="020B0604020202020204" pitchFamily="34" charset="0"/>
              </a:rPr>
              <a:t>25'i rekor olmak üzere</a:t>
            </a:r>
          </a:p>
          <a:p>
            <a:pPr>
              <a:buFontTx/>
              <a:buNone/>
            </a:pPr>
            <a:r>
              <a:rPr lang="tr-TR" altLang="tr-TR" sz="2800" b="1" dirty="0">
                <a:solidFill>
                  <a:schemeClr val="tx1"/>
                </a:solidFill>
                <a:latin typeface="Arial" panose="020B0604020202020204" pitchFamily="34" charset="0"/>
                <a:cs typeface="Arial" panose="020B0604020202020204" pitchFamily="34" charset="0"/>
              </a:rPr>
              <a:t>   -59 Dünya Şampiyonluğu</a:t>
            </a:r>
            <a:r>
              <a:rPr lang="tr-TR" altLang="tr-TR" sz="2800" dirty="0">
                <a:solidFill>
                  <a:schemeClr val="tx1"/>
                </a:solidFill>
                <a:latin typeface="Arial" panose="020B0604020202020204" pitchFamily="34" charset="0"/>
                <a:cs typeface="Arial" panose="020B0604020202020204" pitchFamily="34" charset="0"/>
              </a:rPr>
              <a:t> almıştır.</a:t>
            </a:r>
          </a:p>
          <a:p>
            <a:pPr>
              <a:buFontTx/>
              <a:buNone/>
            </a:pPr>
            <a:endParaRPr lang="tr-TR" altLang="tr-TR" sz="2800" dirty="0">
              <a:solidFill>
                <a:schemeClr val="tx1"/>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3777052074"/>
      </p:ext>
    </p:extLst>
  </p:cSld>
  <p:clrMapOvr>
    <a:masterClrMapping/>
  </p:clrMapOvr>
  <p:transition spd="med">
    <p:cover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7790" y="430727"/>
            <a:ext cx="8596668" cy="1320800"/>
          </a:xfrm>
        </p:spPr>
        <p:txBody>
          <a:bodyPr>
            <a:normAutofit/>
          </a:bodyPr>
          <a:lstStyle/>
          <a:p>
            <a:r>
              <a:rPr lang="tr-TR" sz="4000" b="1" dirty="0" smtClean="0">
                <a:solidFill>
                  <a:schemeClr val="accent2"/>
                </a:solidFill>
              </a:rPr>
              <a:t> Giriş</a:t>
            </a:r>
            <a:endParaRPr lang="tr-TR" sz="4000" b="1" dirty="0">
              <a:solidFill>
                <a:schemeClr val="accent2"/>
              </a:solidFill>
            </a:endParaRPr>
          </a:p>
        </p:txBody>
      </p:sp>
      <p:sp>
        <p:nvSpPr>
          <p:cNvPr id="3" name="İçerik Yer Tutucusu 2"/>
          <p:cNvSpPr>
            <a:spLocks noGrp="1"/>
          </p:cNvSpPr>
          <p:nvPr>
            <p:ph idx="1"/>
          </p:nvPr>
        </p:nvSpPr>
        <p:spPr>
          <a:xfrm>
            <a:off x="546704" y="1751527"/>
            <a:ext cx="10151776" cy="4289835"/>
          </a:xfrm>
        </p:spPr>
        <p:txBody>
          <a:bodyPr>
            <a:noAutofit/>
          </a:bodyPr>
          <a:lstStyle/>
          <a:p>
            <a:pPr>
              <a:buFont typeface="Wingdings" panose="05000000000000000000" pitchFamily="2" charset="2"/>
              <a:buChar char="q"/>
            </a:pPr>
            <a:r>
              <a:rPr lang="tr-TR" sz="3200" dirty="0" smtClean="0">
                <a:solidFill>
                  <a:schemeClr val="tx1"/>
                </a:solidFill>
                <a:latin typeface="Arial" panose="020B0604020202020204" pitchFamily="34" charset="0"/>
                <a:cs typeface="Arial" panose="020B0604020202020204" pitchFamily="34" charset="0"/>
              </a:rPr>
              <a:t>Dil dünyayı değiştiren ve geliştiren önemli bir güçtür. </a:t>
            </a:r>
          </a:p>
          <a:p>
            <a:pPr>
              <a:buFont typeface="Wingdings" panose="05000000000000000000" pitchFamily="2" charset="2"/>
              <a:buChar char="q"/>
            </a:pPr>
            <a:r>
              <a:rPr lang="tr-TR" sz="3200" dirty="0" smtClean="0">
                <a:solidFill>
                  <a:schemeClr val="tx1"/>
                </a:solidFill>
                <a:latin typeface="Arial" panose="020B0604020202020204" pitchFamily="34" charset="0"/>
                <a:cs typeface="Arial" panose="020B0604020202020204" pitchFamily="34" charset="0"/>
              </a:rPr>
              <a:t>Öğrenmenin kalbi,beynimizin </a:t>
            </a:r>
            <a:r>
              <a:rPr lang="tr-TR" sz="3200" dirty="0">
                <a:solidFill>
                  <a:schemeClr val="tx1"/>
                </a:solidFill>
                <a:latin typeface="Arial" panose="020B0604020202020204" pitchFamily="34" charset="0"/>
                <a:cs typeface="Arial" panose="020B0604020202020204" pitchFamily="34" charset="0"/>
              </a:rPr>
              <a:t>sınırsız bir becerisidir. </a:t>
            </a:r>
            <a:endParaRPr lang="tr-TR" sz="3200" dirty="0" smtClean="0">
              <a:solidFill>
                <a:schemeClr val="tx1"/>
              </a:solidFill>
              <a:latin typeface="Arial" panose="020B0604020202020204" pitchFamily="34" charset="0"/>
              <a:cs typeface="Arial" panose="020B0604020202020204" pitchFamily="34" charset="0"/>
            </a:endParaRPr>
          </a:p>
          <a:p>
            <a:pPr>
              <a:buFont typeface="Wingdings" panose="05000000000000000000" pitchFamily="2" charset="2"/>
              <a:buChar char="q"/>
            </a:pPr>
            <a:r>
              <a:rPr lang="tr-TR" sz="3200" dirty="0" smtClean="0">
                <a:solidFill>
                  <a:schemeClr val="tx1"/>
                </a:solidFill>
                <a:latin typeface="Arial" panose="020B0604020202020204" pitchFamily="34" charset="0"/>
                <a:cs typeface="Arial" panose="020B0604020202020204" pitchFamily="34" charset="0"/>
              </a:rPr>
              <a:t>İnsanlar </a:t>
            </a:r>
            <a:r>
              <a:rPr lang="tr-TR" sz="3200" dirty="0">
                <a:solidFill>
                  <a:schemeClr val="tx1"/>
                </a:solidFill>
                <a:latin typeface="Arial" panose="020B0604020202020204" pitchFamily="34" charset="0"/>
                <a:cs typeface="Arial" panose="020B0604020202020204" pitchFamily="34" charset="0"/>
              </a:rPr>
              <a:t>bu sınırsız becerilerini  kullanarak öğrenir ve kendilerini hayat boyu geliştirirler. </a:t>
            </a:r>
            <a:endParaRPr lang="tr-TR" sz="3200" dirty="0" smtClean="0">
              <a:solidFill>
                <a:schemeClr val="tx1"/>
              </a:solidFill>
              <a:latin typeface="Arial" panose="020B0604020202020204" pitchFamily="34" charset="0"/>
              <a:cs typeface="Arial" panose="020B0604020202020204" pitchFamily="34" charset="0"/>
            </a:endParaRPr>
          </a:p>
          <a:p>
            <a:pPr>
              <a:buFont typeface="Wingdings" panose="05000000000000000000" pitchFamily="2" charset="2"/>
              <a:buChar char="q"/>
            </a:pPr>
            <a:r>
              <a:rPr lang="tr-TR" sz="3200" dirty="0" smtClean="0">
                <a:solidFill>
                  <a:schemeClr val="tx1"/>
                </a:solidFill>
                <a:latin typeface="Arial" panose="020B0604020202020204" pitchFamily="34" charset="0"/>
                <a:cs typeface="Arial" panose="020B0604020202020204" pitchFamily="34" charset="0"/>
              </a:rPr>
              <a:t>Bu süreçte  nitelikli bir dil eğitimi gereklidir.</a:t>
            </a:r>
          </a:p>
          <a:p>
            <a:pPr>
              <a:buFont typeface="Wingdings" panose="05000000000000000000" pitchFamily="2" charset="2"/>
              <a:buChar char="q"/>
            </a:pPr>
            <a:endParaRPr lang="tr-T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4060688"/>
      </p:ext>
    </p:extLst>
  </p:cSld>
  <p:clrMapOvr>
    <a:masterClrMapping/>
  </p:clrMapOvr>
  <p:transition spd="med">
    <p:cover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b="1" dirty="0" smtClean="0">
                <a:solidFill>
                  <a:schemeClr val="accent2">
                    <a:lumMod val="75000"/>
                  </a:schemeClr>
                </a:solidFill>
                <a:cs typeface="Times New Roman" panose="02020603050405020304" pitchFamily="18" charset="0"/>
              </a:rPr>
              <a:t> Türkçenin</a:t>
            </a:r>
            <a:r>
              <a:rPr lang="tr-TR" altLang="tr-TR" b="1" dirty="0" smtClean="0">
                <a:solidFill>
                  <a:schemeClr val="hlink"/>
                </a:solidFill>
                <a:cs typeface="Times New Roman" panose="02020603050405020304" pitchFamily="18" charset="0"/>
              </a:rPr>
              <a:t> </a:t>
            </a:r>
            <a:r>
              <a:rPr lang="tr-TR" altLang="tr-TR" b="1" dirty="0" smtClean="0">
                <a:solidFill>
                  <a:schemeClr val="accent2">
                    <a:lumMod val="75000"/>
                  </a:schemeClr>
                </a:solidFill>
                <a:cs typeface="Times New Roman" panose="02020603050405020304" pitchFamily="18" charset="0"/>
              </a:rPr>
              <a:t>Özellikleri Nedir?</a:t>
            </a:r>
            <a:endParaRPr lang="tr-TR" b="1" dirty="0">
              <a:solidFill>
                <a:schemeClr val="accent2">
                  <a:lumMod val="75000"/>
                </a:schemeClr>
              </a:solidFill>
            </a:endParaRPr>
          </a:p>
        </p:txBody>
      </p:sp>
      <p:sp>
        <p:nvSpPr>
          <p:cNvPr id="3" name="2 İçerik Yer Tutucusu"/>
          <p:cNvSpPr>
            <a:spLocks noGrp="1"/>
          </p:cNvSpPr>
          <p:nvPr>
            <p:ph idx="1"/>
          </p:nvPr>
        </p:nvSpPr>
        <p:spPr>
          <a:xfrm>
            <a:off x="677334" y="1711235"/>
            <a:ext cx="8596668" cy="4330128"/>
          </a:xfrm>
        </p:spPr>
        <p:txBody>
          <a:bodyPr>
            <a:normAutofit/>
          </a:bodyPr>
          <a:lstStyle/>
          <a:p>
            <a:r>
              <a:rPr lang="tr-TR" altLang="tr-TR" sz="3600" dirty="0" smtClean="0">
                <a:solidFill>
                  <a:schemeClr val="tx1"/>
                </a:solidFill>
                <a:latin typeface="Arial" pitchFamily="34" charset="0"/>
                <a:cs typeface="Arial" pitchFamily="34" charset="0"/>
              </a:rPr>
              <a:t>Harf sayısı ve özellikleri,</a:t>
            </a:r>
          </a:p>
          <a:p>
            <a:r>
              <a:rPr lang="tr-TR" altLang="tr-TR" sz="3600" dirty="0" smtClean="0">
                <a:solidFill>
                  <a:schemeClr val="tx1"/>
                </a:solidFill>
                <a:latin typeface="Arial" pitchFamily="34" charset="0"/>
                <a:cs typeface="Arial" pitchFamily="34" charset="0"/>
              </a:rPr>
              <a:t>Hece türü, yapısı ve özellikleri,</a:t>
            </a:r>
          </a:p>
          <a:p>
            <a:r>
              <a:rPr lang="tr-TR" altLang="tr-TR" sz="3600" dirty="0" smtClean="0">
                <a:solidFill>
                  <a:schemeClr val="tx1"/>
                </a:solidFill>
                <a:latin typeface="Arial" pitchFamily="34" charset="0"/>
                <a:cs typeface="Arial" pitchFamily="34" charset="0"/>
              </a:rPr>
              <a:t>Kelime türü ve özellikleri,</a:t>
            </a:r>
          </a:p>
          <a:p>
            <a:r>
              <a:rPr lang="tr-TR" altLang="tr-TR" sz="3600" dirty="0" smtClean="0">
                <a:solidFill>
                  <a:schemeClr val="tx1"/>
                </a:solidFill>
                <a:latin typeface="Arial" pitchFamily="34" charset="0"/>
                <a:cs typeface="Arial" pitchFamily="34" charset="0"/>
              </a:rPr>
              <a:t>Metin özellikleri  nedir?</a:t>
            </a:r>
          </a:p>
          <a:p>
            <a:r>
              <a:rPr lang="tr-TR" altLang="tr-TR" sz="3600" dirty="0" smtClean="0">
                <a:solidFill>
                  <a:schemeClr val="tx1"/>
                </a:solidFill>
                <a:latin typeface="Arial" pitchFamily="34" charset="0"/>
                <a:cs typeface="Arial" pitchFamily="34" charset="0"/>
              </a:rPr>
              <a:t>Türkçe okuma yazma öğretimi kolay mıdır?</a:t>
            </a:r>
          </a:p>
          <a:p>
            <a:pPr>
              <a:buNone/>
            </a:pPr>
            <a:endParaRPr lang="tr-TR" sz="3600" dirty="0"/>
          </a:p>
        </p:txBody>
      </p:sp>
    </p:spTree>
  </p:cSld>
  <p:clrMapOvr>
    <a:masterClrMapping/>
  </p:clrMapOvr>
  <p:transition spd="med">
    <p:cover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Türkçede Harf Sayısı ve Özellikleri</a:t>
            </a:r>
            <a:r>
              <a:rPr lang="tr-TR" dirty="0" smtClean="0">
                <a:solidFill>
                  <a:srgbClr val="FFFF00"/>
                </a:solidFill>
              </a:rPr>
              <a:t/>
            </a:r>
            <a:br>
              <a:rPr lang="tr-TR" dirty="0" smtClean="0">
                <a:solidFill>
                  <a:srgbClr val="FFFF00"/>
                </a:solidFill>
              </a:rPr>
            </a:br>
            <a:endParaRPr lang="tr-TR" dirty="0"/>
          </a:p>
        </p:txBody>
      </p:sp>
      <p:sp>
        <p:nvSpPr>
          <p:cNvPr id="3" name="2 İçerik Yer Tutucusu"/>
          <p:cNvSpPr>
            <a:spLocks noGrp="1"/>
          </p:cNvSpPr>
          <p:nvPr>
            <p:ph idx="1"/>
          </p:nvPr>
        </p:nvSpPr>
        <p:spPr>
          <a:xfrm>
            <a:off x="677333" y="1606731"/>
            <a:ext cx="9328815" cy="4434631"/>
          </a:xfrm>
        </p:spPr>
        <p:txBody>
          <a:bodyPr>
            <a:noAutofit/>
          </a:bodyPr>
          <a:lstStyle/>
          <a:p>
            <a:r>
              <a:rPr lang="tr-TR" sz="2800" dirty="0" smtClean="0">
                <a:solidFill>
                  <a:schemeClr val="tx1"/>
                </a:solidFill>
              </a:rPr>
              <a:t>Dünyamızda 6000 dilin sadece 100’ü yazılı dildir. </a:t>
            </a:r>
          </a:p>
          <a:p>
            <a:r>
              <a:rPr lang="tr-TR" sz="2800" dirty="0" smtClean="0">
                <a:solidFill>
                  <a:schemeClr val="tx1"/>
                </a:solidFill>
              </a:rPr>
              <a:t>Kullanılan  alfabe sayısı 65 ‘tir. Harf sayısı farklıdır. </a:t>
            </a:r>
          </a:p>
          <a:p>
            <a:pPr>
              <a:buNone/>
            </a:pPr>
            <a:endParaRPr lang="tr-TR" sz="2800" dirty="0" smtClean="0">
              <a:solidFill>
                <a:schemeClr val="tx1"/>
              </a:solidFill>
            </a:endParaRPr>
          </a:p>
          <a:p>
            <a:r>
              <a:rPr lang="tr-TR" sz="2800" dirty="0" smtClean="0">
                <a:solidFill>
                  <a:schemeClr val="tx1"/>
                </a:solidFill>
              </a:rPr>
              <a:t>Dünyada  en çok harfi olan alfabe </a:t>
            </a:r>
            <a:r>
              <a:rPr lang="tr-TR" sz="2800" dirty="0" err="1" smtClean="0">
                <a:solidFill>
                  <a:schemeClr val="tx1"/>
                </a:solidFill>
              </a:rPr>
              <a:t>Khmer</a:t>
            </a:r>
            <a:r>
              <a:rPr lang="tr-TR" sz="2800" dirty="0" smtClean="0">
                <a:solidFill>
                  <a:schemeClr val="tx1"/>
                </a:solidFill>
              </a:rPr>
              <a:t> alfabesi, 72 harfi  vardır.Kamboçya’da 12 milyon kişi kullanıyor.</a:t>
            </a:r>
          </a:p>
          <a:p>
            <a:r>
              <a:rPr lang="tr-TR" sz="2800" dirty="0" smtClean="0">
                <a:solidFill>
                  <a:schemeClr val="tx1"/>
                </a:solidFill>
              </a:rPr>
              <a:t>En az harfli </a:t>
            </a:r>
            <a:r>
              <a:rPr lang="tr-TR" sz="2800" dirty="0" err="1" smtClean="0">
                <a:solidFill>
                  <a:schemeClr val="tx1"/>
                </a:solidFill>
              </a:rPr>
              <a:t>Rotokas</a:t>
            </a:r>
            <a:r>
              <a:rPr lang="tr-TR" sz="2800" dirty="0" smtClean="0">
                <a:solidFill>
                  <a:schemeClr val="tx1"/>
                </a:solidFill>
              </a:rPr>
              <a:t> alfabesi, 11 harf vardır. Bu dil  4300 kişinin konuştuğu Doğu </a:t>
            </a:r>
            <a:r>
              <a:rPr lang="tr-TR" sz="2800" dirty="0" err="1" smtClean="0">
                <a:solidFill>
                  <a:schemeClr val="tx1"/>
                </a:solidFill>
              </a:rPr>
              <a:t>Papua</a:t>
            </a:r>
            <a:r>
              <a:rPr lang="tr-TR" sz="2800" dirty="0" smtClean="0">
                <a:solidFill>
                  <a:schemeClr val="tx1"/>
                </a:solidFill>
              </a:rPr>
              <a:t> dilidir</a:t>
            </a:r>
          </a:p>
          <a:p>
            <a:endParaRPr lang="tr-TR" sz="2800" dirty="0"/>
          </a:p>
        </p:txBody>
      </p:sp>
    </p:spTree>
  </p:cSld>
  <p:clrMapOvr>
    <a:masterClrMapping/>
  </p:clrMapOvr>
  <p:transition spd="med">
    <p:cover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Türkçemizin Harf Sayısı ve Özellikleri</a:t>
            </a:r>
            <a:endParaRPr lang="tr-TR" dirty="0"/>
          </a:p>
        </p:txBody>
      </p:sp>
      <p:sp>
        <p:nvSpPr>
          <p:cNvPr id="3" name="2 İçerik Yer Tutucusu"/>
          <p:cNvSpPr>
            <a:spLocks noGrp="1"/>
          </p:cNvSpPr>
          <p:nvPr>
            <p:ph idx="1"/>
          </p:nvPr>
        </p:nvSpPr>
        <p:spPr>
          <a:xfrm>
            <a:off x="677334" y="1580607"/>
            <a:ext cx="9080620" cy="4460756"/>
          </a:xfrm>
        </p:spPr>
        <p:txBody>
          <a:bodyPr>
            <a:noAutofit/>
          </a:bodyPr>
          <a:lstStyle/>
          <a:p>
            <a:r>
              <a:rPr lang="tr-TR" sz="2800" dirty="0" smtClean="0">
                <a:solidFill>
                  <a:schemeClr val="tx1"/>
                </a:solidFill>
              </a:rPr>
              <a:t>Bir alfabede harf sayısının az olması  okuma yazma öğretimi ile dil öğrenme sürecini kolaylaştırır.</a:t>
            </a:r>
          </a:p>
          <a:p>
            <a:r>
              <a:rPr lang="tr-TR" sz="2800" dirty="0" smtClean="0">
                <a:solidFill>
                  <a:schemeClr val="tx1"/>
                </a:solidFill>
              </a:rPr>
              <a:t> Türk alfabesi 29 harften oluşmakta  ve bu yönüyle çoğu dile göre üstünlük taşımaktadır.</a:t>
            </a:r>
          </a:p>
          <a:p>
            <a:r>
              <a:rPr lang="tr-TR" sz="2800" dirty="0" smtClean="0">
                <a:solidFill>
                  <a:schemeClr val="tx1"/>
                </a:solidFill>
              </a:rPr>
              <a:t> Türk alfabesi  Latin harflerini kullanmasına rağmen bu alfabenin bazı  harflerini (x,q,w gibi) içermez.</a:t>
            </a:r>
          </a:p>
          <a:p>
            <a:r>
              <a:rPr lang="tr-TR" sz="2800" dirty="0" smtClean="0">
                <a:solidFill>
                  <a:schemeClr val="tx1"/>
                </a:solidFill>
              </a:rPr>
              <a:t>Türkçede  batı dillerinde olmayan  ç.ğ,i,ö,ş,ü gibi harfler  vardır.</a:t>
            </a:r>
          </a:p>
          <a:p>
            <a:endParaRPr lang="tr-TR" sz="2800" dirty="0">
              <a:solidFill>
                <a:schemeClr val="tx1"/>
              </a:solidFill>
            </a:endParaRPr>
          </a:p>
        </p:txBody>
      </p:sp>
    </p:spTree>
  </p:cSld>
  <p:clrMapOvr>
    <a:masterClrMapping/>
  </p:clrMapOvr>
  <p:transition spd="med">
    <p:cover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Türkçemizin Harf Sayısı ve Özellikleri</a:t>
            </a:r>
            <a:endParaRPr lang="tr-TR" dirty="0"/>
          </a:p>
        </p:txBody>
      </p:sp>
      <p:sp>
        <p:nvSpPr>
          <p:cNvPr id="3" name="2 İçerik Yer Tutucusu"/>
          <p:cNvSpPr>
            <a:spLocks noGrp="1"/>
          </p:cNvSpPr>
          <p:nvPr>
            <p:ph idx="1"/>
          </p:nvPr>
        </p:nvSpPr>
        <p:spPr/>
        <p:txBody>
          <a:bodyPr>
            <a:normAutofit fontScale="92500" lnSpcReduction="10000"/>
          </a:bodyPr>
          <a:lstStyle/>
          <a:p>
            <a:r>
              <a:rPr lang="tr-TR" sz="2800" dirty="0" smtClean="0">
                <a:solidFill>
                  <a:schemeClr val="tx1"/>
                </a:solidFill>
              </a:rPr>
              <a:t>Alfabede  benzer harf şekillerinin olması okuma yazma öğretimini kolaylaştırır, yazma hızını artırır.</a:t>
            </a:r>
          </a:p>
          <a:p>
            <a:pPr>
              <a:buFontTx/>
              <a:buNone/>
            </a:pPr>
            <a:endParaRPr lang="tr-TR" sz="2800" dirty="0" smtClean="0">
              <a:solidFill>
                <a:schemeClr val="tx1"/>
              </a:solidFill>
            </a:endParaRPr>
          </a:p>
          <a:p>
            <a:r>
              <a:rPr lang="tr-TR" sz="2800" dirty="0" smtClean="0">
                <a:solidFill>
                  <a:schemeClr val="tx1"/>
                </a:solidFill>
              </a:rPr>
              <a:t>Türkçemizdeki c,ç.g,ğ,ı,i,o,ö,s,ş,u,ü gibi 12 harf birbirine benzer yazıldığından yazma öğretiminde  öğretilecek harf sayısı 29’ dan  23’ e düşmektedir.</a:t>
            </a:r>
          </a:p>
          <a:p>
            <a:pPr>
              <a:buFontTx/>
              <a:buNone/>
            </a:pPr>
            <a:endParaRPr lang="tr-TR" sz="2800" dirty="0" smtClean="0">
              <a:solidFill>
                <a:schemeClr val="tx1"/>
              </a:solidFill>
            </a:endParaRPr>
          </a:p>
          <a:p>
            <a:r>
              <a:rPr lang="tr-TR" sz="2800" dirty="0" smtClean="0">
                <a:solidFill>
                  <a:schemeClr val="tx1"/>
                </a:solidFill>
              </a:rPr>
              <a:t>Bu durum öğrencilerin zihin yükünü azaltmakta ve öğrenme sürecini kolaylaştırmaktadır. </a:t>
            </a:r>
          </a:p>
          <a:p>
            <a:endParaRPr lang="tr-TR" dirty="0"/>
          </a:p>
        </p:txBody>
      </p:sp>
    </p:spTree>
  </p:cSld>
  <p:clrMapOvr>
    <a:masterClrMapping/>
  </p:clrMapOvr>
  <p:transition spd="med">
    <p:cover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Türkçede </a:t>
            </a:r>
            <a:r>
              <a:rPr lang="tr-TR" b="1" dirty="0" smtClean="0">
                <a:solidFill>
                  <a:schemeClr val="accent2">
                    <a:lumMod val="75000"/>
                  </a:schemeClr>
                </a:solidFill>
                <a:cs typeface="Times New Roman" pitchFamily="18" charset="0"/>
              </a:rPr>
              <a:t>Ses-Harf İli</a:t>
            </a:r>
            <a:r>
              <a:rPr lang="tr-TR" b="1" dirty="0" smtClean="0">
                <a:solidFill>
                  <a:schemeClr val="accent2">
                    <a:lumMod val="75000"/>
                  </a:schemeClr>
                </a:solidFill>
              </a:rPr>
              <a:t>ş</a:t>
            </a:r>
            <a:r>
              <a:rPr lang="tr-TR" b="1" dirty="0" smtClean="0">
                <a:solidFill>
                  <a:schemeClr val="accent2">
                    <a:lumMod val="75000"/>
                  </a:schemeClr>
                </a:solidFill>
                <a:cs typeface="Times New Roman" pitchFamily="18" charset="0"/>
              </a:rPr>
              <a:t>kisi</a:t>
            </a:r>
            <a:endParaRPr lang="tr-TR" b="1" dirty="0">
              <a:solidFill>
                <a:schemeClr val="accent2">
                  <a:lumMod val="75000"/>
                </a:schemeClr>
              </a:solidFill>
            </a:endParaRPr>
          </a:p>
        </p:txBody>
      </p:sp>
      <p:sp>
        <p:nvSpPr>
          <p:cNvPr id="3" name="2 İçerik Yer Tutucusu"/>
          <p:cNvSpPr>
            <a:spLocks noGrp="1"/>
          </p:cNvSpPr>
          <p:nvPr>
            <p:ph idx="1"/>
          </p:nvPr>
        </p:nvSpPr>
        <p:spPr>
          <a:xfrm>
            <a:off x="677333" y="1606731"/>
            <a:ext cx="9185123" cy="4434631"/>
          </a:xfrm>
        </p:spPr>
        <p:txBody>
          <a:bodyPr>
            <a:normAutofit/>
          </a:bodyPr>
          <a:lstStyle/>
          <a:p>
            <a:pPr>
              <a:lnSpc>
                <a:spcPct val="90000"/>
              </a:lnSpc>
            </a:pPr>
            <a:r>
              <a:rPr lang="tr-TR" sz="2800" dirty="0" smtClean="0">
                <a:solidFill>
                  <a:schemeClr val="tx1"/>
                </a:solidFill>
                <a:cs typeface="Times New Roman" pitchFamily="18" charset="0"/>
              </a:rPr>
              <a:t>Türkçede ses harf arasında bire bir ilişki vardır. </a:t>
            </a:r>
            <a:endParaRPr lang="tr-TR" sz="2800" dirty="0" smtClean="0">
              <a:solidFill>
                <a:schemeClr val="tx1"/>
              </a:solidFill>
            </a:endParaRPr>
          </a:p>
          <a:p>
            <a:pPr>
              <a:lnSpc>
                <a:spcPct val="90000"/>
              </a:lnSpc>
            </a:pPr>
            <a:r>
              <a:rPr lang="tr-TR" sz="2800" dirty="0" smtClean="0">
                <a:solidFill>
                  <a:schemeClr val="tx1"/>
                </a:solidFill>
              </a:rPr>
              <a:t>B</a:t>
            </a:r>
            <a:r>
              <a:rPr lang="tr-TR" sz="2800" dirty="0" smtClean="0">
                <a:solidFill>
                  <a:schemeClr val="tx1"/>
                </a:solidFill>
                <a:cs typeface="Times New Roman" pitchFamily="18" charset="0"/>
              </a:rPr>
              <a:t>u durum ilk okuma yazma öğretimi, okuma, yazma ve kl</a:t>
            </a:r>
            <a:r>
              <a:rPr lang="tr-TR" sz="2800" dirty="0" smtClean="0">
                <a:solidFill>
                  <a:schemeClr val="tx1"/>
                </a:solidFill>
              </a:rPr>
              <a:t>a</a:t>
            </a:r>
            <a:r>
              <a:rPr lang="tr-TR" sz="2800" dirty="0" smtClean="0">
                <a:solidFill>
                  <a:schemeClr val="tx1"/>
                </a:solidFill>
                <a:cs typeface="Times New Roman" pitchFamily="18" charset="0"/>
              </a:rPr>
              <a:t>vye kullanmada büyük üstünlük sağlamaktadır.</a:t>
            </a:r>
            <a:r>
              <a:rPr lang="tr-TR" sz="2800" dirty="0" smtClean="0">
                <a:solidFill>
                  <a:schemeClr val="tx1"/>
                </a:solidFill>
              </a:rPr>
              <a:t> </a:t>
            </a:r>
            <a:endParaRPr lang="tr-TR" sz="2800" dirty="0" smtClean="0">
              <a:solidFill>
                <a:schemeClr val="tx1"/>
              </a:solidFill>
              <a:cs typeface="Times New Roman" pitchFamily="18" charset="0"/>
            </a:endParaRPr>
          </a:p>
          <a:p>
            <a:pPr>
              <a:lnSpc>
                <a:spcPct val="90000"/>
              </a:lnSpc>
              <a:buNone/>
            </a:pPr>
            <a:endParaRPr lang="tr-TR" sz="2800" dirty="0" smtClean="0">
              <a:solidFill>
                <a:schemeClr val="tx1"/>
              </a:solidFill>
            </a:endParaRPr>
          </a:p>
          <a:p>
            <a:pPr>
              <a:lnSpc>
                <a:spcPct val="90000"/>
              </a:lnSpc>
            </a:pPr>
            <a:r>
              <a:rPr lang="tr-TR" sz="2800" dirty="0" smtClean="0">
                <a:solidFill>
                  <a:schemeClr val="tx1"/>
                </a:solidFill>
                <a:cs typeface="Times New Roman" pitchFamily="18" charset="0"/>
              </a:rPr>
              <a:t> </a:t>
            </a:r>
            <a:r>
              <a:rPr lang="tr-TR" sz="2800" dirty="0" err="1" smtClean="0">
                <a:solidFill>
                  <a:schemeClr val="tx1"/>
                </a:solidFill>
                <a:cs typeface="Times New Roman" pitchFamily="18" charset="0"/>
              </a:rPr>
              <a:t>Fransızca’da</a:t>
            </a:r>
            <a:r>
              <a:rPr lang="tr-TR" sz="2800" dirty="0" smtClean="0">
                <a:solidFill>
                  <a:schemeClr val="tx1"/>
                </a:solidFill>
                <a:cs typeface="Times New Roman" pitchFamily="18" charset="0"/>
              </a:rPr>
              <a:t> </a:t>
            </a:r>
            <a:r>
              <a:rPr lang="tr-TR" sz="2800" dirty="0" smtClean="0">
                <a:solidFill>
                  <a:srgbClr val="FF0000"/>
                </a:solidFill>
                <a:cs typeface="Times New Roman" pitchFamily="18" charset="0"/>
              </a:rPr>
              <a:t>o</a:t>
            </a:r>
            <a:r>
              <a:rPr lang="tr-TR" sz="2800" dirty="0" smtClean="0">
                <a:solidFill>
                  <a:schemeClr val="tx1"/>
                </a:solidFill>
              </a:rPr>
              <a:t> </a:t>
            </a:r>
            <a:r>
              <a:rPr lang="tr-TR" sz="2800" dirty="0" smtClean="0">
                <a:solidFill>
                  <a:schemeClr val="tx1"/>
                </a:solidFill>
                <a:cs typeface="Times New Roman" pitchFamily="18" charset="0"/>
              </a:rPr>
              <a:t>sesi  “</a:t>
            </a:r>
            <a:r>
              <a:rPr lang="tr-TR" sz="2800" dirty="0" smtClean="0">
                <a:solidFill>
                  <a:srgbClr val="FF0000"/>
                </a:solidFill>
                <a:cs typeface="Times New Roman" pitchFamily="18" charset="0"/>
              </a:rPr>
              <a:t>o,</a:t>
            </a:r>
            <a:r>
              <a:rPr lang="tr-TR" sz="2800" dirty="0" smtClean="0">
                <a:solidFill>
                  <a:srgbClr val="FF0000"/>
                </a:solidFill>
              </a:rPr>
              <a:t> </a:t>
            </a:r>
            <a:r>
              <a:rPr lang="tr-TR" sz="2800" dirty="0" err="1" smtClean="0">
                <a:solidFill>
                  <a:srgbClr val="FF0000"/>
                </a:solidFill>
                <a:cs typeface="Times New Roman" pitchFamily="18" charset="0"/>
              </a:rPr>
              <a:t>au</a:t>
            </a:r>
            <a:r>
              <a:rPr lang="tr-TR" sz="2800" dirty="0" smtClean="0">
                <a:solidFill>
                  <a:srgbClr val="FF0000"/>
                </a:solidFill>
                <a:cs typeface="Times New Roman" pitchFamily="18" charset="0"/>
              </a:rPr>
              <a:t>, </a:t>
            </a:r>
            <a:r>
              <a:rPr lang="tr-TR" sz="2800" dirty="0" err="1" smtClean="0">
                <a:solidFill>
                  <a:srgbClr val="FF0000"/>
                </a:solidFill>
                <a:cs typeface="Times New Roman" pitchFamily="18" charset="0"/>
              </a:rPr>
              <a:t>eau</a:t>
            </a:r>
            <a:r>
              <a:rPr lang="tr-TR" sz="2800" dirty="0" smtClean="0">
                <a:solidFill>
                  <a:schemeClr val="tx1"/>
                </a:solidFill>
                <a:cs typeface="Times New Roman" pitchFamily="18" charset="0"/>
              </a:rPr>
              <a:t>”</a:t>
            </a:r>
            <a:r>
              <a:rPr lang="tr-TR" sz="2800" dirty="0" smtClean="0">
                <a:solidFill>
                  <a:schemeClr val="tx1"/>
                </a:solidFill>
              </a:rPr>
              <a:t>,</a:t>
            </a:r>
            <a:r>
              <a:rPr lang="tr-TR" sz="2800" dirty="0" smtClean="0">
                <a:solidFill>
                  <a:schemeClr val="tx1"/>
                </a:solidFill>
                <a:cs typeface="Times New Roman" pitchFamily="18" charset="0"/>
              </a:rPr>
              <a:t> f sesi</a:t>
            </a:r>
            <a:r>
              <a:rPr lang="tr-TR" sz="2800" dirty="0" smtClean="0">
                <a:solidFill>
                  <a:schemeClr val="tx1"/>
                </a:solidFill>
              </a:rPr>
              <a:t> </a:t>
            </a:r>
            <a:r>
              <a:rPr lang="tr-TR" sz="2800" dirty="0" smtClean="0">
                <a:solidFill>
                  <a:srgbClr val="FF0000"/>
                </a:solidFill>
                <a:cs typeface="Times New Roman" pitchFamily="18" charset="0"/>
              </a:rPr>
              <a:t>f,</a:t>
            </a:r>
            <a:r>
              <a:rPr lang="tr-TR" sz="2800" dirty="0" smtClean="0">
                <a:solidFill>
                  <a:srgbClr val="FF0000"/>
                </a:solidFill>
              </a:rPr>
              <a:t> </a:t>
            </a:r>
            <a:r>
              <a:rPr lang="tr-TR" sz="2800" dirty="0" err="1" smtClean="0">
                <a:solidFill>
                  <a:srgbClr val="FF0000"/>
                </a:solidFill>
                <a:cs typeface="Times New Roman" pitchFamily="18" charset="0"/>
              </a:rPr>
              <a:t>ff</a:t>
            </a:r>
            <a:r>
              <a:rPr lang="tr-TR" sz="2800" dirty="0" smtClean="0">
                <a:solidFill>
                  <a:srgbClr val="FF0000"/>
                </a:solidFill>
                <a:cs typeface="Times New Roman" pitchFamily="18" charset="0"/>
              </a:rPr>
              <a:t>,</a:t>
            </a:r>
            <a:r>
              <a:rPr lang="tr-TR" sz="2800" dirty="0" err="1" smtClean="0">
                <a:solidFill>
                  <a:srgbClr val="FF0000"/>
                </a:solidFill>
                <a:cs typeface="Times New Roman" pitchFamily="18" charset="0"/>
              </a:rPr>
              <a:t>ph</a:t>
            </a:r>
            <a:r>
              <a:rPr lang="tr-TR" sz="2800" dirty="0" smtClean="0">
                <a:solidFill>
                  <a:srgbClr val="FF0000"/>
                </a:solidFill>
              </a:rPr>
              <a:t> </a:t>
            </a:r>
            <a:r>
              <a:rPr lang="tr-TR" sz="2800" dirty="0" smtClean="0">
                <a:solidFill>
                  <a:srgbClr val="FF0000"/>
                </a:solidFill>
                <a:cs typeface="Times New Roman" pitchFamily="18" charset="0"/>
              </a:rPr>
              <a:t> </a:t>
            </a:r>
            <a:r>
              <a:rPr lang="tr-TR" sz="2800" dirty="0" smtClean="0">
                <a:solidFill>
                  <a:schemeClr val="tx1"/>
                </a:solidFill>
                <a:cs typeface="Times New Roman" pitchFamily="18" charset="0"/>
              </a:rPr>
              <a:t>ile yazıl</a:t>
            </a:r>
            <a:r>
              <a:rPr lang="tr-TR" sz="2800" dirty="0" smtClean="0">
                <a:solidFill>
                  <a:schemeClr val="tx1"/>
                </a:solidFill>
              </a:rPr>
              <a:t>ır</a:t>
            </a:r>
            <a:r>
              <a:rPr lang="tr-TR" sz="2800" dirty="0" smtClean="0">
                <a:solidFill>
                  <a:schemeClr val="tx1"/>
                </a:solidFill>
                <a:cs typeface="Times New Roman" pitchFamily="18" charset="0"/>
              </a:rPr>
              <a:t>. </a:t>
            </a:r>
            <a:r>
              <a:rPr lang="tr-TR" sz="2800" dirty="0" smtClean="0">
                <a:solidFill>
                  <a:schemeClr val="tx1"/>
                </a:solidFill>
              </a:rPr>
              <a:t>“c” harfi bazen “s”  bazen de “k”  okunur.</a:t>
            </a:r>
            <a:endParaRPr lang="tr-TR" sz="2800" dirty="0" smtClean="0">
              <a:solidFill>
                <a:schemeClr val="tx1"/>
              </a:solidFill>
              <a:cs typeface="Times New Roman" pitchFamily="18" charset="0"/>
            </a:endParaRPr>
          </a:p>
          <a:p>
            <a:pPr>
              <a:lnSpc>
                <a:spcPct val="90000"/>
              </a:lnSpc>
              <a:buNone/>
            </a:pPr>
            <a:endParaRPr lang="tr-TR" sz="2800" dirty="0" smtClean="0">
              <a:solidFill>
                <a:schemeClr val="tx1"/>
              </a:solidFill>
            </a:endParaRPr>
          </a:p>
          <a:p>
            <a:pPr>
              <a:lnSpc>
                <a:spcPct val="90000"/>
              </a:lnSpc>
            </a:pPr>
            <a:r>
              <a:rPr lang="tr-TR" sz="2800" dirty="0" smtClean="0">
                <a:solidFill>
                  <a:schemeClr val="tx1"/>
                </a:solidFill>
              </a:rPr>
              <a:t>Ses harf ilişkisinin düzensiz olması  </a:t>
            </a:r>
            <a:r>
              <a:rPr lang="tr-TR" sz="2800" dirty="0" smtClean="0">
                <a:solidFill>
                  <a:schemeClr val="tx1"/>
                </a:solidFill>
                <a:cs typeface="Times New Roman" pitchFamily="18" charset="0"/>
              </a:rPr>
              <a:t>öğrencinin zihin yükünü artır</a:t>
            </a:r>
            <a:r>
              <a:rPr lang="tr-TR" sz="2800" dirty="0" smtClean="0">
                <a:solidFill>
                  <a:schemeClr val="tx1"/>
                </a:solidFill>
              </a:rPr>
              <a:t>ır.</a:t>
            </a:r>
            <a:r>
              <a:rPr lang="tr-TR" sz="2800" dirty="0" smtClean="0">
                <a:solidFill>
                  <a:schemeClr val="tx1"/>
                </a:solidFill>
                <a:cs typeface="Times New Roman" pitchFamily="18" charset="0"/>
              </a:rPr>
              <a:t> </a:t>
            </a:r>
          </a:p>
          <a:p>
            <a:endParaRPr lang="tr-TR" sz="2800" dirty="0">
              <a:solidFill>
                <a:schemeClr val="tx1"/>
              </a:solidFill>
            </a:endParaRPr>
          </a:p>
        </p:txBody>
      </p:sp>
    </p:spTree>
  </p:cSld>
  <p:clrMapOvr>
    <a:masterClrMapping/>
  </p:clrMapOvr>
  <p:transition spd="med">
    <p:cover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Türkçede </a:t>
            </a:r>
            <a:r>
              <a:rPr lang="tr-TR" b="1" dirty="0" smtClean="0">
                <a:solidFill>
                  <a:schemeClr val="accent2">
                    <a:lumMod val="75000"/>
                  </a:schemeClr>
                </a:solidFill>
                <a:cs typeface="Times New Roman" pitchFamily="18" charset="0"/>
              </a:rPr>
              <a:t>Ses-Harf İli</a:t>
            </a:r>
            <a:r>
              <a:rPr lang="tr-TR" b="1" dirty="0" smtClean="0">
                <a:solidFill>
                  <a:schemeClr val="accent2">
                    <a:lumMod val="75000"/>
                  </a:schemeClr>
                </a:solidFill>
              </a:rPr>
              <a:t>ş</a:t>
            </a:r>
            <a:r>
              <a:rPr lang="tr-TR" b="1" dirty="0" smtClean="0">
                <a:solidFill>
                  <a:schemeClr val="accent2">
                    <a:lumMod val="75000"/>
                  </a:schemeClr>
                </a:solidFill>
                <a:cs typeface="Times New Roman" pitchFamily="18" charset="0"/>
              </a:rPr>
              <a:t>kisi</a:t>
            </a:r>
            <a:endParaRPr lang="tr-TR" dirty="0"/>
          </a:p>
        </p:txBody>
      </p:sp>
      <p:sp>
        <p:nvSpPr>
          <p:cNvPr id="3" name="2 İçerik Yer Tutucusu"/>
          <p:cNvSpPr>
            <a:spLocks noGrp="1"/>
          </p:cNvSpPr>
          <p:nvPr>
            <p:ph idx="1"/>
          </p:nvPr>
        </p:nvSpPr>
        <p:spPr>
          <a:xfrm>
            <a:off x="677334" y="1449977"/>
            <a:ext cx="9315752" cy="4591385"/>
          </a:xfrm>
        </p:spPr>
        <p:txBody>
          <a:bodyPr>
            <a:noAutofit/>
          </a:bodyPr>
          <a:lstStyle/>
          <a:p>
            <a:r>
              <a:rPr lang="tr-TR" sz="2800" dirty="0" err="1" smtClean="0">
                <a:solidFill>
                  <a:schemeClr val="tx1"/>
                </a:solidFill>
              </a:rPr>
              <a:t>Jaffré</a:t>
            </a:r>
            <a:r>
              <a:rPr lang="tr-TR" sz="2800" dirty="0" smtClean="0">
                <a:solidFill>
                  <a:schemeClr val="tx1"/>
                </a:solidFill>
              </a:rPr>
              <a:t> ve </a:t>
            </a:r>
            <a:r>
              <a:rPr lang="tr-TR" sz="2800" dirty="0" err="1" smtClean="0">
                <a:solidFill>
                  <a:schemeClr val="tx1"/>
                </a:solidFill>
              </a:rPr>
              <a:t>Fayol’un</a:t>
            </a:r>
            <a:r>
              <a:rPr lang="tr-TR" sz="2800" dirty="0" smtClean="0">
                <a:solidFill>
                  <a:schemeClr val="tx1"/>
                </a:solidFill>
              </a:rPr>
              <a:t> araştırmalarına göre; </a:t>
            </a:r>
          </a:p>
          <a:p>
            <a:r>
              <a:rPr lang="tr-TR" sz="2800" dirty="0" smtClean="0">
                <a:solidFill>
                  <a:schemeClr val="tx1"/>
                </a:solidFill>
              </a:rPr>
              <a:t> Almanca, İngilizce ve Fransızcada ses-harf ilişkisi çok karışık ve kurallı değildir.</a:t>
            </a:r>
          </a:p>
          <a:p>
            <a:r>
              <a:rPr lang="tr-TR" sz="2800" dirty="0" smtClean="0">
                <a:solidFill>
                  <a:srgbClr val="FF0000"/>
                </a:solidFill>
              </a:rPr>
              <a:t>Fransızcada 36 ses, 26 harfle 130 şekilde yazılır. </a:t>
            </a:r>
          </a:p>
          <a:p>
            <a:r>
              <a:rPr lang="tr-TR" sz="2800" dirty="0" smtClean="0">
                <a:solidFill>
                  <a:srgbClr val="FF0000"/>
                </a:solidFill>
              </a:rPr>
              <a:t>İngilizcede  40 ses var bunlar 1140  şekilde yazılır.</a:t>
            </a:r>
          </a:p>
          <a:p>
            <a:r>
              <a:rPr lang="tr-TR" sz="2800" dirty="0" smtClean="0">
                <a:solidFill>
                  <a:schemeClr val="tx1"/>
                </a:solidFill>
              </a:rPr>
              <a:t>Dildeki sesler farklı harflerle yazılıyorsa o dili öğrenmek güçtür.</a:t>
            </a:r>
            <a:r>
              <a:rPr lang="tr-TR" sz="2800" dirty="0" smtClean="0"/>
              <a:t> </a:t>
            </a:r>
          </a:p>
          <a:p>
            <a:r>
              <a:rPr lang="tr-TR" sz="2800" dirty="0" err="1" smtClean="0">
                <a:solidFill>
                  <a:schemeClr val="tx1"/>
                </a:solidFill>
              </a:rPr>
              <a:t>Jaffré</a:t>
            </a:r>
            <a:r>
              <a:rPr lang="tr-TR" sz="2800" dirty="0" smtClean="0">
                <a:solidFill>
                  <a:schemeClr val="tx1"/>
                </a:solidFill>
              </a:rPr>
              <a:t> ve </a:t>
            </a:r>
            <a:r>
              <a:rPr lang="tr-TR" sz="2800" dirty="0" err="1" smtClean="0">
                <a:solidFill>
                  <a:schemeClr val="tx1"/>
                </a:solidFill>
              </a:rPr>
              <a:t>Fayol’a</a:t>
            </a:r>
            <a:r>
              <a:rPr lang="tr-TR" sz="2800" dirty="0" smtClean="0">
                <a:solidFill>
                  <a:schemeClr val="tx1"/>
                </a:solidFill>
              </a:rPr>
              <a:t> göre Almanca, Fransızca ve İngilizce kolay öğrenilen diller arasında yer almaz.</a:t>
            </a:r>
          </a:p>
          <a:p>
            <a:pPr>
              <a:buNone/>
            </a:pPr>
            <a:endParaRPr lang="tr-TR" sz="2800" dirty="0">
              <a:solidFill>
                <a:schemeClr val="tx1"/>
              </a:solidFill>
            </a:endParaRPr>
          </a:p>
        </p:txBody>
      </p:sp>
    </p:spTree>
  </p:cSld>
  <p:clrMapOvr>
    <a:masterClrMapping/>
  </p:clrMapOvr>
  <p:transition spd="med">
    <p:cover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Amaç</a:t>
            </a:r>
            <a:endParaRPr lang="tr-TR" b="1" dirty="0">
              <a:solidFill>
                <a:schemeClr val="accent2">
                  <a:lumMod val="75000"/>
                </a:schemeClr>
              </a:solidFill>
            </a:endParaRPr>
          </a:p>
        </p:txBody>
      </p:sp>
      <p:sp>
        <p:nvSpPr>
          <p:cNvPr id="3" name="2 İçerik Yer Tutucusu"/>
          <p:cNvSpPr>
            <a:spLocks noGrp="1"/>
          </p:cNvSpPr>
          <p:nvPr>
            <p:ph idx="1"/>
          </p:nvPr>
        </p:nvSpPr>
        <p:spPr>
          <a:xfrm>
            <a:off x="677334" y="1434874"/>
            <a:ext cx="9889066" cy="3880773"/>
          </a:xfrm>
        </p:spPr>
        <p:txBody>
          <a:bodyPr>
            <a:noAutofit/>
          </a:bodyPr>
          <a:lstStyle/>
          <a:p>
            <a:r>
              <a:rPr lang="tr-TR" sz="2600" dirty="0"/>
              <a:t>Bu </a:t>
            </a:r>
            <a:r>
              <a:rPr lang="tr-TR" sz="2600" dirty="0" smtClean="0"/>
              <a:t>çalışmanın amacı ilk </a:t>
            </a:r>
            <a:r>
              <a:rPr lang="tr-TR" sz="2600" dirty="0"/>
              <a:t>okuma yazma öğretimi açısından Türkçede ses, hece ve kelimelerin türü, kullanım sıklığı ve uzunluğu </a:t>
            </a:r>
            <a:r>
              <a:rPr lang="tr-TR" sz="2600" dirty="0" smtClean="0"/>
              <a:t>belirlemektir. </a:t>
            </a:r>
          </a:p>
          <a:p>
            <a:r>
              <a:rPr lang="tr-TR" sz="2600" dirty="0" smtClean="0"/>
              <a:t>Araştırma üç temel </a:t>
            </a:r>
            <a:r>
              <a:rPr lang="tr-TR" sz="2600" dirty="0"/>
              <a:t>aşamadan oluşmaktadır. </a:t>
            </a:r>
            <a:endParaRPr lang="tr-TR" sz="2600" dirty="0" smtClean="0"/>
          </a:p>
          <a:p>
            <a:pPr lvl="1"/>
            <a:r>
              <a:rPr lang="tr-TR" sz="2200" dirty="0" smtClean="0"/>
              <a:t>Birinci </a:t>
            </a:r>
            <a:r>
              <a:rPr lang="tr-TR" sz="2200" dirty="0"/>
              <a:t>aşamada ses bilinci ilkelerine göre Türkçemizdeki seslerin özellikleri, kullanılma sıklığı, sürekli ve süreksiz sesler, kullanılan hecelerin türü ve sıklığı, hece ve kelimelerin ortalama uzunluğu </a:t>
            </a:r>
            <a:r>
              <a:rPr lang="tr-TR" sz="2200" dirty="0" smtClean="0"/>
              <a:t>saptanmıştır. </a:t>
            </a:r>
          </a:p>
          <a:p>
            <a:pPr lvl="1"/>
            <a:r>
              <a:rPr lang="tr-TR" sz="2200" dirty="0" smtClean="0"/>
              <a:t>İkinci aşamada </a:t>
            </a:r>
            <a:r>
              <a:rPr lang="tr-TR" sz="2200" dirty="0"/>
              <a:t>öğrencilerin </a:t>
            </a:r>
            <a:r>
              <a:rPr lang="tr-TR" sz="2200" dirty="0" smtClean="0"/>
              <a:t>Türkçemizdeki hecelerin türleri, yapıları, kullanım sıklıkları, açık ve kapalı olma durumları belirlenmiştir.</a:t>
            </a:r>
          </a:p>
          <a:p>
            <a:pPr lvl="1"/>
            <a:r>
              <a:rPr lang="tr-TR" sz="2200" dirty="0" smtClean="0"/>
              <a:t>Üçüncü aşamada ise Türkçemizdeki kelimelerin uzunluları, yapıları, ilk ve son harfleri belirlenmiştir.</a:t>
            </a:r>
            <a:endParaRPr lang="tr-TR" sz="2200" dirty="0"/>
          </a:p>
        </p:txBody>
      </p:sp>
    </p:spTree>
  </p:cSld>
  <p:clrMapOvr>
    <a:masterClrMapping/>
  </p:clrMapOvr>
  <p:transition spd="med">
    <p:cover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Yöntem</a:t>
            </a:r>
            <a:endParaRPr lang="tr-TR" b="1" dirty="0">
              <a:solidFill>
                <a:schemeClr val="accent2">
                  <a:lumMod val="75000"/>
                </a:schemeClr>
              </a:solidFill>
            </a:endParaRPr>
          </a:p>
        </p:txBody>
      </p:sp>
      <p:sp>
        <p:nvSpPr>
          <p:cNvPr id="3" name="2 İçerik Yer Tutucusu"/>
          <p:cNvSpPr>
            <a:spLocks noGrp="1"/>
          </p:cNvSpPr>
          <p:nvPr>
            <p:ph idx="1"/>
          </p:nvPr>
        </p:nvSpPr>
        <p:spPr>
          <a:xfrm>
            <a:off x="677334" y="1270000"/>
            <a:ext cx="9264952" cy="3880773"/>
          </a:xfrm>
        </p:spPr>
        <p:txBody>
          <a:bodyPr>
            <a:noAutofit/>
          </a:bodyPr>
          <a:lstStyle/>
          <a:p>
            <a:r>
              <a:rPr lang="tr-TR" sz="2800" dirty="0"/>
              <a:t>Araştırmada nitel araştırma yöntemlerinden doküman incelemesi yöntemi kullanılmıştır. </a:t>
            </a:r>
          </a:p>
          <a:p>
            <a:endParaRPr lang="tr-TR" sz="2800" dirty="0"/>
          </a:p>
          <a:p>
            <a:r>
              <a:rPr lang="tr-TR" sz="2800" dirty="0"/>
              <a:t>Türkçe kelimelerin özelliklerini belirlemek için Türk Dil Kurumunun yayınladığı Türkçe Sözlük ve Kişi Adları Sözlüğü ile Milli Eğitim Bakanlığına bağlı ilk ve ortaokullarda kullanılan Türkçe ders kitaplarından seçilen 20 metindeki kelimeler incelenmiştir. </a:t>
            </a:r>
          </a:p>
        </p:txBody>
      </p:sp>
    </p:spTree>
  </p:cSld>
  <p:clrMapOvr>
    <a:masterClrMapping/>
  </p:clrMapOvr>
  <p:transition spd="med">
    <p:cover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Yöntem</a:t>
            </a:r>
            <a:endParaRPr lang="tr-TR" b="1" dirty="0">
              <a:solidFill>
                <a:schemeClr val="accent2">
                  <a:lumMod val="75000"/>
                </a:schemeClr>
              </a:solidFill>
            </a:endParaRPr>
          </a:p>
        </p:txBody>
      </p:sp>
      <p:sp>
        <p:nvSpPr>
          <p:cNvPr id="3" name="2 İçerik Yer Tutucusu"/>
          <p:cNvSpPr>
            <a:spLocks noGrp="1"/>
          </p:cNvSpPr>
          <p:nvPr>
            <p:ph idx="1"/>
          </p:nvPr>
        </p:nvSpPr>
        <p:spPr>
          <a:xfrm>
            <a:off x="677333" y="1270000"/>
            <a:ext cx="10484153" cy="3868057"/>
          </a:xfrm>
        </p:spPr>
        <p:txBody>
          <a:bodyPr>
            <a:noAutofit/>
          </a:bodyPr>
          <a:lstStyle/>
          <a:p>
            <a:pPr marL="0" indent="0">
              <a:buNone/>
            </a:pPr>
            <a:r>
              <a:rPr lang="tr-TR" sz="2800" dirty="0"/>
              <a:t>Araştırmada üç farklı kelime havuzu oluşturulmuştur. </a:t>
            </a:r>
          </a:p>
          <a:p>
            <a:pPr lvl="1"/>
            <a:r>
              <a:rPr lang="tr-TR" sz="2600" dirty="0"/>
              <a:t>Birinci kelime havuzuna Türkçe Sözlükteki 110.452 kelime, </a:t>
            </a:r>
          </a:p>
          <a:p>
            <a:pPr lvl="1"/>
            <a:r>
              <a:rPr lang="tr-TR" sz="2600" dirty="0"/>
              <a:t>İkinci kelime havuzuna Kişi Adları Sözlüğündeki 9.699 kelime </a:t>
            </a:r>
          </a:p>
          <a:p>
            <a:pPr lvl="1"/>
            <a:r>
              <a:rPr lang="tr-TR" sz="2600" dirty="0"/>
              <a:t>Üçüncü kelime havuzuna Milli Eğitim Bakanlığına bağlı ilk ve ortaokullarda kullanılan Türkçe ders kitaplarından seçilen 20 metindeki 10.528 kelime alınmıştır. </a:t>
            </a:r>
          </a:p>
          <a:p>
            <a:pPr marL="0" lvl="1" indent="0">
              <a:buNone/>
            </a:pPr>
            <a:r>
              <a:rPr lang="tr-TR" sz="2800" dirty="0"/>
              <a:t>Böylece toplam 130.679 </a:t>
            </a:r>
            <a:r>
              <a:rPr lang="tr-TR" sz="2800" dirty="0" smtClean="0"/>
              <a:t>kelime, </a:t>
            </a:r>
            <a:r>
              <a:rPr lang="tr-TR" sz="2800" dirty="0"/>
              <a:t>352.906 </a:t>
            </a:r>
            <a:r>
              <a:rPr lang="tr-TR" sz="2800" dirty="0" smtClean="0"/>
              <a:t>hece </a:t>
            </a:r>
            <a:r>
              <a:rPr lang="tr-TR" sz="2800" dirty="0"/>
              <a:t>ve </a:t>
            </a:r>
            <a:r>
              <a:rPr lang="tr-TR" sz="2800" dirty="0"/>
              <a:t>788.316 harfin </a:t>
            </a:r>
            <a:r>
              <a:rPr lang="tr-TR" sz="2800" dirty="0"/>
              <a:t> </a:t>
            </a:r>
            <a:r>
              <a:rPr lang="tr-TR" sz="2800" dirty="0"/>
              <a:t>özellikleri incelenmiştir.</a:t>
            </a:r>
            <a:endParaRPr lang="tr-TR" sz="2800" dirty="0"/>
          </a:p>
        </p:txBody>
      </p:sp>
    </p:spTree>
    <p:extLst>
      <p:ext uri="{BB962C8B-B14F-4D97-AF65-F5344CB8AC3E}">
        <p14:creationId xmlns:p14="http://schemas.microsoft.com/office/powerpoint/2010/main" val="2464030863"/>
      </p:ext>
    </p:extLst>
  </p:cSld>
  <p:clrMapOvr>
    <a:masterClrMapping/>
  </p:clrMapOvr>
  <p:transition spd="med">
    <p:cover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1397896" y="3037983"/>
            <a:ext cx="715554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ctr" defTabSz="914400" rtl="0" eaLnBrk="0" fontAlgn="base" latinLnBrk="0" hangingPunct="0">
              <a:lnSpc>
                <a:spcPct val="100000"/>
              </a:lnSpc>
              <a:spcBef>
                <a:spcPct val="0"/>
              </a:spcBef>
              <a:spcAft>
                <a:spcPct val="0"/>
              </a:spcAft>
              <a:buClrTx/>
              <a:buSzTx/>
              <a:buFontTx/>
              <a:buNone/>
              <a:tabLst/>
            </a:pPr>
            <a:r>
              <a:rPr kumimoji="0" lang="tr-TR" altLang="tr-TR" sz="3600" b="0" i="0" u="none" strike="noStrike" cap="none" normalizeH="0" baseline="0" dirty="0" smtClean="0">
                <a:ln>
                  <a:noFill/>
                </a:ln>
                <a:solidFill>
                  <a:schemeClr val="tx1"/>
                </a:solidFill>
                <a:effectLst/>
                <a:latin typeface="+mj-lt"/>
              </a:rPr>
              <a:t>Türkçe’nin Ses Özellikleri</a:t>
            </a:r>
            <a:endParaRPr kumimoji="0" lang="tr-TR" altLang="tr-TR" sz="54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2127277794"/>
      </p:ext>
    </p:extLst>
  </p:cSld>
  <p:clrMapOvr>
    <a:masterClrMapping/>
  </p:clrMapOvr>
  <p:transition spd="med">
    <p:cover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rPr>
              <a:t>  Giriş</a:t>
            </a:r>
            <a:endParaRPr lang="tr-TR" dirty="0"/>
          </a:p>
        </p:txBody>
      </p:sp>
      <p:sp>
        <p:nvSpPr>
          <p:cNvPr id="3" name="İçerik Yer Tutucusu 2"/>
          <p:cNvSpPr>
            <a:spLocks noGrp="1"/>
          </p:cNvSpPr>
          <p:nvPr>
            <p:ph idx="1"/>
          </p:nvPr>
        </p:nvSpPr>
        <p:spPr>
          <a:xfrm>
            <a:off x="677333" y="1774223"/>
            <a:ext cx="9187883" cy="3880773"/>
          </a:xfrm>
        </p:spPr>
        <p:txBody>
          <a:bodyPr>
            <a:noAutofit/>
          </a:bodyPr>
          <a:lstStyle/>
          <a:p>
            <a:pPr>
              <a:buFont typeface="Wingdings" panose="05000000000000000000" pitchFamily="2" charset="2"/>
              <a:buChar char="q"/>
            </a:pPr>
            <a:r>
              <a:rPr lang="tr-TR" sz="3200" dirty="0" smtClean="0">
                <a:solidFill>
                  <a:schemeClr val="tx1"/>
                </a:solidFill>
                <a:latin typeface="Arial" panose="020B0604020202020204" pitchFamily="34" charset="0"/>
                <a:cs typeface="Arial" panose="020B0604020202020204" pitchFamily="34" charset="0"/>
              </a:rPr>
              <a:t>Dil eğitimine  </a:t>
            </a:r>
            <a:r>
              <a:rPr lang="tr-TR" sz="3200" dirty="0">
                <a:solidFill>
                  <a:schemeClr val="tx1"/>
                </a:solidFill>
                <a:latin typeface="Arial" panose="020B0604020202020204" pitchFamily="34" charset="0"/>
                <a:cs typeface="Arial" panose="020B0604020202020204" pitchFamily="34" charset="0"/>
              </a:rPr>
              <a:t>ağırlık vermeyen bir ülke geleceğe kapılarını kapatmış demektir. </a:t>
            </a:r>
            <a:endParaRPr lang="tr-TR" sz="3200" dirty="0" smtClean="0">
              <a:solidFill>
                <a:schemeClr val="tx1"/>
              </a:solidFill>
              <a:latin typeface="Arial" panose="020B0604020202020204" pitchFamily="34" charset="0"/>
              <a:cs typeface="Arial" panose="020B0604020202020204" pitchFamily="34" charset="0"/>
            </a:endParaRPr>
          </a:p>
          <a:p>
            <a:pPr>
              <a:buFont typeface="Wingdings" panose="05000000000000000000" pitchFamily="2" charset="2"/>
              <a:buChar char="q"/>
            </a:pPr>
            <a:r>
              <a:rPr lang="tr-TR" sz="3200" dirty="0" smtClean="0">
                <a:solidFill>
                  <a:schemeClr val="tx1"/>
                </a:solidFill>
                <a:latin typeface="Arial" panose="020B0604020202020204" pitchFamily="34" charset="0"/>
                <a:cs typeface="Arial" panose="020B0604020202020204" pitchFamily="34" charset="0"/>
              </a:rPr>
              <a:t>Kalkınma </a:t>
            </a:r>
            <a:r>
              <a:rPr lang="tr-TR" sz="3200" dirty="0">
                <a:solidFill>
                  <a:schemeClr val="tx1"/>
                </a:solidFill>
                <a:latin typeface="Arial" panose="020B0604020202020204" pitchFamily="34" charset="0"/>
                <a:cs typeface="Arial" panose="020B0604020202020204" pitchFamily="34" charset="0"/>
              </a:rPr>
              <a:t>için sadece </a:t>
            </a:r>
            <a:r>
              <a:rPr lang="tr-TR" sz="3200" dirty="0" smtClean="0">
                <a:solidFill>
                  <a:schemeClr val="tx1"/>
                </a:solidFill>
                <a:latin typeface="Arial" panose="020B0604020202020204" pitchFamily="34" charset="0"/>
                <a:cs typeface="Arial" panose="020B0604020202020204" pitchFamily="34" charset="0"/>
              </a:rPr>
              <a:t>sanayi, tarım, </a:t>
            </a:r>
            <a:r>
              <a:rPr lang="tr-TR" sz="3200" dirty="0">
                <a:solidFill>
                  <a:schemeClr val="tx1"/>
                </a:solidFill>
                <a:latin typeface="Arial" panose="020B0604020202020204" pitchFamily="34" charset="0"/>
                <a:cs typeface="Arial" panose="020B0604020202020204" pitchFamily="34" charset="0"/>
              </a:rPr>
              <a:t>sağlık </a:t>
            </a:r>
            <a:r>
              <a:rPr lang="tr-TR" sz="3200" dirty="0" smtClean="0">
                <a:solidFill>
                  <a:schemeClr val="tx1"/>
                </a:solidFill>
                <a:latin typeface="Arial" panose="020B0604020202020204" pitchFamily="34" charset="0"/>
                <a:cs typeface="Arial" panose="020B0604020202020204" pitchFamily="34" charset="0"/>
              </a:rPr>
              <a:t>gibi alanlardaki  ilerlemeler </a:t>
            </a:r>
            <a:r>
              <a:rPr lang="tr-TR" sz="3200" dirty="0">
                <a:solidFill>
                  <a:schemeClr val="tx1"/>
                </a:solidFill>
                <a:latin typeface="Arial" panose="020B0604020202020204" pitchFamily="34" charset="0"/>
                <a:cs typeface="Arial" panose="020B0604020202020204" pitchFamily="34" charset="0"/>
              </a:rPr>
              <a:t>yeterli değildir</a:t>
            </a:r>
            <a:r>
              <a:rPr lang="tr-TR" sz="3200" dirty="0" smtClean="0">
                <a:solidFill>
                  <a:schemeClr val="tx1"/>
                </a:solidFill>
                <a:latin typeface="Arial" panose="020B0604020202020204" pitchFamily="34" charset="0"/>
                <a:cs typeface="Arial" panose="020B0604020202020204" pitchFamily="34" charset="0"/>
              </a:rPr>
              <a:t>.</a:t>
            </a:r>
          </a:p>
          <a:p>
            <a:pPr>
              <a:buFont typeface="Wingdings" panose="05000000000000000000" pitchFamily="2" charset="2"/>
              <a:buChar char="q"/>
            </a:pPr>
            <a:r>
              <a:rPr lang="tr-TR" sz="3200" dirty="0" smtClean="0">
                <a:solidFill>
                  <a:schemeClr val="tx1"/>
                </a:solidFill>
                <a:latin typeface="Arial" panose="020B0604020202020204" pitchFamily="34" charset="0"/>
                <a:cs typeface="Arial" panose="020B0604020202020204" pitchFamily="34" charset="0"/>
              </a:rPr>
              <a:t>Dil </a:t>
            </a:r>
            <a:r>
              <a:rPr lang="tr-TR" sz="3200" dirty="0">
                <a:solidFill>
                  <a:schemeClr val="tx1"/>
                </a:solidFill>
                <a:latin typeface="Arial" panose="020B0604020202020204" pitchFamily="34" charset="0"/>
                <a:cs typeface="Arial" panose="020B0604020202020204" pitchFamily="34" charset="0"/>
              </a:rPr>
              <a:t>ve zihinsel becerileri gelişmiş akıllı insanlar </a:t>
            </a:r>
            <a:r>
              <a:rPr lang="tr-TR" sz="3200" dirty="0" smtClean="0">
                <a:solidFill>
                  <a:schemeClr val="tx1"/>
                </a:solidFill>
                <a:latin typeface="Arial" panose="020B0604020202020204" pitchFamily="34" charset="0"/>
                <a:cs typeface="Arial" panose="020B0604020202020204" pitchFamily="34" charset="0"/>
              </a:rPr>
              <a:t>yetiştirmeden  </a:t>
            </a:r>
            <a:r>
              <a:rPr lang="tr-TR" sz="3200" dirty="0">
                <a:solidFill>
                  <a:schemeClr val="tx1"/>
                </a:solidFill>
                <a:latin typeface="Arial" panose="020B0604020202020204" pitchFamily="34" charset="0"/>
                <a:cs typeface="Arial" panose="020B0604020202020204" pitchFamily="34" charset="0"/>
              </a:rPr>
              <a:t>kalkınma </a:t>
            </a:r>
            <a:r>
              <a:rPr lang="tr-TR" sz="3200" dirty="0" smtClean="0">
                <a:solidFill>
                  <a:schemeClr val="tx1"/>
                </a:solidFill>
                <a:latin typeface="Arial" panose="020B0604020202020204" pitchFamily="34" charset="0"/>
                <a:cs typeface="Arial" panose="020B0604020202020204" pitchFamily="34" charset="0"/>
              </a:rPr>
              <a:t>gerçekleşmez.</a:t>
            </a:r>
          </a:p>
          <a:p>
            <a:pPr>
              <a:buNone/>
            </a:pPr>
            <a:endParaRPr lang="tr-T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7332722"/>
      </p:ext>
    </p:extLst>
  </p:cSld>
  <p:clrMapOvr>
    <a:masterClrMapping/>
  </p:clrMapOvr>
  <p:transition spd="med">
    <p:cover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pic>
        <p:nvPicPr>
          <p:cNvPr id="1025" name="Resim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879" y="1554840"/>
            <a:ext cx="9203121" cy="375738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1219200" y="5312229"/>
            <a:ext cx="84328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dirty="0" smtClean="0">
                <a:ln>
                  <a:noFill/>
                </a:ln>
                <a:solidFill>
                  <a:schemeClr val="tx1"/>
                </a:solidFill>
                <a:effectLst/>
                <a:latin typeface="+mj-lt"/>
              </a:rPr>
              <a:t>Grafik 1. Harflerin kullanım sıklığına göre dağılımı</a:t>
            </a:r>
            <a:endParaRPr kumimoji="0" lang="tr-TR" altLang="tr-TR" sz="24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2912293124"/>
      </p:ext>
    </p:extLst>
  </p:cSld>
  <p:clrMapOvr>
    <a:masterClrMapping/>
  </p:clrMapOvr>
  <p:transition spd="med">
    <p:cover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graphicFrame>
        <p:nvGraphicFramePr>
          <p:cNvPr id="8" name="Diyagram 7"/>
          <p:cNvGraphicFramePr/>
          <p:nvPr>
            <p:extLst>
              <p:ext uri="{D42A27DB-BD31-4B8C-83A1-F6EECF244321}">
                <p14:modId xmlns:p14="http://schemas.microsoft.com/office/powerpoint/2010/main" val="3717434432"/>
              </p:ext>
            </p:extLst>
          </p:nvPr>
        </p:nvGraphicFramePr>
        <p:xfrm>
          <a:off x="812800" y="1628865"/>
          <a:ext cx="8026400" cy="42203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3"/>
          <p:cNvSpPr>
            <a:spLocks noChangeArrowheads="1"/>
          </p:cNvSpPr>
          <p:nvPr/>
        </p:nvSpPr>
        <p:spPr bwMode="auto">
          <a:xfrm>
            <a:off x="943428" y="5849256"/>
            <a:ext cx="84328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kumimoji="0" lang="tr-TR" altLang="tr-TR" sz="1400" b="0" i="0" u="none" strike="noStrike" cap="none" normalizeH="0" baseline="0" dirty="0" smtClean="0">
                <a:ln>
                  <a:noFill/>
                </a:ln>
                <a:solidFill>
                  <a:schemeClr val="tx1"/>
                </a:solidFill>
                <a:effectLst/>
                <a:latin typeface="+mj-lt"/>
              </a:rPr>
              <a:t>Şekil 1</a:t>
            </a:r>
            <a:r>
              <a:rPr lang="tr-TR" altLang="tr-TR" sz="1400" dirty="0" smtClean="0">
                <a:latin typeface="+mj-lt"/>
              </a:rPr>
              <a:t>. </a:t>
            </a:r>
            <a:r>
              <a:rPr lang="tr-TR" sz="1400" dirty="0">
                <a:latin typeface="+mj-lt"/>
              </a:rPr>
              <a:t>İlk on sıraya yerleşen harfler </a:t>
            </a:r>
            <a:endParaRPr lang="tr-TR" altLang="tr-TR" sz="1400" dirty="0">
              <a:latin typeface="+mj-lt"/>
            </a:endParaRPr>
          </a:p>
        </p:txBody>
      </p:sp>
    </p:spTree>
    <p:extLst>
      <p:ext uri="{BB962C8B-B14F-4D97-AF65-F5344CB8AC3E}">
        <p14:creationId xmlns:p14="http://schemas.microsoft.com/office/powerpoint/2010/main" val="1595173981"/>
      </p:ext>
    </p:extLst>
  </p:cSld>
  <p:clrMapOvr>
    <a:masterClrMapping/>
  </p:clrMapOvr>
  <p:transition spd="med">
    <p:cover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pic>
        <p:nvPicPr>
          <p:cNvPr id="6" name="Resim 5"/>
          <p:cNvPicPr>
            <a:picLocks noChangeAspect="1"/>
          </p:cNvPicPr>
          <p:nvPr/>
        </p:nvPicPr>
        <p:blipFill>
          <a:blip r:embed="rId2"/>
          <a:stretch>
            <a:fillRect/>
          </a:stretch>
        </p:blipFill>
        <p:spPr>
          <a:xfrm>
            <a:off x="349850" y="2498316"/>
            <a:ext cx="10488317" cy="1891266"/>
          </a:xfrm>
          <a:prstGeom prst="rect">
            <a:avLst/>
          </a:prstGeom>
        </p:spPr>
      </p:pic>
      <p:sp>
        <p:nvSpPr>
          <p:cNvPr id="7" name="Rectangle 3"/>
          <p:cNvSpPr>
            <a:spLocks noChangeArrowheads="1"/>
          </p:cNvSpPr>
          <p:nvPr/>
        </p:nvSpPr>
        <p:spPr bwMode="auto">
          <a:xfrm>
            <a:off x="1233714" y="2060469"/>
            <a:ext cx="84328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dirty="0" smtClean="0">
                <a:ln>
                  <a:noFill/>
                </a:ln>
                <a:solidFill>
                  <a:schemeClr val="tx1"/>
                </a:solidFill>
                <a:effectLst/>
                <a:latin typeface="+mj-lt"/>
              </a:rPr>
              <a:t>Tablo 1. Sesli ve Sessiz Harflerin Kullanımı</a:t>
            </a:r>
            <a:endParaRPr kumimoji="0" lang="tr-TR" altLang="tr-TR" sz="24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4144238870"/>
      </p:ext>
    </p:extLst>
  </p:cSld>
  <p:clrMapOvr>
    <a:masterClrMapping/>
  </p:clrMapOvr>
  <p:transition spd="med">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pic>
        <p:nvPicPr>
          <p:cNvPr id="2049" name="Resim 3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334" y="1473200"/>
            <a:ext cx="7871580" cy="423854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677334" y="5711743"/>
            <a:ext cx="4581525"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Grafik 2. </a:t>
            </a:r>
            <a:r>
              <a:rPr kumimoji="0" lang="tr-TR" altLang="tr-TR" sz="11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Sesli ve sessiz harflerin kullanımı</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60232341"/>
      </p:ext>
    </p:extLst>
  </p:cSld>
  <p:clrMapOvr>
    <a:masterClrMapping/>
  </p:clrMapOvr>
  <p:transition spd="med">
    <p:cover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pic>
        <p:nvPicPr>
          <p:cNvPr id="5121" name="Resim 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7029" y="1620635"/>
            <a:ext cx="8563978" cy="412702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Grafik 3. Sürekli ve süreksiz sessiz harflerin kullanımı</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03043808"/>
      </p:ext>
    </p:extLst>
  </p:cSld>
  <p:clrMapOvr>
    <a:masterClrMapping/>
  </p:clrMapOvr>
  <p:transition spd="med">
    <p:cover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1397896" y="3037983"/>
            <a:ext cx="715554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ctr" defTabSz="914400" rtl="0" eaLnBrk="0" fontAlgn="base" latinLnBrk="0" hangingPunct="0">
              <a:lnSpc>
                <a:spcPct val="100000"/>
              </a:lnSpc>
              <a:spcBef>
                <a:spcPct val="0"/>
              </a:spcBef>
              <a:spcAft>
                <a:spcPct val="0"/>
              </a:spcAft>
              <a:buClrTx/>
              <a:buSzTx/>
              <a:buFontTx/>
              <a:buNone/>
              <a:tabLst/>
            </a:pPr>
            <a:r>
              <a:rPr kumimoji="0" lang="tr-TR" altLang="tr-TR" sz="3600" b="0" i="0" u="none" strike="noStrike" cap="none" normalizeH="0" baseline="0" dirty="0" smtClean="0">
                <a:ln>
                  <a:noFill/>
                </a:ln>
                <a:solidFill>
                  <a:schemeClr val="tx1"/>
                </a:solidFill>
                <a:effectLst/>
                <a:latin typeface="+mj-lt"/>
              </a:rPr>
              <a:t>Türkçe Hecelerin Özellikleri</a:t>
            </a:r>
            <a:endParaRPr kumimoji="0" lang="tr-TR" altLang="tr-TR" sz="54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3148035488"/>
      </p:ext>
    </p:extLst>
  </p:cSld>
  <p:clrMapOvr>
    <a:masterClrMapping/>
  </p:clrMapOvr>
  <p:transition spd="med">
    <p:cover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3" name="Dikdörtgen 2"/>
          <p:cNvSpPr/>
          <p:nvPr/>
        </p:nvSpPr>
        <p:spPr>
          <a:xfrm>
            <a:off x="677333" y="1603431"/>
            <a:ext cx="9293981" cy="4444550"/>
          </a:xfrm>
          <a:prstGeom prst="rect">
            <a:avLst/>
          </a:prstGeom>
        </p:spPr>
        <p:txBody>
          <a:bodyPr wrap="square">
            <a:spAutoFit/>
          </a:bodyPr>
          <a:lstStyle/>
          <a:p>
            <a:pPr indent="450215" algn="just">
              <a:lnSpc>
                <a:spcPct val="115000"/>
              </a:lnSpc>
              <a:spcBef>
                <a:spcPts val="600"/>
              </a:spcBef>
              <a:spcAft>
                <a:spcPts val="600"/>
              </a:spcAft>
            </a:pPr>
            <a:r>
              <a:rPr lang="tr-TR" sz="2800" dirty="0">
                <a:latin typeface="Times New Roman" panose="02020603050405020304" pitchFamily="18" charset="0"/>
                <a:ea typeface="Times New Roman" panose="02020603050405020304" pitchFamily="18" charset="0"/>
              </a:rPr>
              <a:t>Türkçede hece yapıları şöyledir; (S sesli</a:t>
            </a:r>
            <a:r>
              <a:rPr lang="tr-TR" sz="2800" dirty="0" smtClean="0">
                <a:latin typeface="Times New Roman" panose="02020603050405020304" pitchFamily="18" charset="0"/>
                <a:ea typeface="Times New Roman" panose="02020603050405020304" pitchFamily="18" charset="0"/>
              </a:rPr>
              <a:t>, Z </a:t>
            </a:r>
            <a:r>
              <a:rPr lang="tr-TR" sz="2800" dirty="0">
                <a:latin typeface="Times New Roman" panose="02020603050405020304" pitchFamily="18" charset="0"/>
                <a:ea typeface="Times New Roman" panose="02020603050405020304" pitchFamily="18" charset="0"/>
              </a:rPr>
              <a:t>sessiz harf)</a:t>
            </a:r>
          </a:p>
          <a:p>
            <a:pPr marL="342900" lvl="0" indent="-342900" algn="just">
              <a:lnSpc>
                <a:spcPct val="115000"/>
              </a:lnSpc>
              <a:spcBef>
                <a:spcPts val="600"/>
              </a:spcBef>
              <a:spcAft>
                <a:spcPts val="600"/>
              </a:spcAft>
              <a:buFont typeface="Times New Roman" panose="02020603050405020304" pitchFamily="18" charset="0"/>
              <a:buChar char="•"/>
            </a:pPr>
            <a:r>
              <a:rPr lang="tr-TR" sz="2800" dirty="0">
                <a:solidFill>
                  <a:srgbClr val="1F1A17"/>
                </a:solidFill>
                <a:latin typeface="Times New Roman" panose="02020603050405020304" pitchFamily="18" charset="0"/>
                <a:ea typeface="Times New Roman" panose="02020603050405020304" pitchFamily="18" charset="0"/>
              </a:rPr>
              <a:t>Bir sesli harften oluşan hece (S): a</a:t>
            </a:r>
            <a:endParaRPr lang="tr-TR" sz="2800" dirty="0">
              <a:latin typeface="Times New Roman" panose="02020603050405020304" pitchFamily="18" charset="0"/>
              <a:ea typeface="Times New Roman" panose="02020603050405020304" pitchFamily="18" charset="0"/>
            </a:endParaRPr>
          </a:p>
          <a:p>
            <a:pPr marL="342900" lvl="0" indent="-342900" algn="just">
              <a:lnSpc>
                <a:spcPct val="115000"/>
              </a:lnSpc>
              <a:spcBef>
                <a:spcPts val="600"/>
              </a:spcBef>
              <a:spcAft>
                <a:spcPts val="600"/>
              </a:spcAft>
              <a:buFont typeface="Times New Roman" panose="02020603050405020304" pitchFamily="18" charset="0"/>
              <a:buChar char="•"/>
            </a:pPr>
            <a:r>
              <a:rPr lang="tr-TR" sz="2800" dirty="0">
                <a:solidFill>
                  <a:srgbClr val="1F1A17"/>
                </a:solidFill>
                <a:latin typeface="Times New Roman" panose="02020603050405020304" pitchFamily="18" charset="0"/>
                <a:ea typeface="Times New Roman" panose="02020603050405020304" pitchFamily="18" charset="0"/>
              </a:rPr>
              <a:t>Bir sesli ve bir sessizden oluşan hece (SZ): ab</a:t>
            </a:r>
            <a:endParaRPr lang="tr-TR" sz="2800" dirty="0">
              <a:latin typeface="Times New Roman" panose="02020603050405020304" pitchFamily="18" charset="0"/>
              <a:ea typeface="Times New Roman" panose="02020603050405020304" pitchFamily="18" charset="0"/>
            </a:endParaRPr>
          </a:p>
          <a:p>
            <a:pPr marL="342900" lvl="0" indent="-342900" algn="just">
              <a:lnSpc>
                <a:spcPct val="115000"/>
              </a:lnSpc>
              <a:spcBef>
                <a:spcPts val="600"/>
              </a:spcBef>
              <a:spcAft>
                <a:spcPts val="600"/>
              </a:spcAft>
              <a:buFont typeface="Times New Roman" panose="02020603050405020304" pitchFamily="18" charset="0"/>
              <a:buChar char="•"/>
            </a:pPr>
            <a:r>
              <a:rPr lang="tr-TR" sz="2800" dirty="0">
                <a:solidFill>
                  <a:srgbClr val="1F1A17"/>
                </a:solidFill>
                <a:latin typeface="Times New Roman" panose="02020603050405020304" pitchFamily="18" charset="0"/>
                <a:ea typeface="Times New Roman" panose="02020603050405020304" pitchFamily="18" charset="0"/>
              </a:rPr>
              <a:t>Bir sessiz ve bir sesliden oluşan hece(ZS): </a:t>
            </a:r>
            <a:r>
              <a:rPr lang="tr-TR" sz="2800" dirty="0" err="1">
                <a:solidFill>
                  <a:srgbClr val="1F1A17"/>
                </a:solidFill>
                <a:latin typeface="Times New Roman" panose="02020603050405020304" pitchFamily="18" charset="0"/>
                <a:ea typeface="Times New Roman" panose="02020603050405020304" pitchFamily="18" charset="0"/>
              </a:rPr>
              <a:t>ba</a:t>
            </a:r>
            <a:endParaRPr lang="tr-TR" sz="2800" dirty="0">
              <a:latin typeface="Times New Roman" panose="02020603050405020304" pitchFamily="18" charset="0"/>
              <a:ea typeface="Times New Roman" panose="02020603050405020304" pitchFamily="18" charset="0"/>
            </a:endParaRPr>
          </a:p>
          <a:p>
            <a:pPr marL="342900" lvl="0" indent="-342900" algn="just">
              <a:lnSpc>
                <a:spcPct val="115000"/>
              </a:lnSpc>
              <a:spcBef>
                <a:spcPts val="600"/>
              </a:spcBef>
              <a:spcAft>
                <a:spcPts val="600"/>
              </a:spcAft>
              <a:buFont typeface="Times New Roman" panose="02020603050405020304" pitchFamily="18" charset="0"/>
              <a:buChar char="•"/>
            </a:pPr>
            <a:r>
              <a:rPr lang="tr-TR" sz="2800" dirty="0">
                <a:solidFill>
                  <a:srgbClr val="1F1A17"/>
                </a:solidFill>
                <a:latin typeface="Times New Roman" panose="02020603050405020304" pitchFamily="18" charset="0"/>
                <a:ea typeface="Times New Roman" panose="02020603050405020304" pitchFamily="18" charset="0"/>
              </a:rPr>
              <a:t>Bir sessiz, bir sesli ve bir sessizden oluşan hece (ZSZ): bak</a:t>
            </a:r>
            <a:endParaRPr lang="tr-TR" sz="2800" dirty="0">
              <a:latin typeface="Times New Roman" panose="02020603050405020304" pitchFamily="18" charset="0"/>
              <a:ea typeface="Times New Roman" panose="02020603050405020304" pitchFamily="18" charset="0"/>
            </a:endParaRPr>
          </a:p>
          <a:p>
            <a:pPr marL="342900" lvl="0" indent="-342900" algn="just">
              <a:lnSpc>
                <a:spcPct val="115000"/>
              </a:lnSpc>
              <a:spcBef>
                <a:spcPts val="600"/>
              </a:spcBef>
              <a:spcAft>
                <a:spcPts val="600"/>
              </a:spcAft>
              <a:buFont typeface="Times New Roman" panose="02020603050405020304" pitchFamily="18" charset="0"/>
              <a:buChar char="•"/>
            </a:pPr>
            <a:r>
              <a:rPr lang="tr-TR" sz="2800" dirty="0">
                <a:solidFill>
                  <a:srgbClr val="1F1A17"/>
                </a:solidFill>
                <a:latin typeface="Times New Roman" panose="02020603050405020304" pitchFamily="18" charset="0"/>
                <a:ea typeface="Times New Roman" panose="02020603050405020304" pitchFamily="18" charset="0"/>
              </a:rPr>
              <a:t>Bir sesli ve iki sessizden oluşan hece yapısı (SZZ): ilk</a:t>
            </a:r>
            <a:endParaRPr lang="tr-TR" sz="2800" dirty="0">
              <a:latin typeface="Times New Roman" panose="02020603050405020304" pitchFamily="18" charset="0"/>
              <a:ea typeface="Times New Roman" panose="02020603050405020304" pitchFamily="18" charset="0"/>
            </a:endParaRPr>
          </a:p>
          <a:p>
            <a:pPr marL="342900" lvl="0" indent="-342900" algn="just">
              <a:lnSpc>
                <a:spcPct val="115000"/>
              </a:lnSpc>
              <a:spcBef>
                <a:spcPts val="600"/>
              </a:spcBef>
              <a:spcAft>
                <a:spcPts val="600"/>
              </a:spcAft>
              <a:buFont typeface="Times New Roman" panose="02020603050405020304" pitchFamily="18" charset="0"/>
              <a:buChar char="•"/>
            </a:pPr>
            <a:r>
              <a:rPr lang="tr-TR" sz="2800" dirty="0">
                <a:solidFill>
                  <a:srgbClr val="1F1A17"/>
                </a:solidFill>
                <a:latin typeface="Times New Roman" panose="02020603050405020304" pitchFamily="18" charset="0"/>
                <a:ea typeface="Times New Roman" panose="02020603050405020304" pitchFamily="18" charset="0"/>
              </a:rPr>
              <a:t>Bir sessiz, bir sesli ve iki sessizden oluşan hece (ZSZZ): kırk</a:t>
            </a:r>
            <a:endParaRPr lang="tr-T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40360703"/>
      </p:ext>
    </p:extLst>
  </p:cSld>
  <p:clrMapOvr>
    <a:masterClrMapping/>
  </p:clrMapOvr>
  <p:transition spd="med">
    <p:cover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10" name="Rectangle 8"/>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11" name="Diyagram 10"/>
          <p:cNvGraphicFramePr/>
          <p:nvPr>
            <p:extLst>
              <p:ext uri="{D42A27DB-BD31-4B8C-83A1-F6EECF244321}">
                <p14:modId xmlns:p14="http://schemas.microsoft.com/office/powerpoint/2010/main" val="3713314729"/>
              </p:ext>
            </p:extLst>
          </p:nvPr>
        </p:nvGraphicFramePr>
        <p:xfrm>
          <a:off x="261258" y="1439659"/>
          <a:ext cx="9012744" cy="42209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Rectangle 9"/>
          <p:cNvSpPr>
            <a:spLocks noChangeArrowheads="1"/>
          </p:cNvSpPr>
          <p:nvPr/>
        </p:nvSpPr>
        <p:spPr bwMode="auto">
          <a:xfrm>
            <a:off x="261258" y="6054320"/>
            <a:ext cx="568959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49263" algn="just"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Şekil 2. Dünya dillerindeki hece yapıları ve kullanım sıklıkları</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5386228"/>
      </p:ext>
    </p:extLst>
  </p:cSld>
  <p:clrMapOvr>
    <a:masterClrMapping/>
  </p:clrMapOvr>
  <p:transition spd="med">
    <p:cover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kumimoji="0" lang="tr-TR" altLang="tr-TR" sz="11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Grafik 3. </a:t>
            </a:r>
            <a:r>
              <a:rPr lang="tr-TR" sz="1100" dirty="0">
                <a:solidFill>
                  <a:srgbClr val="000000"/>
                </a:solidFill>
                <a:latin typeface="Arial" panose="020B0604020202020204" pitchFamily="34" charset="0"/>
                <a:ea typeface="Times New Roman" panose="02020603050405020304" pitchFamily="18" charset="0"/>
              </a:rPr>
              <a:t>Türkçe Sözlük ve metinlerdeki hecelerin yapı, tür ve kullanımı</a:t>
            </a:r>
            <a:endParaRPr lang="tr-TR" altLang="tr-TR" sz="1100" dirty="0">
              <a:solidFill>
                <a:srgbClr val="000000"/>
              </a:solidFill>
              <a:latin typeface="Arial" panose="020B0604020202020204" pitchFamily="34" charset="0"/>
              <a:ea typeface="Times New Roman" panose="02020603050405020304" pitchFamily="18" charset="0"/>
            </a:endParaRPr>
          </a:p>
        </p:txBody>
      </p:sp>
      <p:pic>
        <p:nvPicPr>
          <p:cNvPr id="6" name="Resim 5"/>
          <p:cNvPicPr/>
          <p:nvPr/>
        </p:nvPicPr>
        <p:blipFill>
          <a:blip r:embed="rId2">
            <a:extLst>
              <a:ext uri="{28A0092B-C50C-407E-A947-70E740481C1C}">
                <a14:useLocalDpi xmlns:a14="http://schemas.microsoft.com/office/drawing/2010/main" val="0"/>
              </a:ext>
            </a:extLst>
          </a:blip>
          <a:srcRect/>
          <a:stretch>
            <a:fillRect/>
          </a:stretch>
        </p:blipFill>
        <p:spPr bwMode="auto">
          <a:xfrm>
            <a:off x="827314" y="1509486"/>
            <a:ext cx="8287657" cy="4122057"/>
          </a:xfrm>
          <a:prstGeom prst="rect">
            <a:avLst/>
          </a:prstGeom>
          <a:noFill/>
        </p:spPr>
      </p:pic>
    </p:spTree>
    <p:extLst>
      <p:ext uri="{BB962C8B-B14F-4D97-AF65-F5344CB8AC3E}">
        <p14:creationId xmlns:p14="http://schemas.microsoft.com/office/powerpoint/2010/main" val="2741063228"/>
      </p:ext>
    </p:extLst>
  </p:cSld>
  <p:clrMapOvr>
    <a:masterClrMapping/>
  </p:clrMapOvr>
  <p:transition spd="med">
    <p:cover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10. Çeşitli dillerde hece türleri ve kullanım sıklıkları </a:t>
            </a:r>
          </a:p>
        </p:txBody>
      </p:sp>
      <p:pic>
        <p:nvPicPr>
          <p:cNvPr id="6" name="Resim 5"/>
          <p:cNvPicPr/>
          <p:nvPr/>
        </p:nvPicPr>
        <p:blipFill>
          <a:blip r:embed="rId2">
            <a:extLst>
              <a:ext uri="{28A0092B-C50C-407E-A947-70E740481C1C}">
                <a14:useLocalDpi xmlns:a14="http://schemas.microsoft.com/office/drawing/2010/main" val="0"/>
              </a:ext>
            </a:extLst>
          </a:blip>
          <a:srcRect/>
          <a:stretch>
            <a:fillRect/>
          </a:stretch>
        </p:blipFill>
        <p:spPr bwMode="auto">
          <a:xfrm>
            <a:off x="677334" y="1475468"/>
            <a:ext cx="8596668" cy="4112532"/>
          </a:xfrm>
          <a:prstGeom prst="rect">
            <a:avLst/>
          </a:prstGeom>
          <a:noFill/>
        </p:spPr>
      </p:pic>
    </p:spTree>
    <p:extLst>
      <p:ext uri="{BB962C8B-B14F-4D97-AF65-F5344CB8AC3E}">
        <p14:creationId xmlns:p14="http://schemas.microsoft.com/office/powerpoint/2010/main" val="394683438"/>
      </p:ext>
    </p:extLst>
  </p:cSld>
  <p:clrMapOvr>
    <a:masterClrMapping/>
  </p:clrMapOvr>
  <p:transition spd="med">
    <p:cover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latin typeface="Arial" panose="020B0604020202020204" pitchFamily="34" charset="0"/>
                <a:cs typeface="Arial" panose="020B0604020202020204" pitchFamily="34" charset="0"/>
              </a:rPr>
              <a:t>  Dünya Dilleri</a:t>
            </a:r>
            <a:endParaRPr lang="tr-TR" b="1" dirty="0">
              <a:solidFill>
                <a:schemeClr val="accent2"/>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77333" y="1423851"/>
            <a:ext cx="10595913" cy="4989828"/>
          </a:xfrm>
        </p:spPr>
        <p:txBody>
          <a:bodyPr>
            <a:normAutofit fontScale="85000" lnSpcReduction="20000"/>
          </a:bodyPr>
          <a:lstStyle/>
          <a:p>
            <a:pPr marL="0" indent="0">
              <a:buNone/>
            </a:pPr>
            <a:r>
              <a:rPr lang="tr-TR" sz="3100" dirty="0" smtClean="0">
                <a:solidFill>
                  <a:schemeClr val="tx1"/>
                </a:solidFill>
                <a:latin typeface="Arial" panose="020B0604020202020204" pitchFamily="34" charset="0"/>
                <a:cs typeface="Arial" panose="020B0604020202020204" pitchFamily="34" charset="0"/>
              </a:rPr>
              <a:t>    UNESCO  </a:t>
            </a:r>
            <a:r>
              <a:rPr lang="tr-TR" sz="3100" dirty="0">
                <a:solidFill>
                  <a:schemeClr val="tx1"/>
                </a:solidFill>
                <a:latin typeface="Arial" panose="020B0604020202020204" pitchFamily="34" charset="0"/>
                <a:cs typeface="Arial" panose="020B0604020202020204" pitchFamily="34" charset="0"/>
              </a:rPr>
              <a:t>2009 </a:t>
            </a:r>
            <a:r>
              <a:rPr lang="tr-TR" sz="3100" dirty="0" smtClean="0">
                <a:solidFill>
                  <a:schemeClr val="tx1"/>
                </a:solidFill>
                <a:latin typeface="Arial" panose="020B0604020202020204" pitchFamily="34" charset="0"/>
                <a:cs typeface="Arial" panose="020B0604020202020204" pitchFamily="34" charset="0"/>
              </a:rPr>
              <a:t> </a:t>
            </a:r>
            <a:r>
              <a:rPr lang="tr-TR" sz="3100" b="1" dirty="0">
                <a:solidFill>
                  <a:schemeClr val="tx1"/>
                </a:solidFill>
                <a:latin typeface="Arial" panose="020B0604020202020204" pitchFamily="34" charset="0"/>
                <a:cs typeface="Arial" panose="020B0604020202020204" pitchFamily="34" charset="0"/>
              </a:rPr>
              <a:t>‘</a:t>
            </a:r>
            <a:r>
              <a:rPr lang="tr-TR" sz="3100" dirty="0">
                <a:solidFill>
                  <a:schemeClr val="tx1"/>
                </a:solidFill>
                <a:latin typeface="Arial" panose="020B0604020202020204" pitchFamily="34" charset="0"/>
                <a:cs typeface="Arial" panose="020B0604020202020204" pitchFamily="34" charset="0"/>
              </a:rPr>
              <a:t>Dünya Dil </a:t>
            </a:r>
            <a:r>
              <a:rPr lang="tr-TR" sz="3100" dirty="0" smtClean="0">
                <a:solidFill>
                  <a:schemeClr val="tx1"/>
                </a:solidFill>
                <a:latin typeface="Arial" panose="020B0604020202020204" pitchFamily="34" charset="0"/>
                <a:cs typeface="Arial" panose="020B0604020202020204" pitchFamily="34" charset="0"/>
              </a:rPr>
              <a:t>Atlasına  göre;</a:t>
            </a:r>
          </a:p>
          <a:p>
            <a:pPr>
              <a:buFont typeface="Wingdings" panose="05000000000000000000" pitchFamily="2" charset="2"/>
              <a:buChar char="Ø"/>
            </a:pPr>
            <a:r>
              <a:rPr lang="tr-TR" sz="3100" dirty="0">
                <a:solidFill>
                  <a:schemeClr val="tx1"/>
                </a:solidFill>
                <a:latin typeface="Arial" panose="020B0604020202020204" pitchFamily="34" charset="0"/>
                <a:cs typeface="Arial" panose="020B0604020202020204" pitchFamily="34" charset="0"/>
              </a:rPr>
              <a:t>D</a:t>
            </a:r>
            <a:r>
              <a:rPr lang="tr-TR" sz="3100" dirty="0" smtClean="0">
                <a:solidFill>
                  <a:schemeClr val="tx1"/>
                </a:solidFill>
                <a:latin typeface="Arial" panose="020B0604020202020204" pitchFamily="34" charset="0"/>
                <a:cs typeface="Arial" panose="020B0604020202020204" pitchFamily="34" charset="0"/>
              </a:rPr>
              <a:t>ünyamızda  </a:t>
            </a:r>
            <a:r>
              <a:rPr lang="tr-TR" sz="3100" dirty="0">
                <a:solidFill>
                  <a:schemeClr val="tx1"/>
                </a:solidFill>
                <a:latin typeface="Arial" panose="020B0604020202020204" pitchFamily="34" charset="0"/>
                <a:cs typeface="Arial" panose="020B0604020202020204" pitchFamily="34" charset="0"/>
              </a:rPr>
              <a:t>6 000 civarında dil vardır. </a:t>
            </a:r>
            <a:endParaRPr lang="tr-TR" sz="3100" dirty="0" smtClean="0">
              <a:solidFill>
                <a:schemeClr val="tx1"/>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tr-TR" sz="3100" dirty="0" smtClean="0">
                <a:solidFill>
                  <a:schemeClr val="tx1"/>
                </a:solidFill>
                <a:latin typeface="Arial" panose="020B0604020202020204" pitchFamily="34" charset="0"/>
                <a:cs typeface="Arial" panose="020B0604020202020204" pitchFamily="34" charset="0"/>
              </a:rPr>
              <a:t>Bunun %</a:t>
            </a:r>
            <a:r>
              <a:rPr lang="tr-TR" sz="3100" dirty="0">
                <a:solidFill>
                  <a:schemeClr val="tx1"/>
                </a:solidFill>
                <a:latin typeface="Arial" panose="020B0604020202020204" pitchFamily="34" charset="0"/>
                <a:cs typeface="Arial" panose="020B0604020202020204" pitchFamily="34" charset="0"/>
              </a:rPr>
              <a:t>3 ‘</a:t>
            </a:r>
            <a:r>
              <a:rPr lang="tr-TR" sz="3100" dirty="0" smtClean="0">
                <a:solidFill>
                  <a:schemeClr val="tx1"/>
                </a:solidFill>
                <a:latin typeface="Arial" panose="020B0604020202020204" pitchFamily="34" charset="0"/>
                <a:cs typeface="Arial" panose="020B0604020202020204" pitchFamily="34" charset="0"/>
              </a:rPr>
              <a:t>ünü  </a:t>
            </a:r>
            <a:r>
              <a:rPr lang="tr-TR" sz="3100" dirty="0">
                <a:solidFill>
                  <a:schemeClr val="tx1"/>
                </a:solidFill>
                <a:latin typeface="Arial" panose="020B0604020202020204" pitchFamily="34" charset="0"/>
                <a:cs typeface="Arial" panose="020B0604020202020204" pitchFamily="34" charset="0"/>
              </a:rPr>
              <a:t>dünya nüfusunun % 96’ </a:t>
            </a:r>
            <a:r>
              <a:rPr lang="tr-TR" sz="3100" dirty="0" smtClean="0">
                <a:solidFill>
                  <a:schemeClr val="tx1"/>
                </a:solidFill>
                <a:latin typeface="Arial" panose="020B0604020202020204" pitchFamily="34" charset="0"/>
                <a:cs typeface="Arial" panose="020B0604020202020204" pitchFamily="34" charset="0"/>
              </a:rPr>
              <a:t>sı kullanıyor.</a:t>
            </a:r>
          </a:p>
          <a:p>
            <a:pPr>
              <a:buFont typeface="Wingdings" panose="05000000000000000000" pitchFamily="2" charset="2"/>
              <a:buChar char="Ø"/>
            </a:pPr>
            <a:endParaRPr lang="tr-TR" sz="3100" dirty="0" smtClean="0">
              <a:solidFill>
                <a:schemeClr val="tx1"/>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tr-TR" sz="3100" dirty="0" smtClean="0">
                <a:solidFill>
                  <a:schemeClr val="tx1"/>
                </a:solidFill>
                <a:latin typeface="Arial" panose="020B0604020202020204" pitchFamily="34" charset="0"/>
                <a:cs typeface="Arial" panose="020B0604020202020204" pitchFamily="34" charset="0"/>
              </a:rPr>
              <a:t>Dünya nüfusunun çoğu 10 dili, </a:t>
            </a:r>
            <a:r>
              <a:rPr lang="tr-TR" sz="3100" dirty="0">
                <a:solidFill>
                  <a:schemeClr val="tx1"/>
                </a:solidFill>
                <a:latin typeface="Arial" panose="020B0604020202020204" pitchFamily="34" charset="0"/>
                <a:cs typeface="Arial" panose="020B0604020202020204" pitchFamily="34" charset="0"/>
              </a:rPr>
              <a:t>yarıdan fazlası </a:t>
            </a:r>
            <a:r>
              <a:rPr lang="tr-TR" sz="3100" dirty="0" smtClean="0">
                <a:solidFill>
                  <a:schemeClr val="tx1"/>
                </a:solidFill>
                <a:latin typeface="Arial" panose="020B0604020202020204" pitchFamily="34" charset="0"/>
                <a:cs typeface="Arial" panose="020B0604020202020204" pitchFamily="34" charset="0"/>
              </a:rPr>
              <a:t> </a:t>
            </a:r>
            <a:r>
              <a:rPr lang="tr-TR" sz="3100" dirty="0">
                <a:solidFill>
                  <a:schemeClr val="tx1"/>
                </a:solidFill>
                <a:latin typeface="Arial" panose="020B0604020202020204" pitchFamily="34" charset="0"/>
                <a:cs typeface="Arial" panose="020B0604020202020204" pitchFamily="34" charset="0"/>
              </a:rPr>
              <a:t>8 </a:t>
            </a:r>
            <a:r>
              <a:rPr lang="tr-TR" sz="3100" dirty="0" smtClean="0">
                <a:solidFill>
                  <a:schemeClr val="tx1"/>
                </a:solidFill>
                <a:latin typeface="Arial" panose="020B0604020202020204" pitchFamily="34" charset="0"/>
                <a:cs typeface="Arial" panose="020B0604020202020204" pitchFamily="34" charset="0"/>
              </a:rPr>
              <a:t>dili kullanıyor. </a:t>
            </a:r>
          </a:p>
          <a:p>
            <a:pPr>
              <a:buFont typeface="Wingdings" panose="05000000000000000000" pitchFamily="2" charset="2"/>
              <a:buChar char="Ø"/>
            </a:pPr>
            <a:r>
              <a:rPr lang="tr-TR" sz="3100" dirty="0" smtClean="0">
                <a:solidFill>
                  <a:schemeClr val="tx1"/>
                </a:solidFill>
                <a:latin typeface="Arial" panose="020B0604020202020204" pitchFamily="34" charset="0"/>
                <a:cs typeface="Arial" panose="020B0604020202020204" pitchFamily="34" charset="0"/>
              </a:rPr>
              <a:t>Çince</a:t>
            </a:r>
            <a:r>
              <a:rPr lang="tr-TR" sz="3100" dirty="0">
                <a:solidFill>
                  <a:schemeClr val="tx1"/>
                </a:solidFill>
                <a:latin typeface="Arial" panose="020B0604020202020204" pitchFamily="34" charset="0"/>
                <a:cs typeface="Arial" panose="020B0604020202020204" pitchFamily="34" charset="0"/>
              </a:rPr>
              <a:t>, İngilizce, Hintçe, İspanyolca, Rusça, Arapça, Portekizce ve </a:t>
            </a:r>
            <a:r>
              <a:rPr lang="tr-TR" sz="3100" dirty="0" smtClean="0">
                <a:solidFill>
                  <a:schemeClr val="tx1"/>
                </a:solidFill>
                <a:latin typeface="Arial" panose="020B0604020202020204" pitchFamily="34" charset="0"/>
                <a:cs typeface="Arial" panose="020B0604020202020204" pitchFamily="34" charset="0"/>
              </a:rPr>
              <a:t>Fransızca kullanılıyor.</a:t>
            </a:r>
          </a:p>
          <a:p>
            <a:pPr marL="0" indent="0">
              <a:buNone/>
            </a:pPr>
            <a:endParaRPr lang="tr-TR" sz="3100" dirty="0" smtClean="0">
              <a:solidFill>
                <a:schemeClr val="tx1"/>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tr-TR" sz="3100" dirty="0">
                <a:solidFill>
                  <a:schemeClr val="tx1"/>
                </a:solidFill>
                <a:latin typeface="Arial" panose="020B0604020202020204" pitchFamily="34" charset="0"/>
                <a:cs typeface="Arial" panose="020B0604020202020204" pitchFamily="34" charset="0"/>
              </a:rPr>
              <a:t>ilk  üç sırayı İngilizce, Fransızca ve İspanyolca </a:t>
            </a:r>
            <a:r>
              <a:rPr lang="tr-TR" sz="3100" dirty="0" smtClean="0">
                <a:solidFill>
                  <a:schemeClr val="tx1"/>
                </a:solidFill>
                <a:latin typeface="Arial" panose="020B0604020202020204" pitchFamily="34" charset="0"/>
                <a:cs typeface="Arial" panose="020B0604020202020204" pitchFamily="34" charset="0"/>
              </a:rPr>
              <a:t>alıyor. Ardından </a:t>
            </a:r>
          </a:p>
          <a:p>
            <a:pPr>
              <a:buFont typeface="Wingdings" panose="05000000000000000000" pitchFamily="2" charset="2"/>
              <a:buChar char="Ø"/>
            </a:pPr>
            <a:r>
              <a:rPr lang="tr-TR" sz="3100" dirty="0" smtClean="0">
                <a:solidFill>
                  <a:schemeClr val="tx1"/>
                </a:solidFill>
                <a:latin typeface="Arial" panose="020B0604020202020204" pitchFamily="34" charset="0"/>
                <a:cs typeface="Arial" panose="020B0604020202020204" pitchFamily="34" charset="0"/>
              </a:rPr>
              <a:t> </a:t>
            </a:r>
            <a:r>
              <a:rPr lang="tr-TR" sz="3100" dirty="0">
                <a:solidFill>
                  <a:schemeClr val="tx1"/>
                </a:solidFill>
                <a:latin typeface="Arial" panose="020B0604020202020204" pitchFamily="34" charset="0"/>
                <a:cs typeface="Arial" panose="020B0604020202020204" pitchFamily="34" charset="0"/>
              </a:rPr>
              <a:t>Rusça, Arapça, Çince, Almanca, Japonca, Portekizce ve Hintçe </a:t>
            </a:r>
            <a:r>
              <a:rPr lang="tr-TR" sz="3100" dirty="0" smtClean="0">
                <a:solidFill>
                  <a:schemeClr val="tx1"/>
                </a:solidFill>
                <a:latin typeface="Arial" panose="020B0604020202020204" pitchFamily="34" charset="0"/>
                <a:cs typeface="Arial" panose="020B0604020202020204" pitchFamily="34" charset="0"/>
              </a:rPr>
              <a:t>geliyor.</a:t>
            </a:r>
            <a:endParaRPr lang="tr-TR" sz="3100" dirty="0">
              <a:solidFill>
                <a:schemeClr val="tx1"/>
              </a:solidFill>
              <a:latin typeface="Arial" panose="020B0604020202020204" pitchFamily="34" charset="0"/>
              <a:cs typeface="Arial" panose="020B0604020202020204" pitchFamily="34" charset="0"/>
            </a:endParaRPr>
          </a:p>
          <a:p>
            <a:pPr>
              <a:buFont typeface="Wingdings" panose="05000000000000000000" pitchFamily="2" charset="2"/>
              <a:buChar char="Ø"/>
            </a:pPr>
            <a:endParaRPr lang="tr-TR" dirty="0">
              <a:solidFill>
                <a:schemeClr val="tx1"/>
              </a:solidFill>
            </a:endParaRPr>
          </a:p>
        </p:txBody>
      </p:sp>
    </p:spTree>
    <p:extLst>
      <p:ext uri="{BB962C8B-B14F-4D97-AF65-F5344CB8AC3E}">
        <p14:creationId xmlns:p14="http://schemas.microsoft.com/office/powerpoint/2010/main" val="3837330580"/>
      </p:ext>
    </p:extLst>
  </p:cSld>
  <p:clrMapOvr>
    <a:masterClrMapping/>
  </p:clrMapOvr>
  <p:transition spd="med">
    <p:cover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kumimoji="0" lang="tr-TR" altLang="tr-TR" sz="11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Grafik 3. </a:t>
            </a:r>
            <a:r>
              <a:rPr lang="tr-TR" sz="1100" dirty="0">
                <a:solidFill>
                  <a:srgbClr val="000000"/>
                </a:solidFill>
                <a:latin typeface="Arial" panose="020B0604020202020204" pitchFamily="34" charset="0"/>
                <a:ea typeface="Times New Roman" panose="02020603050405020304" pitchFamily="18" charset="0"/>
              </a:rPr>
              <a:t>Türkçe hecelerin yapı, tür ve kullanım ortalaması</a:t>
            </a:r>
            <a:endParaRPr lang="tr-TR" altLang="tr-TR" sz="1100" dirty="0">
              <a:solidFill>
                <a:srgbClr val="000000"/>
              </a:solidFill>
              <a:latin typeface="Arial" panose="020B0604020202020204" pitchFamily="34" charset="0"/>
              <a:ea typeface="Times New Roman" panose="02020603050405020304" pitchFamily="18" charset="0"/>
            </a:endParaRPr>
          </a:p>
        </p:txBody>
      </p:sp>
      <p:pic>
        <p:nvPicPr>
          <p:cNvPr id="3" name="Resim 2"/>
          <p:cNvPicPr>
            <a:picLocks noChangeAspect="1"/>
          </p:cNvPicPr>
          <p:nvPr/>
        </p:nvPicPr>
        <p:blipFill>
          <a:blip r:embed="rId2"/>
          <a:stretch>
            <a:fillRect/>
          </a:stretch>
        </p:blipFill>
        <p:spPr>
          <a:xfrm>
            <a:off x="1220163" y="1629973"/>
            <a:ext cx="7052980" cy="4239292"/>
          </a:xfrm>
          <a:prstGeom prst="rect">
            <a:avLst/>
          </a:prstGeom>
        </p:spPr>
      </p:pic>
    </p:spTree>
    <p:extLst>
      <p:ext uri="{BB962C8B-B14F-4D97-AF65-F5344CB8AC3E}">
        <p14:creationId xmlns:p14="http://schemas.microsoft.com/office/powerpoint/2010/main" val="3201126373"/>
      </p:ext>
    </p:extLst>
  </p:cSld>
  <p:clrMapOvr>
    <a:masterClrMapping/>
  </p:clrMapOvr>
  <p:transition spd="med">
    <p:cover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11. Çeşitli dillerde sık kullanılan hece türü ve oranları </a:t>
            </a:r>
          </a:p>
        </p:txBody>
      </p:sp>
      <p:pic>
        <p:nvPicPr>
          <p:cNvPr id="7" name="Resim 6"/>
          <p:cNvPicPr/>
          <p:nvPr/>
        </p:nvPicPr>
        <p:blipFill>
          <a:blip r:embed="rId2">
            <a:extLst>
              <a:ext uri="{28A0092B-C50C-407E-A947-70E740481C1C}">
                <a14:useLocalDpi xmlns:a14="http://schemas.microsoft.com/office/drawing/2010/main" val="0"/>
              </a:ext>
            </a:extLst>
          </a:blip>
          <a:srcRect/>
          <a:stretch>
            <a:fillRect/>
          </a:stretch>
        </p:blipFill>
        <p:spPr bwMode="auto">
          <a:xfrm>
            <a:off x="677333" y="1452109"/>
            <a:ext cx="8307009" cy="4252005"/>
          </a:xfrm>
          <a:prstGeom prst="rect">
            <a:avLst/>
          </a:prstGeom>
          <a:noFill/>
        </p:spPr>
      </p:pic>
    </p:spTree>
    <p:extLst>
      <p:ext uri="{BB962C8B-B14F-4D97-AF65-F5344CB8AC3E}">
        <p14:creationId xmlns:p14="http://schemas.microsoft.com/office/powerpoint/2010/main" val="3091167293"/>
      </p:ext>
    </p:extLst>
  </p:cSld>
  <p:clrMapOvr>
    <a:masterClrMapping/>
  </p:clrMapOvr>
  <p:transition spd="med">
    <p:cover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kumimoji="0" lang="tr-TR" altLang="tr-TR" sz="11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Grafik 3. </a:t>
            </a:r>
            <a:r>
              <a:rPr lang="tr-TR" sz="1100" dirty="0">
                <a:solidFill>
                  <a:srgbClr val="000000"/>
                </a:solidFill>
                <a:latin typeface="Arial" panose="020B0604020202020204" pitchFamily="34" charset="0"/>
                <a:ea typeface="Times New Roman" panose="02020603050405020304" pitchFamily="18" charset="0"/>
              </a:rPr>
              <a:t>Türkçe hecelerin harf sayıları</a:t>
            </a:r>
            <a:endParaRPr lang="tr-TR" altLang="tr-TR" sz="1100" dirty="0">
              <a:solidFill>
                <a:srgbClr val="000000"/>
              </a:solidFill>
              <a:latin typeface="Arial" panose="020B0604020202020204" pitchFamily="34" charset="0"/>
              <a:ea typeface="Times New Roman" panose="02020603050405020304" pitchFamily="18" charset="0"/>
            </a:endParaRPr>
          </a:p>
        </p:txBody>
      </p:sp>
      <p:pic>
        <p:nvPicPr>
          <p:cNvPr id="6" name="Resim 5"/>
          <p:cNvPicPr/>
          <p:nvPr/>
        </p:nvPicPr>
        <p:blipFill>
          <a:blip r:embed="rId2">
            <a:extLst>
              <a:ext uri="{28A0092B-C50C-407E-A947-70E740481C1C}">
                <a14:useLocalDpi xmlns:a14="http://schemas.microsoft.com/office/drawing/2010/main" val="0"/>
              </a:ext>
            </a:extLst>
          </a:blip>
          <a:srcRect/>
          <a:stretch>
            <a:fillRect/>
          </a:stretch>
        </p:blipFill>
        <p:spPr bwMode="auto">
          <a:xfrm>
            <a:off x="915307" y="1589067"/>
            <a:ext cx="7793263" cy="4100533"/>
          </a:xfrm>
          <a:prstGeom prst="rect">
            <a:avLst/>
          </a:prstGeom>
          <a:noFill/>
        </p:spPr>
      </p:pic>
    </p:spTree>
    <p:extLst>
      <p:ext uri="{BB962C8B-B14F-4D97-AF65-F5344CB8AC3E}">
        <p14:creationId xmlns:p14="http://schemas.microsoft.com/office/powerpoint/2010/main" val="120434779"/>
      </p:ext>
    </p:extLst>
  </p:cSld>
  <p:clrMapOvr>
    <a:masterClrMapping/>
  </p:clrMapOvr>
  <p:transition spd="med">
    <p:cover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8" y="5943247"/>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latin typeface="Arial" panose="020B0604020202020204" pitchFamily="34" charset="0"/>
                <a:ea typeface="Times New Roman" panose="02020603050405020304" pitchFamily="18" charset="0"/>
              </a:rPr>
              <a:t>Şekil 3. İlk yirmi sırada yer alan heceler</a:t>
            </a:r>
            <a:endParaRPr lang="tr-TR" altLang="tr-TR" dirty="0">
              <a:latin typeface="Arial" panose="020B0604020202020204" pitchFamily="34" charset="0"/>
            </a:endParaRPr>
          </a:p>
        </p:txBody>
      </p:sp>
      <p:graphicFrame>
        <p:nvGraphicFramePr>
          <p:cNvPr id="9" name="Diyagram 8"/>
          <p:cNvGraphicFramePr/>
          <p:nvPr>
            <p:extLst>
              <p:ext uri="{D42A27DB-BD31-4B8C-83A1-F6EECF244321}">
                <p14:modId xmlns:p14="http://schemas.microsoft.com/office/powerpoint/2010/main" val="2526135880"/>
              </p:ext>
            </p:extLst>
          </p:nvPr>
        </p:nvGraphicFramePr>
        <p:xfrm>
          <a:off x="537029" y="1487714"/>
          <a:ext cx="8736973" cy="42744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1097558"/>
      </p:ext>
    </p:extLst>
  </p:cSld>
  <p:clrMapOvr>
    <a:masterClrMapping/>
  </p:clrMapOvr>
  <p:transition spd="med">
    <p:cover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7. Türkçe açık ve kapalı hecelerin dağılımı</a:t>
            </a:r>
          </a:p>
        </p:txBody>
      </p:sp>
      <p:pic>
        <p:nvPicPr>
          <p:cNvPr id="7" name="Resim 6"/>
          <p:cNvPicPr/>
          <p:nvPr/>
        </p:nvPicPr>
        <p:blipFill>
          <a:blip r:embed="rId2">
            <a:extLst>
              <a:ext uri="{28A0092B-C50C-407E-A947-70E740481C1C}">
                <a14:useLocalDpi xmlns:a14="http://schemas.microsoft.com/office/drawing/2010/main" val="0"/>
              </a:ext>
            </a:extLst>
          </a:blip>
          <a:srcRect/>
          <a:stretch>
            <a:fillRect/>
          </a:stretch>
        </p:blipFill>
        <p:spPr bwMode="auto">
          <a:xfrm>
            <a:off x="677334" y="1439271"/>
            <a:ext cx="7828038" cy="4429993"/>
          </a:xfrm>
          <a:prstGeom prst="rect">
            <a:avLst/>
          </a:prstGeom>
          <a:noFill/>
        </p:spPr>
      </p:pic>
    </p:spTree>
    <p:extLst>
      <p:ext uri="{BB962C8B-B14F-4D97-AF65-F5344CB8AC3E}">
        <p14:creationId xmlns:p14="http://schemas.microsoft.com/office/powerpoint/2010/main" val="455254341"/>
      </p:ext>
    </p:extLst>
  </p:cSld>
  <p:clrMapOvr>
    <a:masterClrMapping/>
  </p:clrMapOvr>
  <p:transition spd="med">
    <p:cover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12. Çeşitli dillerde sık kullanılan açık ve kapalı hece oranları </a:t>
            </a:r>
          </a:p>
        </p:txBody>
      </p:sp>
      <p:pic>
        <p:nvPicPr>
          <p:cNvPr id="6" name="Resim 5"/>
          <p:cNvPicPr/>
          <p:nvPr/>
        </p:nvPicPr>
        <p:blipFill>
          <a:blip r:embed="rId2">
            <a:extLst>
              <a:ext uri="{28A0092B-C50C-407E-A947-70E740481C1C}">
                <a14:useLocalDpi xmlns:a14="http://schemas.microsoft.com/office/drawing/2010/main" val="0"/>
              </a:ext>
            </a:extLst>
          </a:blip>
          <a:srcRect/>
          <a:stretch>
            <a:fillRect/>
          </a:stretch>
        </p:blipFill>
        <p:spPr bwMode="auto">
          <a:xfrm>
            <a:off x="677333" y="1452562"/>
            <a:ext cx="8423123" cy="4416703"/>
          </a:xfrm>
          <a:prstGeom prst="rect">
            <a:avLst/>
          </a:prstGeom>
          <a:noFill/>
        </p:spPr>
      </p:pic>
    </p:spTree>
    <p:extLst>
      <p:ext uri="{BB962C8B-B14F-4D97-AF65-F5344CB8AC3E}">
        <p14:creationId xmlns:p14="http://schemas.microsoft.com/office/powerpoint/2010/main" val="2190400692"/>
      </p:ext>
    </p:extLst>
  </p:cSld>
  <p:clrMapOvr>
    <a:masterClrMapping/>
  </p:clrMapOvr>
  <p:transition spd="med">
    <p:cover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8. Türkçe sözlük ve metinlerde kullanılan heceler</a:t>
            </a:r>
          </a:p>
        </p:txBody>
      </p:sp>
      <p:pic>
        <p:nvPicPr>
          <p:cNvPr id="6" name="Resim 5"/>
          <p:cNvPicPr/>
          <p:nvPr/>
        </p:nvPicPr>
        <p:blipFill>
          <a:blip r:embed="rId2">
            <a:extLst>
              <a:ext uri="{28A0092B-C50C-407E-A947-70E740481C1C}">
                <a14:useLocalDpi xmlns:a14="http://schemas.microsoft.com/office/drawing/2010/main" val="0"/>
              </a:ext>
            </a:extLst>
          </a:blip>
          <a:srcRect/>
          <a:stretch>
            <a:fillRect/>
          </a:stretch>
        </p:blipFill>
        <p:spPr bwMode="auto">
          <a:xfrm>
            <a:off x="677334" y="1418251"/>
            <a:ext cx="7987695" cy="4198777"/>
          </a:xfrm>
          <a:prstGeom prst="rect">
            <a:avLst/>
          </a:prstGeom>
          <a:noFill/>
        </p:spPr>
      </p:pic>
    </p:spTree>
    <p:extLst>
      <p:ext uri="{BB962C8B-B14F-4D97-AF65-F5344CB8AC3E}">
        <p14:creationId xmlns:p14="http://schemas.microsoft.com/office/powerpoint/2010/main" val="2958440706"/>
      </p:ext>
    </p:extLst>
  </p:cSld>
  <p:clrMapOvr>
    <a:masterClrMapping/>
  </p:clrMapOvr>
  <p:transition spd="med">
    <p:cover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9. Türkçe sözlük ve metinlerde açık ve kapalı heceler</a:t>
            </a:r>
          </a:p>
        </p:txBody>
      </p:sp>
      <p:pic>
        <p:nvPicPr>
          <p:cNvPr id="7" name="Resim 6"/>
          <p:cNvPicPr/>
          <p:nvPr/>
        </p:nvPicPr>
        <p:blipFill>
          <a:blip r:embed="rId2">
            <a:extLst>
              <a:ext uri="{28A0092B-C50C-407E-A947-70E740481C1C}">
                <a14:useLocalDpi xmlns:a14="http://schemas.microsoft.com/office/drawing/2010/main" val="0"/>
              </a:ext>
            </a:extLst>
          </a:blip>
          <a:srcRect/>
          <a:stretch>
            <a:fillRect/>
          </a:stretch>
        </p:blipFill>
        <p:spPr bwMode="auto">
          <a:xfrm>
            <a:off x="677334" y="1633311"/>
            <a:ext cx="7828038" cy="4012746"/>
          </a:xfrm>
          <a:prstGeom prst="rect">
            <a:avLst/>
          </a:prstGeom>
          <a:noFill/>
        </p:spPr>
      </p:pic>
    </p:spTree>
    <p:extLst>
      <p:ext uri="{BB962C8B-B14F-4D97-AF65-F5344CB8AC3E}">
        <p14:creationId xmlns:p14="http://schemas.microsoft.com/office/powerpoint/2010/main" val="3821057012"/>
      </p:ext>
    </p:extLst>
  </p:cSld>
  <p:clrMapOvr>
    <a:masterClrMapping/>
  </p:clrMapOvr>
  <p:transition spd="med">
    <p:cover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pic>
        <p:nvPicPr>
          <p:cNvPr id="12289" name="Resim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134" y="2242457"/>
            <a:ext cx="9229160" cy="224245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0" y="4666166"/>
            <a:ext cx="764902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Şekil 4. Çeşitli dillerde sık kullanılan heceler</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6745999"/>
      </p:ext>
    </p:extLst>
  </p:cSld>
  <p:clrMapOvr>
    <a:masterClrMapping/>
  </p:clrMapOvr>
  <p:transition spd="med">
    <p:cover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graphicFrame>
        <p:nvGraphicFramePr>
          <p:cNvPr id="3" name="Tablo 2"/>
          <p:cNvGraphicFramePr>
            <a:graphicFrameLocks noGrp="1"/>
          </p:cNvGraphicFramePr>
          <p:nvPr>
            <p:extLst>
              <p:ext uri="{D42A27DB-BD31-4B8C-83A1-F6EECF244321}">
                <p14:modId xmlns:p14="http://schemas.microsoft.com/office/powerpoint/2010/main" val="1292808979"/>
              </p:ext>
            </p:extLst>
          </p:nvPr>
        </p:nvGraphicFramePr>
        <p:xfrm>
          <a:off x="130634" y="2831307"/>
          <a:ext cx="10844500" cy="914400"/>
        </p:xfrm>
        <a:graphic>
          <a:graphicData uri="http://schemas.openxmlformats.org/drawingml/2006/table">
            <a:tbl>
              <a:tblPr firstRow="1" firstCol="1" bandRow="1"/>
              <a:tblGrid>
                <a:gridCol w="1638300">
                  <a:extLst>
                    <a:ext uri="{9D8B030D-6E8A-4147-A177-3AD203B41FA5}">
                      <a16:colId xmlns:a16="http://schemas.microsoft.com/office/drawing/2014/main" val="3011097869"/>
                    </a:ext>
                  </a:extLst>
                </a:gridCol>
                <a:gridCol w="460310">
                  <a:extLst>
                    <a:ext uri="{9D8B030D-6E8A-4147-A177-3AD203B41FA5}">
                      <a16:colId xmlns:a16="http://schemas.microsoft.com/office/drawing/2014/main" val="213694573"/>
                    </a:ext>
                  </a:extLst>
                </a:gridCol>
                <a:gridCol w="460310">
                  <a:extLst>
                    <a:ext uri="{9D8B030D-6E8A-4147-A177-3AD203B41FA5}">
                      <a16:colId xmlns:a16="http://schemas.microsoft.com/office/drawing/2014/main" val="1474664289"/>
                    </a:ext>
                  </a:extLst>
                </a:gridCol>
                <a:gridCol w="460310">
                  <a:extLst>
                    <a:ext uri="{9D8B030D-6E8A-4147-A177-3AD203B41FA5}">
                      <a16:colId xmlns:a16="http://schemas.microsoft.com/office/drawing/2014/main" val="1480570292"/>
                    </a:ext>
                  </a:extLst>
                </a:gridCol>
                <a:gridCol w="460310">
                  <a:extLst>
                    <a:ext uri="{9D8B030D-6E8A-4147-A177-3AD203B41FA5}">
                      <a16:colId xmlns:a16="http://schemas.microsoft.com/office/drawing/2014/main" val="3572476907"/>
                    </a:ext>
                  </a:extLst>
                </a:gridCol>
                <a:gridCol w="460310">
                  <a:extLst>
                    <a:ext uri="{9D8B030D-6E8A-4147-A177-3AD203B41FA5}">
                      <a16:colId xmlns:a16="http://schemas.microsoft.com/office/drawing/2014/main" val="2028998928"/>
                    </a:ext>
                  </a:extLst>
                </a:gridCol>
                <a:gridCol w="460310">
                  <a:extLst>
                    <a:ext uri="{9D8B030D-6E8A-4147-A177-3AD203B41FA5}">
                      <a16:colId xmlns:a16="http://schemas.microsoft.com/office/drawing/2014/main" val="2090817805"/>
                    </a:ext>
                  </a:extLst>
                </a:gridCol>
                <a:gridCol w="460310">
                  <a:extLst>
                    <a:ext uri="{9D8B030D-6E8A-4147-A177-3AD203B41FA5}">
                      <a16:colId xmlns:a16="http://schemas.microsoft.com/office/drawing/2014/main" val="3191736853"/>
                    </a:ext>
                  </a:extLst>
                </a:gridCol>
                <a:gridCol w="460310">
                  <a:extLst>
                    <a:ext uri="{9D8B030D-6E8A-4147-A177-3AD203B41FA5}">
                      <a16:colId xmlns:a16="http://schemas.microsoft.com/office/drawing/2014/main" val="3896322620"/>
                    </a:ext>
                  </a:extLst>
                </a:gridCol>
                <a:gridCol w="460310">
                  <a:extLst>
                    <a:ext uri="{9D8B030D-6E8A-4147-A177-3AD203B41FA5}">
                      <a16:colId xmlns:a16="http://schemas.microsoft.com/office/drawing/2014/main" val="3156768045"/>
                    </a:ext>
                  </a:extLst>
                </a:gridCol>
                <a:gridCol w="460310">
                  <a:extLst>
                    <a:ext uri="{9D8B030D-6E8A-4147-A177-3AD203B41FA5}">
                      <a16:colId xmlns:a16="http://schemas.microsoft.com/office/drawing/2014/main" val="104256159"/>
                    </a:ext>
                  </a:extLst>
                </a:gridCol>
                <a:gridCol w="460310">
                  <a:extLst>
                    <a:ext uri="{9D8B030D-6E8A-4147-A177-3AD203B41FA5}">
                      <a16:colId xmlns:a16="http://schemas.microsoft.com/office/drawing/2014/main" val="3793316964"/>
                    </a:ext>
                  </a:extLst>
                </a:gridCol>
                <a:gridCol w="460310">
                  <a:extLst>
                    <a:ext uri="{9D8B030D-6E8A-4147-A177-3AD203B41FA5}">
                      <a16:colId xmlns:a16="http://schemas.microsoft.com/office/drawing/2014/main" val="4062962862"/>
                    </a:ext>
                  </a:extLst>
                </a:gridCol>
                <a:gridCol w="460310">
                  <a:extLst>
                    <a:ext uri="{9D8B030D-6E8A-4147-A177-3AD203B41FA5}">
                      <a16:colId xmlns:a16="http://schemas.microsoft.com/office/drawing/2014/main" val="2459689948"/>
                    </a:ext>
                  </a:extLst>
                </a:gridCol>
                <a:gridCol w="460310">
                  <a:extLst>
                    <a:ext uri="{9D8B030D-6E8A-4147-A177-3AD203B41FA5}">
                      <a16:colId xmlns:a16="http://schemas.microsoft.com/office/drawing/2014/main" val="2213096219"/>
                    </a:ext>
                  </a:extLst>
                </a:gridCol>
                <a:gridCol w="460310">
                  <a:extLst>
                    <a:ext uri="{9D8B030D-6E8A-4147-A177-3AD203B41FA5}">
                      <a16:colId xmlns:a16="http://schemas.microsoft.com/office/drawing/2014/main" val="1002289588"/>
                    </a:ext>
                  </a:extLst>
                </a:gridCol>
                <a:gridCol w="460310">
                  <a:extLst>
                    <a:ext uri="{9D8B030D-6E8A-4147-A177-3AD203B41FA5}">
                      <a16:colId xmlns:a16="http://schemas.microsoft.com/office/drawing/2014/main" val="368912518"/>
                    </a:ext>
                  </a:extLst>
                </a:gridCol>
                <a:gridCol w="460310">
                  <a:extLst>
                    <a:ext uri="{9D8B030D-6E8A-4147-A177-3AD203B41FA5}">
                      <a16:colId xmlns:a16="http://schemas.microsoft.com/office/drawing/2014/main" val="2771307644"/>
                    </a:ext>
                  </a:extLst>
                </a:gridCol>
                <a:gridCol w="460310">
                  <a:extLst>
                    <a:ext uri="{9D8B030D-6E8A-4147-A177-3AD203B41FA5}">
                      <a16:colId xmlns:a16="http://schemas.microsoft.com/office/drawing/2014/main" val="4131045525"/>
                    </a:ext>
                  </a:extLst>
                </a:gridCol>
                <a:gridCol w="460310">
                  <a:extLst>
                    <a:ext uri="{9D8B030D-6E8A-4147-A177-3AD203B41FA5}">
                      <a16:colId xmlns:a16="http://schemas.microsoft.com/office/drawing/2014/main" val="195643465"/>
                    </a:ext>
                  </a:extLst>
                </a:gridCol>
                <a:gridCol w="460310">
                  <a:extLst>
                    <a:ext uri="{9D8B030D-6E8A-4147-A177-3AD203B41FA5}">
                      <a16:colId xmlns:a16="http://schemas.microsoft.com/office/drawing/2014/main" val="1999158663"/>
                    </a:ext>
                  </a:extLst>
                </a:gridCol>
              </a:tblGrid>
              <a:tr h="200025">
                <a:tc>
                  <a:txBody>
                    <a:bodyPr/>
                    <a:lstStyle/>
                    <a:p>
                      <a:pPr>
                        <a:spcAft>
                          <a:spcPts val="0"/>
                        </a:spcAft>
                      </a:pPr>
                      <a:r>
                        <a:rPr lang="tr-TR" sz="2000" b="1">
                          <a:solidFill>
                            <a:srgbClr val="000000"/>
                          </a:solidFill>
                          <a:effectLst/>
                          <a:latin typeface="Times New Roman" panose="02020603050405020304" pitchFamily="18" charset="0"/>
                          <a:ea typeface="Times New Roman" panose="02020603050405020304" pitchFamily="18" charset="0"/>
                        </a:rPr>
                        <a:t>FİNCE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dirty="0" err="1">
                          <a:solidFill>
                            <a:srgbClr val="000000"/>
                          </a:solidFill>
                          <a:effectLst/>
                          <a:latin typeface="Times New Roman" panose="02020603050405020304" pitchFamily="18" charset="0"/>
                          <a:ea typeface="Times New Roman" panose="02020603050405020304" pitchFamily="18" charset="0"/>
                        </a:rPr>
                        <a:t>ja</a:t>
                      </a:r>
                      <a:endParaRPr lang="tr-TR" sz="2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ka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ki</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ko</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ku</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la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li</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ma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nen</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ri</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sa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si</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ta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te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ti</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to</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tö</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tu</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va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745688005"/>
                  </a:ext>
                </a:extLst>
              </a:tr>
              <a:tr h="200025">
                <a:tc>
                  <a:txBody>
                    <a:bodyPr/>
                    <a:lstStyle/>
                    <a:p>
                      <a:pPr>
                        <a:spcAft>
                          <a:spcPts val="0"/>
                        </a:spcAft>
                      </a:pPr>
                      <a:r>
                        <a:rPr lang="tr-TR" sz="2000" b="1">
                          <a:solidFill>
                            <a:srgbClr val="000000"/>
                          </a:solidFill>
                          <a:effectLst/>
                          <a:latin typeface="Times New Roman" panose="02020603050405020304" pitchFamily="18" charset="0"/>
                          <a:ea typeface="Times New Roman" panose="02020603050405020304" pitchFamily="18" charset="0"/>
                        </a:rPr>
                        <a:t>FRANSIZCA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de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je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ka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ko</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kö</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le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ma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me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ne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ö</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ra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re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rö</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se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sı</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si</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te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dirty="0">
                          <a:solidFill>
                            <a:srgbClr val="000000"/>
                          </a:solidFill>
                          <a:effectLst/>
                          <a:latin typeface="Times New Roman" panose="02020603050405020304" pitchFamily="18" charset="0"/>
                          <a:ea typeface="Times New Roman" panose="02020603050405020304" pitchFamily="18" charset="0"/>
                        </a:rPr>
                        <a:t>ti</a:t>
                      </a:r>
                      <a:endParaRPr lang="tr-TR" sz="2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55724522"/>
                  </a:ext>
                </a:extLst>
              </a:tr>
              <a:tr h="200025">
                <a:tc>
                  <a:txBody>
                    <a:bodyPr/>
                    <a:lstStyle/>
                    <a:p>
                      <a:pPr>
                        <a:spcAft>
                          <a:spcPts val="0"/>
                        </a:spcAft>
                      </a:pPr>
                      <a:r>
                        <a:rPr lang="tr-TR" sz="2000" b="1">
                          <a:solidFill>
                            <a:srgbClr val="000000"/>
                          </a:solidFill>
                          <a:effectLst/>
                          <a:latin typeface="Times New Roman" panose="02020603050405020304" pitchFamily="18" charset="0"/>
                          <a:ea typeface="Times New Roman" panose="02020603050405020304" pitchFamily="18" charset="0"/>
                        </a:rPr>
                        <a:t>TÜRKÇE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ba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de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ka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la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le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lı</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lık</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li</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lik</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ma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me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na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ne</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ra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sa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sı</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si</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a:solidFill>
                            <a:srgbClr val="000000"/>
                          </a:solidFill>
                          <a:effectLst/>
                          <a:latin typeface="Times New Roman" panose="02020603050405020304" pitchFamily="18" charset="0"/>
                          <a:ea typeface="Times New Roman" panose="02020603050405020304" pitchFamily="18" charset="0"/>
                        </a:rPr>
                        <a:t>ta</a:t>
                      </a:r>
                      <a:endParaRPr lang="tr-TR" sz="2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spcAft>
                          <a:spcPts val="0"/>
                        </a:spcAft>
                      </a:pPr>
                      <a:r>
                        <a:rPr lang="tr-TR" sz="2000" dirty="0">
                          <a:solidFill>
                            <a:srgbClr val="000000"/>
                          </a:solidFill>
                          <a:effectLst/>
                          <a:latin typeface="Times New Roman" panose="02020603050405020304" pitchFamily="18" charset="0"/>
                          <a:ea typeface="Times New Roman" panose="02020603050405020304" pitchFamily="18" charset="0"/>
                        </a:rPr>
                        <a:t>ya</a:t>
                      </a:r>
                      <a:endParaRPr lang="tr-TR" sz="2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1784404"/>
                  </a:ext>
                </a:extLst>
              </a:tr>
            </a:tbl>
          </a:graphicData>
        </a:graphic>
      </p:graphicFrame>
    </p:spTree>
    <p:extLst>
      <p:ext uri="{BB962C8B-B14F-4D97-AF65-F5344CB8AC3E}">
        <p14:creationId xmlns:p14="http://schemas.microsoft.com/office/powerpoint/2010/main" val="1943500015"/>
      </p:ext>
    </p:extLst>
  </p:cSld>
  <p:clrMapOvr>
    <a:masterClrMapping/>
  </p:clrMapOvr>
  <p:transition spd="med">
    <p:cover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chemeClr val="accent2"/>
                </a:solidFill>
                <a:latin typeface="Arial" panose="020B0604020202020204" pitchFamily="34" charset="0"/>
                <a:cs typeface="Arial" panose="020B0604020202020204" pitchFamily="34" charset="0"/>
              </a:rPr>
              <a:t>Dünya Dilleri</a:t>
            </a:r>
            <a:endParaRPr lang="tr-TR" dirty="0"/>
          </a:p>
        </p:txBody>
      </p:sp>
      <p:sp>
        <p:nvSpPr>
          <p:cNvPr id="3" name="İçerik Yer Tutucusu 2"/>
          <p:cNvSpPr>
            <a:spLocks noGrp="1"/>
          </p:cNvSpPr>
          <p:nvPr>
            <p:ph idx="1"/>
          </p:nvPr>
        </p:nvSpPr>
        <p:spPr>
          <a:xfrm>
            <a:off x="677334" y="1463041"/>
            <a:ext cx="8904548" cy="4578322"/>
          </a:xfrm>
        </p:spPr>
        <p:txBody>
          <a:bodyPr>
            <a:noAutofit/>
          </a:bodyPr>
          <a:lstStyle/>
          <a:p>
            <a:r>
              <a:rPr lang="tr-TR" sz="2400" dirty="0">
                <a:solidFill>
                  <a:schemeClr val="tx1"/>
                </a:solidFill>
                <a:latin typeface="Arial" panose="020B0604020202020204" pitchFamily="34" charset="0"/>
                <a:cs typeface="Arial" panose="020B0604020202020204" pitchFamily="34" charset="0"/>
              </a:rPr>
              <a:t>Dil </a:t>
            </a:r>
            <a:r>
              <a:rPr lang="tr-TR" sz="2400" dirty="0" smtClean="0">
                <a:solidFill>
                  <a:schemeClr val="tx1"/>
                </a:solidFill>
                <a:latin typeface="Arial" panose="020B0604020202020204" pitchFamily="34" charset="0"/>
                <a:cs typeface="Arial" panose="020B0604020202020204" pitchFamily="34" charset="0"/>
              </a:rPr>
              <a:t>Atlasına göre </a:t>
            </a:r>
            <a:r>
              <a:rPr lang="tr-TR" sz="2400" dirty="0">
                <a:solidFill>
                  <a:schemeClr val="tx1"/>
                </a:solidFill>
                <a:latin typeface="Arial" panose="020B0604020202020204" pitchFamily="34" charset="0"/>
                <a:cs typeface="Arial" panose="020B0604020202020204" pitchFamily="34" charset="0"/>
              </a:rPr>
              <a:t>6000  dilin % 50’si yok olacaktır</a:t>
            </a:r>
            <a:r>
              <a:rPr lang="tr-TR" sz="2400" dirty="0" smtClean="0">
                <a:solidFill>
                  <a:schemeClr val="tx1"/>
                </a:solidFill>
                <a:latin typeface="Arial" panose="020B0604020202020204" pitchFamily="34" charset="0"/>
                <a:cs typeface="Arial" panose="020B0604020202020204" pitchFamily="34" charset="0"/>
              </a:rPr>
              <a:t>.</a:t>
            </a:r>
          </a:p>
          <a:p>
            <a:r>
              <a:rPr lang="tr-TR" sz="2400" dirty="0" smtClean="0">
                <a:solidFill>
                  <a:schemeClr val="tx1"/>
                </a:solidFill>
                <a:latin typeface="Arial" panose="020B0604020202020204" pitchFamily="34" charset="0"/>
                <a:cs typeface="Arial" panose="020B0604020202020204" pitchFamily="34" charset="0"/>
              </a:rPr>
              <a:t>Dil </a:t>
            </a:r>
            <a:r>
              <a:rPr lang="tr-TR" sz="2400" dirty="0">
                <a:solidFill>
                  <a:schemeClr val="tx1"/>
                </a:solidFill>
                <a:latin typeface="Arial" panose="020B0604020202020204" pitchFamily="34" charset="0"/>
                <a:cs typeface="Arial" panose="020B0604020202020204" pitchFamily="34" charset="0"/>
              </a:rPr>
              <a:t>bilimcilere göre  her yıl 10 dil ölmektedir. </a:t>
            </a:r>
            <a:endParaRPr lang="tr-TR" sz="2400" dirty="0" smtClean="0">
              <a:solidFill>
                <a:schemeClr val="tx1"/>
              </a:solidFill>
              <a:latin typeface="Arial" panose="020B0604020202020204" pitchFamily="34" charset="0"/>
              <a:cs typeface="Arial" panose="020B0604020202020204" pitchFamily="34" charset="0"/>
            </a:endParaRPr>
          </a:p>
          <a:p>
            <a:r>
              <a:rPr lang="tr-TR" sz="2400" dirty="0" smtClean="0">
                <a:solidFill>
                  <a:schemeClr val="tx1"/>
                </a:solidFill>
                <a:latin typeface="Arial" panose="020B0604020202020204" pitchFamily="34" charset="0"/>
                <a:cs typeface="Arial" panose="020B0604020202020204" pitchFamily="34" charset="0"/>
              </a:rPr>
              <a:t>100.000 </a:t>
            </a:r>
            <a:r>
              <a:rPr lang="tr-TR" sz="2400" dirty="0">
                <a:solidFill>
                  <a:schemeClr val="tx1"/>
                </a:solidFill>
                <a:latin typeface="Arial" panose="020B0604020202020204" pitchFamily="34" charset="0"/>
                <a:cs typeface="Arial" panose="020B0604020202020204" pitchFamily="34" charset="0"/>
              </a:rPr>
              <a:t>kişinin konuştuğu  </a:t>
            </a:r>
            <a:r>
              <a:rPr lang="tr-TR" sz="2400" dirty="0" smtClean="0">
                <a:solidFill>
                  <a:schemeClr val="tx1"/>
                </a:solidFill>
                <a:latin typeface="Arial" panose="020B0604020202020204" pitchFamily="34" charset="0"/>
                <a:cs typeface="Arial" panose="020B0604020202020204" pitchFamily="34" charset="0"/>
              </a:rPr>
              <a:t>diller </a:t>
            </a:r>
            <a:r>
              <a:rPr lang="tr-TR" sz="2400" dirty="0">
                <a:solidFill>
                  <a:schemeClr val="tx1"/>
                </a:solidFill>
                <a:latin typeface="Arial" panose="020B0604020202020204" pitchFamily="34" charset="0"/>
                <a:cs typeface="Arial" panose="020B0604020202020204" pitchFamily="34" charset="0"/>
              </a:rPr>
              <a:t>için bir </a:t>
            </a:r>
            <a:r>
              <a:rPr lang="tr-TR" sz="2400" dirty="0" smtClean="0">
                <a:solidFill>
                  <a:schemeClr val="tx1"/>
                </a:solidFill>
                <a:latin typeface="Arial" panose="020B0604020202020204" pitchFamily="34" charset="0"/>
                <a:cs typeface="Arial" panose="020B0604020202020204" pitchFamily="34" charset="0"/>
              </a:rPr>
              <a:t>tehlike yoktur. Ancak  </a:t>
            </a:r>
            <a:r>
              <a:rPr lang="tr-TR" sz="2400" dirty="0">
                <a:solidFill>
                  <a:schemeClr val="tx1"/>
                </a:solidFill>
                <a:latin typeface="Arial" panose="020B0604020202020204" pitchFamily="34" charset="0"/>
                <a:cs typeface="Arial" panose="020B0604020202020204" pitchFamily="34" charset="0"/>
              </a:rPr>
              <a:t>küçük </a:t>
            </a:r>
            <a:r>
              <a:rPr lang="tr-TR" sz="2400" dirty="0" smtClean="0">
                <a:solidFill>
                  <a:schemeClr val="tx1"/>
                </a:solidFill>
                <a:latin typeface="Arial" panose="020B0604020202020204" pitchFamily="34" charset="0"/>
                <a:cs typeface="Arial" panose="020B0604020202020204" pitchFamily="34" charset="0"/>
              </a:rPr>
              <a:t>diller tehlikede, 6000 dilin yarısını  konuşanların sayısı 10.000 ‘den azdır. </a:t>
            </a:r>
          </a:p>
          <a:p>
            <a:r>
              <a:rPr lang="tr-TR" sz="2400" dirty="0" smtClean="0">
                <a:solidFill>
                  <a:schemeClr val="tx1"/>
                </a:solidFill>
                <a:latin typeface="Arial" panose="020B0604020202020204" pitchFamily="34" charset="0"/>
                <a:cs typeface="Arial" panose="020B0604020202020204" pitchFamily="34" charset="0"/>
              </a:rPr>
              <a:t>Sadece </a:t>
            </a:r>
            <a:r>
              <a:rPr lang="tr-TR" sz="2400" dirty="0">
                <a:solidFill>
                  <a:schemeClr val="tx1"/>
                </a:solidFill>
                <a:latin typeface="Arial" panose="020B0604020202020204" pitchFamily="34" charset="0"/>
                <a:cs typeface="Arial" panose="020B0604020202020204" pitchFamily="34" charset="0"/>
              </a:rPr>
              <a:t>15 dili konuşanların sayısı  100.000’ i geçmektedir. Bunlar Çince, İngilizce, Hintçe, Fransızca, İspanyolca, Rusça, Arapça, Portekizce, Almanca, Japonca, İtalyanca gibi </a:t>
            </a:r>
            <a:r>
              <a:rPr lang="tr-TR" sz="2400" dirty="0" smtClean="0">
                <a:solidFill>
                  <a:schemeClr val="tx1"/>
                </a:solidFill>
                <a:latin typeface="Arial" panose="020B0604020202020204" pitchFamily="34" charset="0"/>
                <a:cs typeface="Arial" panose="020B0604020202020204" pitchFamily="34" charset="0"/>
              </a:rPr>
              <a:t>dillerdir. </a:t>
            </a:r>
          </a:p>
          <a:p>
            <a:r>
              <a:rPr lang="tr-TR" sz="2400" b="1" dirty="0">
                <a:solidFill>
                  <a:schemeClr val="tx1"/>
                </a:solidFill>
                <a:latin typeface="Arial" panose="020B0604020202020204" pitchFamily="34" charset="0"/>
                <a:cs typeface="Arial" panose="020B0604020202020204" pitchFamily="34" charset="0"/>
              </a:rPr>
              <a:t>B</a:t>
            </a:r>
            <a:r>
              <a:rPr lang="tr-TR" sz="2400" b="1" dirty="0" smtClean="0">
                <a:solidFill>
                  <a:schemeClr val="tx1"/>
                </a:solidFill>
                <a:latin typeface="Arial" panose="020B0604020202020204" pitchFamily="34" charset="0"/>
                <a:cs typeface="Arial" panose="020B0604020202020204" pitchFamily="34" charset="0"/>
              </a:rPr>
              <a:t>üyük diller  </a:t>
            </a:r>
            <a:r>
              <a:rPr lang="tr-TR" sz="2400" b="1" dirty="0">
                <a:solidFill>
                  <a:schemeClr val="tx1"/>
                </a:solidFill>
                <a:latin typeface="Arial" panose="020B0604020202020204" pitchFamily="34" charset="0"/>
                <a:cs typeface="Arial" panose="020B0604020202020204" pitchFamily="34" charset="0"/>
              </a:rPr>
              <a:t>küçük dillerin ölümünden </a:t>
            </a:r>
            <a:r>
              <a:rPr lang="tr-TR" sz="2400" b="1" dirty="0" smtClean="0">
                <a:solidFill>
                  <a:schemeClr val="tx1"/>
                </a:solidFill>
                <a:latin typeface="Arial" panose="020B0604020202020204" pitchFamily="34" charset="0"/>
                <a:cs typeface="Arial" panose="020B0604020202020204" pitchFamily="34" charset="0"/>
              </a:rPr>
              <a:t>sorumludur.</a:t>
            </a:r>
            <a:endParaRPr lang="tr-TR" sz="2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2987989"/>
      </p:ext>
    </p:extLst>
  </p:cSld>
  <p:clrMapOvr>
    <a:masterClrMapping/>
  </p:clrMapOvr>
  <p:transition spd="med">
    <p:cover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1397896" y="3037983"/>
            <a:ext cx="715554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ctr" defTabSz="914400" rtl="0" eaLnBrk="0" fontAlgn="base" latinLnBrk="0" hangingPunct="0">
              <a:lnSpc>
                <a:spcPct val="100000"/>
              </a:lnSpc>
              <a:spcBef>
                <a:spcPct val="0"/>
              </a:spcBef>
              <a:spcAft>
                <a:spcPct val="0"/>
              </a:spcAft>
              <a:buClrTx/>
              <a:buSzTx/>
              <a:buFontTx/>
              <a:buNone/>
              <a:tabLst/>
            </a:pPr>
            <a:r>
              <a:rPr kumimoji="0" lang="tr-TR" altLang="tr-TR" sz="3600" b="0" i="0" u="none" strike="noStrike" cap="none" normalizeH="0" baseline="0" dirty="0" smtClean="0">
                <a:ln>
                  <a:noFill/>
                </a:ln>
                <a:solidFill>
                  <a:schemeClr val="tx1"/>
                </a:solidFill>
                <a:effectLst/>
                <a:latin typeface="+mj-lt"/>
              </a:rPr>
              <a:t>Türkçe Kelimelerin Özellikleri</a:t>
            </a:r>
            <a:endParaRPr kumimoji="0" lang="tr-TR" altLang="tr-TR" sz="54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2668008581"/>
      </p:ext>
    </p:extLst>
  </p:cSld>
  <p:clrMapOvr>
    <a:masterClrMapping/>
  </p:clrMapOvr>
  <p:transition spd="med">
    <p:cover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13. Kelimelerin harf uzunlukları</a:t>
            </a:r>
          </a:p>
        </p:txBody>
      </p:sp>
      <p:pic>
        <p:nvPicPr>
          <p:cNvPr id="7" name="Resim 6"/>
          <p:cNvPicPr/>
          <p:nvPr/>
        </p:nvPicPr>
        <p:blipFill>
          <a:blip r:embed="rId2">
            <a:extLst>
              <a:ext uri="{28A0092B-C50C-407E-A947-70E740481C1C}">
                <a14:useLocalDpi xmlns:a14="http://schemas.microsoft.com/office/drawing/2010/main" val="0"/>
              </a:ext>
            </a:extLst>
          </a:blip>
          <a:srcRect/>
          <a:stretch>
            <a:fillRect/>
          </a:stretch>
        </p:blipFill>
        <p:spPr bwMode="auto">
          <a:xfrm>
            <a:off x="677334" y="1458413"/>
            <a:ext cx="8596668" cy="4173130"/>
          </a:xfrm>
          <a:prstGeom prst="rect">
            <a:avLst/>
          </a:prstGeom>
          <a:noFill/>
        </p:spPr>
      </p:pic>
    </p:spTree>
    <p:extLst>
      <p:ext uri="{BB962C8B-B14F-4D97-AF65-F5344CB8AC3E}">
        <p14:creationId xmlns:p14="http://schemas.microsoft.com/office/powerpoint/2010/main" val="3043762172"/>
      </p:ext>
    </p:extLst>
  </p:cSld>
  <p:clrMapOvr>
    <a:masterClrMapping/>
  </p:clrMapOvr>
  <p:transition spd="med">
    <p:cover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14. Kelimelerin hece uzunlukları</a:t>
            </a:r>
          </a:p>
        </p:txBody>
      </p:sp>
      <p:pic>
        <p:nvPicPr>
          <p:cNvPr id="6" name="Resim 5"/>
          <p:cNvPicPr/>
          <p:nvPr/>
        </p:nvPicPr>
        <p:blipFill>
          <a:blip r:embed="rId2">
            <a:extLst>
              <a:ext uri="{28A0092B-C50C-407E-A947-70E740481C1C}">
                <a14:useLocalDpi xmlns:a14="http://schemas.microsoft.com/office/drawing/2010/main" val="0"/>
              </a:ext>
            </a:extLst>
          </a:blip>
          <a:srcRect/>
          <a:stretch>
            <a:fillRect/>
          </a:stretch>
        </p:blipFill>
        <p:spPr bwMode="auto">
          <a:xfrm>
            <a:off x="677334" y="1398631"/>
            <a:ext cx="8089295" cy="4363539"/>
          </a:xfrm>
          <a:prstGeom prst="rect">
            <a:avLst/>
          </a:prstGeom>
          <a:noFill/>
        </p:spPr>
      </p:pic>
    </p:spTree>
    <p:extLst>
      <p:ext uri="{BB962C8B-B14F-4D97-AF65-F5344CB8AC3E}">
        <p14:creationId xmlns:p14="http://schemas.microsoft.com/office/powerpoint/2010/main" val="2102380055"/>
      </p:ext>
    </p:extLst>
  </p:cSld>
  <p:clrMapOvr>
    <a:masterClrMapping/>
  </p:clrMapOvr>
  <p:transition spd="med">
    <p:cover dir="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15. Kelime başındaki harfler</a:t>
            </a:r>
          </a:p>
        </p:txBody>
      </p:sp>
      <p:pic>
        <p:nvPicPr>
          <p:cNvPr id="7" name="Resim 6"/>
          <p:cNvPicPr/>
          <p:nvPr/>
        </p:nvPicPr>
        <p:blipFill>
          <a:blip r:embed="rId2">
            <a:extLst>
              <a:ext uri="{28A0092B-C50C-407E-A947-70E740481C1C}">
                <a14:useLocalDpi xmlns:a14="http://schemas.microsoft.com/office/drawing/2010/main" val="0"/>
              </a:ext>
            </a:extLst>
          </a:blip>
          <a:srcRect/>
          <a:stretch>
            <a:fillRect/>
          </a:stretch>
        </p:blipFill>
        <p:spPr bwMode="auto">
          <a:xfrm>
            <a:off x="677333" y="1575731"/>
            <a:ext cx="8423123" cy="4186439"/>
          </a:xfrm>
          <a:prstGeom prst="rect">
            <a:avLst/>
          </a:prstGeom>
          <a:noFill/>
        </p:spPr>
      </p:pic>
    </p:spTree>
    <p:extLst>
      <p:ext uri="{BB962C8B-B14F-4D97-AF65-F5344CB8AC3E}">
        <p14:creationId xmlns:p14="http://schemas.microsoft.com/office/powerpoint/2010/main" val="341539718"/>
      </p:ext>
    </p:extLst>
  </p:cSld>
  <p:clrMapOvr>
    <a:masterClrMapping/>
  </p:clrMapOvr>
  <p:transition spd="med">
    <p:cover dir="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16. Kelime sonundaki harfler</a:t>
            </a:r>
          </a:p>
        </p:txBody>
      </p:sp>
      <p:pic>
        <p:nvPicPr>
          <p:cNvPr id="6" name="Resim 5"/>
          <p:cNvPicPr/>
          <p:nvPr/>
        </p:nvPicPr>
        <p:blipFill>
          <a:blip r:embed="rId2">
            <a:extLst>
              <a:ext uri="{28A0092B-C50C-407E-A947-70E740481C1C}">
                <a14:useLocalDpi xmlns:a14="http://schemas.microsoft.com/office/drawing/2010/main" val="0"/>
              </a:ext>
            </a:extLst>
          </a:blip>
          <a:srcRect/>
          <a:stretch>
            <a:fillRect/>
          </a:stretch>
        </p:blipFill>
        <p:spPr bwMode="auto">
          <a:xfrm>
            <a:off x="677333" y="1420132"/>
            <a:ext cx="8132837" cy="4283982"/>
          </a:xfrm>
          <a:prstGeom prst="rect">
            <a:avLst/>
          </a:prstGeom>
          <a:noFill/>
        </p:spPr>
      </p:pic>
    </p:spTree>
    <p:extLst>
      <p:ext uri="{BB962C8B-B14F-4D97-AF65-F5344CB8AC3E}">
        <p14:creationId xmlns:p14="http://schemas.microsoft.com/office/powerpoint/2010/main" val="1446136736"/>
      </p:ext>
    </p:extLst>
  </p:cSld>
  <p:clrMapOvr>
    <a:masterClrMapping/>
  </p:clrMapOvr>
  <p:transition spd="med">
    <p:cover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17. Sesli ve sessiz harflerle başlayan ve biten kelimeler </a:t>
            </a:r>
          </a:p>
        </p:txBody>
      </p:sp>
      <p:pic>
        <p:nvPicPr>
          <p:cNvPr id="7" name="Resim 6"/>
          <p:cNvPicPr/>
          <p:nvPr/>
        </p:nvPicPr>
        <p:blipFill>
          <a:blip r:embed="rId2">
            <a:extLst>
              <a:ext uri="{28A0092B-C50C-407E-A947-70E740481C1C}">
                <a14:useLocalDpi xmlns:a14="http://schemas.microsoft.com/office/drawing/2010/main" val="0"/>
              </a:ext>
            </a:extLst>
          </a:blip>
          <a:srcRect/>
          <a:stretch>
            <a:fillRect/>
          </a:stretch>
        </p:blipFill>
        <p:spPr bwMode="auto">
          <a:xfrm>
            <a:off x="677334" y="1519237"/>
            <a:ext cx="8263466" cy="4170363"/>
          </a:xfrm>
          <a:prstGeom prst="rect">
            <a:avLst/>
          </a:prstGeom>
          <a:noFill/>
        </p:spPr>
      </p:pic>
    </p:spTree>
    <p:extLst>
      <p:ext uri="{BB962C8B-B14F-4D97-AF65-F5344CB8AC3E}">
        <p14:creationId xmlns:p14="http://schemas.microsoft.com/office/powerpoint/2010/main" val="3291670492"/>
      </p:ext>
    </p:extLst>
  </p:cSld>
  <p:clrMapOvr>
    <a:masterClrMapping/>
  </p:clrMapOvr>
  <p:transition spd="med">
    <p:cover dir="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18. Sesli harflerle başlayan ve biten kelimeler</a:t>
            </a:r>
          </a:p>
        </p:txBody>
      </p:sp>
      <p:pic>
        <p:nvPicPr>
          <p:cNvPr id="6" name="Resim 5"/>
          <p:cNvPicPr/>
          <p:nvPr/>
        </p:nvPicPr>
        <p:blipFill>
          <a:blip r:embed="rId2">
            <a:extLst>
              <a:ext uri="{28A0092B-C50C-407E-A947-70E740481C1C}">
                <a14:useLocalDpi xmlns:a14="http://schemas.microsoft.com/office/drawing/2010/main" val="0"/>
              </a:ext>
            </a:extLst>
          </a:blip>
          <a:srcRect/>
          <a:stretch>
            <a:fillRect/>
          </a:stretch>
        </p:blipFill>
        <p:spPr bwMode="auto">
          <a:xfrm>
            <a:off x="677334" y="1525677"/>
            <a:ext cx="8858552" cy="4343588"/>
          </a:xfrm>
          <a:prstGeom prst="rect">
            <a:avLst/>
          </a:prstGeom>
          <a:noFill/>
        </p:spPr>
      </p:pic>
    </p:spTree>
    <p:extLst>
      <p:ext uri="{BB962C8B-B14F-4D97-AF65-F5344CB8AC3E}">
        <p14:creationId xmlns:p14="http://schemas.microsoft.com/office/powerpoint/2010/main" val="413659425"/>
      </p:ext>
    </p:extLst>
  </p:cSld>
  <p:clrMapOvr>
    <a:masterClrMapping/>
  </p:clrMapOvr>
  <p:transition spd="med">
    <p:cover dir="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19. Sessiz harflerle başlayan ve biten kelimeler</a:t>
            </a:r>
          </a:p>
        </p:txBody>
      </p:sp>
      <p:pic>
        <p:nvPicPr>
          <p:cNvPr id="7" name="Resim 6"/>
          <p:cNvPicPr/>
          <p:nvPr/>
        </p:nvPicPr>
        <p:blipFill>
          <a:blip r:embed="rId2">
            <a:extLst>
              <a:ext uri="{28A0092B-C50C-407E-A947-70E740481C1C}">
                <a14:useLocalDpi xmlns:a14="http://schemas.microsoft.com/office/drawing/2010/main" val="0"/>
              </a:ext>
            </a:extLst>
          </a:blip>
          <a:srcRect/>
          <a:stretch>
            <a:fillRect/>
          </a:stretch>
        </p:blipFill>
        <p:spPr bwMode="auto">
          <a:xfrm>
            <a:off x="677333" y="1443017"/>
            <a:ext cx="9235923" cy="4188526"/>
          </a:xfrm>
          <a:prstGeom prst="rect">
            <a:avLst/>
          </a:prstGeom>
          <a:noFill/>
        </p:spPr>
      </p:pic>
    </p:spTree>
    <p:extLst>
      <p:ext uri="{BB962C8B-B14F-4D97-AF65-F5344CB8AC3E}">
        <p14:creationId xmlns:p14="http://schemas.microsoft.com/office/powerpoint/2010/main" val="1245224297"/>
      </p:ext>
    </p:extLst>
  </p:cSld>
  <p:clrMapOvr>
    <a:masterClrMapping/>
  </p:clrMapOvr>
  <p:transition spd="med">
    <p:cover dir="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Bulgular</a:t>
            </a:r>
            <a:endParaRPr lang="tr-TR" b="1" dirty="0">
              <a:solidFill>
                <a:schemeClr val="accent2">
                  <a:lumMod val="75000"/>
                </a:schemeClr>
              </a:solidFill>
            </a:endParaRPr>
          </a:p>
        </p:txBody>
      </p:sp>
      <p:sp>
        <p:nvSpPr>
          <p:cNvPr id="5" name="Rectangle 3"/>
          <p:cNvSpPr>
            <a:spLocks noChangeArrowheads="1"/>
          </p:cNvSpPr>
          <p:nvPr/>
        </p:nvSpPr>
        <p:spPr bwMode="auto">
          <a:xfrm>
            <a:off x="537029" y="5869265"/>
            <a:ext cx="796834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algn="just" defTabSz="914400" eaLnBrk="0" fontAlgn="base" hangingPunct="0">
              <a:spcBef>
                <a:spcPct val="0"/>
              </a:spcBef>
              <a:spcAft>
                <a:spcPct val="0"/>
              </a:spcAft>
            </a:pPr>
            <a:r>
              <a:rPr lang="tr-TR" altLang="tr-TR" sz="1100" dirty="0">
                <a:solidFill>
                  <a:srgbClr val="000000"/>
                </a:solidFill>
                <a:latin typeface="Arial" panose="020B0604020202020204" pitchFamily="34" charset="0"/>
                <a:ea typeface="Times New Roman" panose="02020603050405020304" pitchFamily="18" charset="0"/>
              </a:rPr>
              <a:t>Grafik 20. Sürekli ve süreksiz sessizlerle başlayan ve biten kelimeler</a:t>
            </a:r>
          </a:p>
        </p:txBody>
      </p:sp>
      <p:pic>
        <p:nvPicPr>
          <p:cNvPr id="6" name="Resim 5"/>
          <p:cNvPicPr/>
          <p:nvPr/>
        </p:nvPicPr>
        <p:blipFill>
          <a:blip r:embed="rId2">
            <a:extLst>
              <a:ext uri="{28A0092B-C50C-407E-A947-70E740481C1C}">
                <a14:useLocalDpi xmlns:a14="http://schemas.microsoft.com/office/drawing/2010/main" val="0"/>
              </a:ext>
            </a:extLst>
          </a:blip>
          <a:srcRect/>
          <a:stretch>
            <a:fillRect/>
          </a:stretch>
        </p:blipFill>
        <p:spPr bwMode="auto">
          <a:xfrm>
            <a:off x="677333" y="1381487"/>
            <a:ext cx="8307009" cy="4264569"/>
          </a:xfrm>
          <a:prstGeom prst="rect">
            <a:avLst/>
          </a:prstGeom>
          <a:noFill/>
        </p:spPr>
      </p:pic>
    </p:spTree>
    <p:extLst>
      <p:ext uri="{BB962C8B-B14F-4D97-AF65-F5344CB8AC3E}">
        <p14:creationId xmlns:p14="http://schemas.microsoft.com/office/powerpoint/2010/main" val="116869208"/>
      </p:ext>
    </p:extLst>
  </p:cSld>
  <p:clrMapOvr>
    <a:masterClrMapping/>
  </p:clrMapOvr>
  <p:transition spd="med">
    <p:cover dir="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7" name="Rectangle 3"/>
          <p:cNvSpPr>
            <a:spLocks noGrp="1" noChangeArrowheads="1"/>
          </p:cNvSpPr>
          <p:nvPr>
            <p:ph type="body" idx="1"/>
          </p:nvPr>
        </p:nvSpPr>
        <p:spPr>
          <a:xfrm>
            <a:off x="1752600" y="0"/>
            <a:ext cx="8610600" cy="6858000"/>
          </a:xfrm>
        </p:spPr>
        <p:txBody>
          <a:bodyPr/>
          <a:lstStyle/>
          <a:p>
            <a:pPr algn="just" eaLnBrk="1" hangingPunct="1">
              <a:buFontTx/>
              <a:buNone/>
            </a:pPr>
            <a:endParaRPr lang="tr-TR" altLang="tr-TR" sz="2800"/>
          </a:p>
          <a:p>
            <a:pPr algn="just" eaLnBrk="1" hangingPunct="1">
              <a:buFontTx/>
              <a:buNone/>
            </a:pPr>
            <a:endParaRPr lang="tr-TR" altLang="tr-TR" smtClean="0">
              <a:solidFill>
                <a:srgbClr val="FFFFFF"/>
              </a:solidFill>
            </a:endParaRPr>
          </a:p>
          <a:p>
            <a:pPr eaLnBrk="1" hangingPunct="1">
              <a:buFontTx/>
              <a:buNone/>
            </a:pPr>
            <a:r>
              <a:rPr lang="tr-TR" altLang="tr-TR" smtClean="0">
                <a:solidFill>
                  <a:srgbClr val="FFFFFF"/>
                </a:solidFill>
                <a:cs typeface="Times New Roman" panose="02020603050405020304" pitchFamily="18" charset="0"/>
              </a:rPr>
              <a:t> </a:t>
            </a:r>
            <a:endParaRPr lang="tr-TR" altLang="tr-TR" smtClean="0">
              <a:cs typeface="Times New Roman" panose="02020603050405020304" pitchFamily="18" charset="0"/>
            </a:endParaRPr>
          </a:p>
          <a:p>
            <a:pPr eaLnBrk="1" hangingPunct="1">
              <a:buFontTx/>
              <a:buNone/>
            </a:pPr>
            <a:endParaRPr lang="tr-TR" altLang="tr-TR" smtClean="0"/>
          </a:p>
        </p:txBody>
      </p:sp>
      <p:sp>
        <p:nvSpPr>
          <p:cNvPr id="88069" name="Rectangle 5"/>
          <p:cNvSpPr>
            <a:spLocks noGrp="1" noChangeArrowheads="1"/>
          </p:cNvSpPr>
          <p:nvPr>
            <p:ph type="title"/>
          </p:nvPr>
        </p:nvSpPr>
        <p:spPr>
          <a:xfrm>
            <a:off x="591355" y="599941"/>
            <a:ext cx="8458200" cy="6096000"/>
          </a:xfrm>
          <a:noFill/>
        </p:spPr>
        <p:txBody>
          <a:bodyPr/>
          <a:lstStyle/>
          <a:p>
            <a:pPr eaLnBrk="1" hangingPunct="1"/>
            <a:r>
              <a:rPr lang="tr-TR" altLang="tr-TR" sz="7200" dirty="0">
                <a:solidFill>
                  <a:srgbClr val="FFFFFF"/>
                </a:solidFill>
              </a:rPr>
              <a:t>    </a:t>
            </a:r>
            <a:r>
              <a:rPr lang="tr-TR" altLang="tr-TR" sz="6600" b="1" dirty="0">
                <a:solidFill>
                  <a:schemeClr val="accent2"/>
                </a:solidFill>
              </a:rPr>
              <a:t>TEŞEKKÜRLER</a:t>
            </a:r>
            <a:r>
              <a:rPr lang="tr-TR" altLang="tr-TR" sz="6600" dirty="0">
                <a:solidFill>
                  <a:schemeClr val="hlink"/>
                </a:solidFill>
              </a:rPr>
              <a:t/>
            </a:r>
            <a:br>
              <a:rPr lang="tr-TR" altLang="tr-TR" sz="6600" dirty="0">
                <a:solidFill>
                  <a:schemeClr val="hlink"/>
                </a:solidFill>
              </a:rPr>
            </a:br>
            <a:r>
              <a:rPr lang="tr-TR" altLang="tr-TR" sz="3200" dirty="0">
                <a:solidFill>
                  <a:schemeClr val="hlink"/>
                </a:solidFill>
              </a:rPr>
              <a:t/>
            </a:r>
            <a:br>
              <a:rPr lang="tr-TR" altLang="tr-TR" sz="3200" dirty="0">
                <a:solidFill>
                  <a:schemeClr val="hlink"/>
                </a:solidFill>
              </a:rPr>
            </a:br>
            <a:r>
              <a:rPr lang="tr-TR" altLang="tr-TR" sz="2800" dirty="0">
                <a:solidFill>
                  <a:schemeClr val="tx1"/>
                </a:solidFill>
              </a:rPr>
              <a:t>Güneş</a:t>
            </a:r>
            <a:r>
              <a:rPr lang="tr-TR" altLang="tr-TR" sz="2800" dirty="0" smtClean="0">
                <a:solidFill>
                  <a:schemeClr val="tx1"/>
                </a:solidFill>
              </a:rPr>
              <a:t>, Firdevs</a:t>
            </a:r>
            <a:r>
              <a:rPr lang="tr-TR" altLang="tr-TR" sz="2800" dirty="0">
                <a:solidFill>
                  <a:schemeClr val="tx1"/>
                </a:solidFill>
              </a:rPr>
              <a:t>.(</a:t>
            </a:r>
            <a:r>
              <a:rPr lang="tr-TR" altLang="tr-TR" sz="2800" dirty="0" smtClean="0">
                <a:solidFill>
                  <a:schemeClr val="tx1"/>
                </a:solidFill>
              </a:rPr>
              <a:t>2014).</a:t>
            </a:r>
            <a:r>
              <a:rPr lang="tr-TR" altLang="tr-TR" sz="2800" dirty="0">
                <a:solidFill>
                  <a:schemeClr val="tx1"/>
                </a:solidFill>
              </a:rPr>
              <a:t>Türkçe Öğretimi </a:t>
            </a:r>
            <a:r>
              <a:rPr lang="tr-TR" altLang="tr-TR" sz="2800" dirty="0" smtClean="0">
                <a:solidFill>
                  <a:schemeClr val="tx1"/>
                </a:solidFill>
              </a:rPr>
              <a:t>Yaklaşım ve Modeller, </a:t>
            </a:r>
            <a:r>
              <a:rPr lang="tr-TR" altLang="tr-TR" sz="2800" dirty="0" err="1" smtClean="0">
                <a:solidFill>
                  <a:schemeClr val="tx1"/>
                </a:solidFill>
              </a:rPr>
              <a:t>Pegem</a:t>
            </a:r>
            <a:r>
              <a:rPr lang="tr-TR" altLang="tr-TR" sz="2800" dirty="0" smtClean="0">
                <a:solidFill>
                  <a:schemeClr val="tx1"/>
                </a:solidFill>
              </a:rPr>
              <a:t> A </a:t>
            </a:r>
            <a:r>
              <a:rPr lang="tr-TR" altLang="tr-TR" sz="2800" dirty="0">
                <a:solidFill>
                  <a:schemeClr val="tx1"/>
                </a:solidFill>
              </a:rPr>
              <a:t>Yayınları</a:t>
            </a:r>
            <a:br>
              <a:rPr lang="tr-TR" altLang="tr-TR" sz="2800" dirty="0">
                <a:solidFill>
                  <a:schemeClr val="tx1"/>
                </a:solidFill>
              </a:rPr>
            </a:br>
            <a:r>
              <a:rPr lang="tr-TR" altLang="tr-TR" sz="2800" dirty="0">
                <a:solidFill>
                  <a:schemeClr val="tx1"/>
                </a:solidFill>
              </a:rPr>
              <a:t/>
            </a:r>
            <a:br>
              <a:rPr lang="tr-TR" altLang="tr-TR" sz="2800" dirty="0">
                <a:solidFill>
                  <a:schemeClr val="tx1"/>
                </a:solidFill>
              </a:rPr>
            </a:br>
            <a:r>
              <a:rPr lang="tr-TR" altLang="tr-TR" sz="2800" dirty="0">
                <a:solidFill>
                  <a:schemeClr val="tx1"/>
                </a:solidFill>
              </a:rPr>
              <a:t>Güneş</a:t>
            </a:r>
            <a:r>
              <a:rPr lang="tr-TR" altLang="tr-TR" sz="2800" dirty="0" smtClean="0">
                <a:solidFill>
                  <a:schemeClr val="tx1"/>
                </a:solidFill>
              </a:rPr>
              <a:t>, Firdevs</a:t>
            </a:r>
            <a:r>
              <a:rPr lang="tr-TR" altLang="tr-TR" sz="2800" dirty="0">
                <a:solidFill>
                  <a:schemeClr val="tx1"/>
                </a:solidFill>
              </a:rPr>
              <a:t>.(</a:t>
            </a:r>
            <a:r>
              <a:rPr lang="tr-TR" altLang="tr-TR" sz="2800" dirty="0" smtClean="0">
                <a:solidFill>
                  <a:schemeClr val="tx1"/>
                </a:solidFill>
              </a:rPr>
              <a:t>2015).Etkinliklerle Hızlı </a:t>
            </a:r>
            <a:r>
              <a:rPr lang="tr-TR" altLang="tr-TR" sz="2800" dirty="0">
                <a:solidFill>
                  <a:schemeClr val="tx1"/>
                </a:solidFill>
              </a:rPr>
              <a:t>Okuma ve </a:t>
            </a:r>
            <a:r>
              <a:rPr lang="tr-TR" altLang="tr-TR" sz="2800" dirty="0" err="1" smtClean="0">
                <a:solidFill>
                  <a:schemeClr val="tx1"/>
                </a:solidFill>
              </a:rPr>
              <a:t>Anlama,Pegem</a:t>
            </a:r>
            <a:r>
              <a:rPr lang="tr-TR" altLang="tr-TR" sz="2800" dirty="0" smtClean="0">
                <a:solidFill>
                  <a:schemeClr val="tx1"/>
                </a:solidFill>
              </a:rPr>
              <a:t> A </a:t>
            </a:r>
            <a:r>
              <a:rPr lang="tr-TR" altLang="tr-TR" sz="2800" dirty="0">
                <a:solidFill>
                  <a:schemeClr val="tx1"/>
                </a:solidFill>
              </a:rPr>
              <a:t>Yayınları</a:t>
            </a:r>
            <a:br>
              <a:rPr lang="tr-TR" altLang="tr-TR" sz="2800" dirty="0">
                <a:solidFill>
                  <a:schemeClr val="tx1"/>
                </a:solidFill>
              </a:rPr>
            </a:br>
            <a:r>
              <a:rPr lang="tr-TR" altLang="tr-TR" sz="2800" dirty="0">
                <a:solidFill>
                  <a:schemeClr val="tx1"/>
                </a:solidFill>
              </a:rPr>
              <a:t/>
            </a:r>
            <a:br>
              <a:rPr lang="tr-TR" altLang="tr-TR" sz="2800" dirty="0">
                <a:solidFill>
                  <a:schemeClr val="tx1"/>
                </a:solidFill>
              </a:rPr>
            </a:br>
            <a:r>
              <a:rPr lang="tr-TR" altLang="tr-TR" sz="2800" dirty="0">
                <a:solidFill>
                  <a:schemeClr val="tx1"/>
                </a:solidFill>
              </a:rPr>
              <a:t> </a:t>
            </a:r>
            <a:r>
              <a:rPr lang="tr-TR" altLang="tr-TR" sz="2800" dirty="0" err="1">
                <a:solidFill>
                  <a:schemeClr val="tx1"/>
                </a:solidFill>
              </a:rPr>
              <a:t>Güneş,Firdevs</a:t>
            </a:r>
            <a:r>
              <a:rPr lang="tr-TR" altLang="tr-TR" sz="2800" dirty="0">
                <a:solidFill>
                  <a:schemeClr val="tx1"/>
                </a:solidFill>
              </a:rPr>
              <a:t>.(2007).Ses Temelli Cümle Yöntemi ve Zihinsel </a:t>
            </a:r>
            <a:r>
              <a:rPr lang="tr-TR" altLang="tr-TR" sz="2800" dirty="0" err="1">
                <a:solidFill>
                  <a:schemeClr val="tx1"/>
                </a:solidFill>
              </a:rPr>
              <a:t>Yapılandırma,Nobel</a:t>
            </a:r>
            <a:r>
              <a:rPr lang="tr-TR" altLang="tr-TR" sz="2800" dirty="0">
                <a:solidFill>
                  <a:schemeClr val="tx1"/>
                </a:solidFill>
              </a:rPr>
              <a:t> Yayınları</a:t>
            </a:r>
          </a:p>
        </p:txBody>
      </p:sp>
    </p:spTree>
    <p:extLst>
      <p:ext uri="{BB962C8B-B14F-4D97-AF65-F5344CB8AC3E}">
        <p14:creationId xmlns:p14="http://schemas.microsoft.com/office/powerpoint/2010/main" val="1624071859"/>
      </p:ext>
    </p:extLst>
  </p:cSld>
  <p:clrMapOvr>
    <a:masterClrMapping/>
  </p:clrMapOvr>
  <p:transition spd="med">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88069"/>
                                        </p:tgtEl>
                                        <p:attrNameLst>
                                          <p:attrName>style.visibility</p:attrName>
                                        </p:attrNameLst>
                                      </p:cBhvr>
                                      <p:to>
                                        <p:strVal val="visible"/>
                                      </p:to>
                                    </p:set>
                                    <p:anim calcmode="lin" valueType="num">
                                      <p:cBhvr additive="base">
                                        <p:cTn id="7" dur="500" fill="hold"/>
                                        <p:tgtEl>
                                          <p:spTgt spid="88069"/>
                                        </p:tgtEl>
                                        <p:attrNameLst>
                                          <p:attrName>ppt_x</p:attrName>
                                        </p:attrNameLst>
                                      </p:cBhvr>
                                      <p:tavLst>
                                        <p:tav tm="0">
                                          <p:val>
                                            <p:strVal val="#ppt_x"/>
                                          </p:val>
                                        </p:tav>
                                        <p:tav tm="100000">
                                          <p:val>
                                            <p:strVal val="#ppt_x"/>
                                          </p:val>
                                        </p:tav>
                                      </p:tavLst>
                                    </p:anim>
                                    <p:anim calcmode="lin" valueType="num">
                                      <p:cBhvr additive="base">
                                        <p:cTn id="8" dur="500" fill="hold"/>
                                        <p:tgtEl>
                                          <p:spTgt spid="88069"/>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88067">
                                            <p:txEl>
                                              <p:pRg st="2" end="2"/>
                                            </p:txEl>
                                          </p:spTgt>
                                        </p:tgtEl>
                                        <p:attrNameLst>
                                          <p:attrName>style.visibility</p:attrName>
                                        </p:attrNameLst>
                                      </p:cBhvr>
                                      <p:to>
                                        <p:strVal val="visible"/>
                                      </p:to>
                                    </p:set>
                                    <p:anim calcmode="lin" valueType="num">
                                      <p:cBhvr additive="base">
                                        <p:cTn id="12" dur="2000" fill="hold"/>
                                        <p:tgtEl>
                                          <p:spTgt spid="88067">
                                            <p:txEl>
                                              <p:pRg st="2" end="2"/>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8806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autoUpdateAnimBg="0"/>
      <p:bldP spid="88069"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solidFill>
                  <a:schemeClr val="accent2"/>
                </a:solidFill>
              </a:rPr>
              <a:t>   Dil Savaşları</a:t>
            </a:r>
            <a:r>
              <a:rPr lang="en-US" altLang="tr-TR" dirty="0">
                <a:solidFill>
                  <a:schemeClr val="hlink"/>
                </a:solidFill>
              </a:rPr>
              <a:t/>
            </a:r>
            <a:br>
              <a:rPr lang="en-US" altLang="tr-TR" dirty="0">
                <a:solidFill>
                  <a:schemeClr val="hlink"/>
                </a:solidFill>
              </a:rPr>
            </a:br>
            <a:endParaRPr lang="tr-TR" dirty="0"/>
          </a:p>
        </p:txBody>
      </p:sp>
      <p:sp>
        <p:nvSpPr>
          <p:cNvPr id="3" name="İçerik Yer Tutucusu 2"/>
          <p:cNvSpPr>
            <a:spLocks noGrp="1"/>
          </p:cNvSpPr>
          <p:nvPr>
            <p:ph idx="1"/>
          </p:nvPr>
        </p:nvSpPr>
        <p:spPr>
          <a:xfrm>
            <a:off x="677333" y="1410789"/>
            <a:ext cx="10204027" cy="4630574"/>
          </a:xfrm>
        </p:spPr>
        <p:txBody>
          <a:bodyPr>
            <a:normAutofit/>
          </a:bodyPr>
          <a:lstStyle/>
          <a:p>
            <a:pPr>
              <a:lnSpc>
                <a:spcPct val="90000"/>
              </a:lnSpc>
            </a:pPr>
            <a:r>
              <a:rPr lang="tr-TR" altLang="tr-TR" sz="2800" dirty="0">
                <a:solidFill>
                  <a:schemeClr val="tx1"/>
                </a:solidFill>
                <a:latin typeface="Arial" panose="020B0604020202020204" pitchFamily="34" charset="0"/>
                <a:cs typeface="Arial" panose="020B0604020202020204" pitchFamily="34" charset="0"/>
              </a:rPr>
              <a:t>D</a:t>
            </a:r>
            <a:r>
              <a:rPr lang="tr-TR" altLang="tr-TR" sz="2800" dirty="0" smtClean="0">
                <a:solidFill>
                  <a:schemeClr val="tx1"/>
                </a:solidFill>
                <a:latin typeface="Arial" panose="020B0604020202020204" pitchFamily="34" charset="0"/>
                <a:cs typeface="Arial" panose="020B0604020202020204" pitchFamily="34" charset="0"/>
              </a:rPr>
              <a:t>iller </a:t>
            </a:r>
            <a:r>
              <a:rPr lang="tr-TR" altLang="tr-TR" sz="2800" dirty="0">
                <a:solidFill>
                  <a:schemeClr val="tx1"/>
                </a:solidFill>
                <a:latin typeface="Arial" panose="020B0604020202020204" pitchFamily="34" charset="0"/>
                <a:cs typeface="Arial" panose="020B0604020202020204" pitchFamily="34" charset="0"/>
              </a:rPr>
              <a:t>arasında yıllardır süren derin ve </a:t>
            </a:r>
            <a:r>
              <a:rPr lang="tr-TR" altLang="tr-TR" sz="2800" dirty="0" smtClean="0">
                <a:solidFill>
                  <a:schemeClr val="tx1"/>
                </a:solidFill>
                <a:latin typeface="Arial" panose="020B0604020202020204" pitchFamily="34" charset="0"/>
                <a:cs typeface="Arial" panose="020B0604020202020204" pitchFamily="34" charset="0"/>
              </a:rPr>
              <a:t>sessiz  </a:t>
            </a:r>
            <a:r>
              <a:rPr lang="tr-TR" altLang="tr-TR" sz="2800" dirty="0">
                <a:solidFill>
                  <a:schemeClr val="tx1"/>
                </a:solidFill>
                <a:latin typeface="Arial" panose="020B0604020202020204" pitchFamily="34" charset="0"/>
                <a:cs typeface="Arial" panose="020B0604020202020204" pitchFamily="34" charset="0"/>
              </a:rPr>
              <a:t>bir savaş </a:t>
            </a:r>
            <a:r>
              <a:rPr lang="tr-TR" altLang="tr-TR" sz="2800" dirty="0" smtClean="0">
                <a:solidFill>
                  <a:schemeClr val="tx1"/>
                </a:solidFill>
                <a:latin typeface="Arial" panose="020B0604020202020204" pitchFamily="34" charset="0"/>
                <a:cs typeface="Arial" panose="020B0604020202020204" pitchFamily="34" charset="0"/>
              </a:rPr>
              <a:t>var. </a:t>
            </a:r>
          </a:p>
          <a:p>
            <a:pPr>
              <a:lnSpc>
                <a:spcPct val="90000"/>
              </a:lnSpc>
            </a:pPr>
            <a:r>
              <a:rPr lang="tr-TR" altLang="tr-TR" sz="2800" b="1" dirty="0" smtClean="0">
                <a:solidFill>
                  <a:schemeClr val="accent2">
                    <a:lumMod val="75000"/>
                  </a:schemeClr>
                </a:solidFill>
                <a:latin typeface="Arial" panose="020B0604020202020204" pitchFamily="34" charset="0"/>
                <a:cs typeface="Arial" panose="020B0604020202020204" pitchFamily="34" charset="0"/>
              </a:rPr>
              <a:t>Önce tek dil sonra  da çok dil savaşları </a:t>
            </a:r>
            <a:r>
              <a:rPr lang="tr-TR" altLang="tr-TR" sz="2800" dirty="0" smtClean="0">
                <a:solidFill>
                  <a:schemeClr val="tx1"/>
                </a:solidFill>
                <a:latin typeface="Arial" panose="020B0604020202020204" pitchFamily="34" charset="0"/>
                <a:cs typeface="Arial" panose="020B0604020202020204" pitchFamily="34" charset="0"/>
              </a:rPr>
              <a:t>yapılmıştır.</a:t>
            </a:r>
            <a:endParaRPr lang="tr-TR" altLang="tr-TR" sz="2800" dirty="0">
              <a:solidFill>
                <a:schemeClr val="tx1"/>
              </a:solidFill>
              <a:latin typeface="Arial" panose="020B0604020202020204" pitchFamily="34" charset="0"/>
              <a:cs typeface="Arial" panose="020B0604020202020204" pitchFamily="34" charset="0"/>
            </a:endParaRPr>
          </a:p>
          <a:p>
            <a:r>
              <a:rPr lang="tr-TR" altLang="tr-TR" sz="2800" dirty="0" smtClean="0">
                <a:solidFill>
                  <a:schemeClr val="tx1"/>
                </a:solidFill>
                <a:latin typeface="Arial" panose="020B0604020202020204" pitchFamily="34" charset="0"/>
                <a:cs typeface="Arial" panose="020B0604020202020204" pitchFamily="34" charset="0"/>
              </a:rPr>
              <a:t>Dil savaşlarında  </a:t>
            </a:r>
            <a:r>
              <a:rPr lang="tr-TR" altLang="tr-TR" sz="2800" dirty="0">
                <a:solidFill>
                  <a:schemeClr val="tx1"/>
                </a:solidFill>
                <a:latin typeface="Arial" panose="020B0604020202020204" pitchFamily="34" charset="0"/>
                <a:cs typeface="Arial" panose="020B0604020202020204" pitchFamily="34" charset="0"/>
              </a:rPr>
              <a:t>bazı </a:t>
            </a:r>
            <a:r>
              <a:rPr lang="tr-TR" altLang="tr-TR" sz="2800" dirty="0" smtClean="0">
                <a:solidFill>
                  <a:schemeClr val="tx1"/>
                </a:solidFill>
                <a:latin typeface="Arial" panose="020B0604020202020204" pitchFamily="34" charset="0"/>
                <a:cs typeface="Arial" panose="020B0604020202020204" pitchFamily="34" charset="0"/>
              </a:rPr>
              <a:t>dillerin üstün olduğu </a:t>
            </a:r>
            <a:r>
              <a:rPr lang="tr-TR" altLang="tr-TR" sz="2800" dirty="0">
                <a:solidFill>
                  <a:schemeClr val="tx1"/>
                </a:solidFill>
                <a:latin typeface="Arial" panose="020B0604020202020204" pitchFamily="34" charset="0"/>
                <a:cs typeface="Arial" panose="020B0604020202020204" pitchFamily="34" charset="0"/>
              </a:rPr>
              <a:t>öne </a:t>
            </a:r>
            <a:r>
              <a:rPr lang="tr-TR" altLang="tr-TR" sz="2800" dirty="0" smtClean="0">
                <a:solidFill>
                  <a:schemeClr val="tx1"/>
                </a:solidFill>
                <a:latin typeface="Arial" panose="020B0604020202020204" pitchFamily="34" charset="0"/>
                <a:cs typeface="Arial" panose="020B0604020202020204" pitchFamily="34" charset="0"/>
              </a:rPr>
              <a:t>sürülmüştür. </a:t>
            </a:r>
            <a:endParaRPr lang="tr-TR" altLang="tr-TR" sz="2800" dirty="0">
              <a:solidFill>
                <a:schemeClr val="tx1"/>
              </a:solidFill>
              <a:latin typeface="Arial" panose="020B0604020202020204" pitchFamily="34" charset="0"/>
              <a:cs typeface="Arial" panose="020B0604020202020204" pitchFamily="34" charset="0"/>
            </a:endParaRPr>
          </a:p>
          <a:p>
            <a:pPr>
              <a:buFontTx/>
              <a:buNone/>
            </a:pPr>
            <a:r>
              <a:rPr lang="tr-TR" altLang="tr-TR" sz="2800" dirty="0">
                <a:solidFill>
                  <a:schemeClr val="tx1"/>
                </a:solidFill>
                <a:latin typeface="Arial" panose="020B0604020202020204" pitchFamily="34" charset="0"/>
                <a:cs typeface="Arial" panose="020B0604020202020204" pitchFamily="34" charset="0"/>
              </a:rPr>
              <a:t>   </a:t>
            </a:r>
            <a:r>
              <a:rPr lang="tr-TR" altLang="tr-TR" sz="2800" dirty="0" smtClean="0">
                <a:solidFill>
                  <a:schemeClr val="tx1"/>
                </a:solidFill>
                <a:latin typeface="Arial" panose="020B0604020202020204" pitchFamily="34" charset="0"/>
                <a:cs typeface="Arial" panose="020B0604020202020204" pitchFamily="34" charset="0"/>
              </a:rPr>
              <a:t>-</a:t>
            </a:r>
            <a:r>
              <a:rPr lang="tr-TR" altLang="tr-TR" sz="2800" dirty="0" smtClean="0">
                <a:solidFill>
                  <a:srgbClr val="FF0000"/>
                </a:solidFill>
                <a:latin typeface="Arial" panose="020B0604020202020204" pitchFamily="34" charset="0"/>
                <a:cs typeface="Arial" panose="020B0604020202020204" pitchFamily="34" charset="0"/>
              </a:rPr>
              <a:t>Üstünlük ölçütü olarak dillerin açık olması, </a:t>
            </a:r>
            <a:r>
              <a:rPr lang="tr-TR" altLang="tr-TR" sz="2800" dirty="0">
                <a:solidFill>
                  <a:srgbClr val="FF0000"/>
                </a:solidFill>
                <a:latin typeface="Arial" panose="020B0604020202020204" pitchFamily="34" charset="0"/>
                <a:cs typeface="Arial" panose="020B0604020202020204" pitchFamily="34" charset="0"/>
              </a:rPr>
              <a:t>kelime zenginliği, güzelliği, saflığı ve  öğrenme kolaylığı  </a:t>
            </a:r>
            <a:r>
              <a:rPr lang="tr-TR" altLang="tr-TR" sz="2800" dirty="0" smtClean="0">
                <a:solidFill>
                  <a:srgbClr val="FF0000"/>
                </a:solidFill>
                <a:latin typeface="Arial" panose="020B0604020202020204" pitchFamily="34" charset="0"/>
                <a:cs typeface="Arial" panose="020B0604020202020204" pitchFamily="34" charset="0"/>
              </a:rPr>
              <a:t>gösterilmiştir.</a:t>
            </a:r>
            <a:endParaRPr lang="tr-TR" altLang="tr-TR" sz="2800" dirty="0">
              <a:solidFill>
                <a:schemeClr val="tx1"/>
              </a:solidFill>
              <a:latin typeface="Arial" panose="020B0604020202020204" pitchFamily="34" charset="0"/>
              <a:cs typeface="Arial" panose="020B0604020202020204" pitchFamily="34" charset="0"/>
            </a:endParaRPr>
          </a:p>
          <a:p>
            <a:pPr>
              <a:buFontTx/>
              <a:buNone/>
            </a:pPr>
            <a:r>
              <a:rPr lang="tr-TR" altLang="tr-TR" sz="2800" dirty="0">
                <a:solidFill>
                  <a:schemeClr val="tx1"/>
                </a:solidFill>
                <a:latin typeface="Arial" panose="020B0604020202020204" pitchFamily="34" charset="0"/>
                <a:cs typeface="Arial" panose="020B0604020202020204" pitchFamily="34" charset="0"/>
              </a:rPr>
              <a:t>   -Fransızca, İngilizce ve İspanyolca dilde açıklık  ölçütüne en uygun diller olarak </a:t>
            </a:r>
            <a:r>
              <a:rPr lang="tr-TR" altLang="tr-TR" sz="2800" dirty="0" smtClean="0">
                <a:solidFill>
                  <a:schemeClr val="tx1"/>
                </a:solidFill>
                <a:latin typeface="Arial" panose="020B0604020202020204" pitchFamily="34" charset="0"/>
                <a:cs typeface="Arial" panose="020B0604020202020204" pitchFamily="34" charset="0"/>
              </a:rPr>
              <a:t>belirlenmiştir. </a:t>
            </a:r>
            <a:endParaRPr lang="tr-TR" altLang="tr-TR" sz="2800" dirty="0">
              <a:solidFill>
                <a:schemeClr val="tx1"/>
              </a:solidFill>
              <a:latin typeface="Arial" panose="020B0604020202020204" pitchFamily="34" charset="0"/>
              <a:cs typeface="Arial" panose="020B0604020202020204" pitchFamily="34" charset="0"/>
            </a:endParaRPr>
          </a:p>
          <a:p>
            <a:pPr>
              <a:buFontTx/>
              <a:buNone/>
            </a:pPr>
            <a:r>
              <a:rPr lang="tr-TR" altLang="tr-TR" sz="2800" dirty="0">
                <a:solidFill>
                  <a:schemeClr val="tx1"/>
                </a:solidFill>
                <a:latin typeface="Arial" panose="020B0604020202020204" pitchFamily="34" charset="0"/>
                <a:cs typeface="Arial" panose="020B0604020202020204" pitchFamily="34" charset="0"/>
              </a:rPr>
              <a:t>   -Bu dilleri konuşanlara özel kişiler </a:t>
            </a:r>
            <a:r>
              <a:rPr lang="tr-TR" altLang="tr-TR" sz="2800" dirty="0" smtClean="0">
                <a:solidFill>
                  <a:schemeClr val="tx1"/>
                </a:solidFill>
                <a:latin typeface="Arial" panose="020B0604020202020204" pitchFamily="34" charset="0"/>
                <a:cs typeface="Arial" panose="020B0604020202020204" pitchFamily="34" charset="0"/>
              </a:rPr>
              <a:t>denilmiştir.</a:t>
            </a:r>
            <a:endParaRPr lang="tr-TR" altLang="tr-TR" sz="2800" dirty="0">
              <a:solidFill>
                <a:schemeClr val="tx1"/>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3598424465"/>
      </p:ext>
    </p:extLst>
  </p:cSld>
  <p:clrMapOvr>
    <a:masterClrMapping/>
  </p:clrMapOvr>
  <p:transition spd="med">
    <p:cover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a:solidFill>
                  <a:schemeClr val="accent2"/>
                </a:solidFill>
              </a:rPr>
              <a:t>Kelime Zenginliği</a:t>
            </a:r>
            <a:endParaRPr lang="tr-TR" b="1" dirty="0">
              <a:solidFill>
                <a:schemeClr val="accent2"/>
              </a:solidFill>
            </a:endParaRPr>
          </a:p>
        </p:txBody>
      </p:sp>
      <p:sp>
        <p:nvSpPr>
          <p:cNvPr id="3" name="İçerik Yer Tutucusu 2"/>
          <p:cNvSpPr>
            <a:spLocks noGrp="1"/>
          </p:cNvSpPr>
          <p:nvPr>
            <p:ph idx="1"/>
          </p:nvPr>
        </p:nvSpPr>
        <p:spPr>
          <a:xfrm>
            <a:off x="677333" y="1619795"/>
            <a:ext cx="9694576" cy="4421568"/>
          </a:xfrm>
        </p:spPr>
        <p:txBody>
          <a:bodyPr>
            <a:normAutofit/>
          </a:bodyPr>
          <a:lstStyle/>
          <a:p>
            <a:r>
              <a:rPr lang="tr-TR" altLang="tr-TR" sz="2800" dirty="0">
                <a:solidFill>
                  <a:schemeClr val="tx1"/>
                </a:solidFill>
                <a:latin typeface="Arial" panose="020B0604020202020204" pitchFamily="34" charset="0"/>
                <a:cs typeface="Arial" panose="020B0604020202020204" pitchFamily="34" charset="0"/>
              </a:rPr>
              <a:t>K</a:t>
            </a:r>
            <a:r>
              <a:rPr lang="tr-TR" altLang="tr-TR" sz="2800" dirty="0" smtClean="0">
                <a:solidFill>
                  <a:schemeClr val="tx1"/>
                </a:solidFill>
                <a:latin typeface="Arial" panose="020B0604020202020204" pitchFamily="34" charset="0"/>
                <a:cs typeface="Arial" panose="020B0604020202020204" pitchFamily="34" charset="0"/>
              </a:rPr>
              <a:t>elime </a:t>
            </a:r>
            <a:r>
              <a:rPr lang="tr-TR" altLang="tr-TR" sz="2800" dirty="0">
                <a:solidFill>
                  <a:schemeClr val="tx1"/>
                </a:solidFill>
                <a:latin typeface="Arial" panose="020B0604020202020204" pitchFamily="34" charset="0"/>
                <a:cs typeface="Arial" panose="020B0604020202020204" pitchFamily="34" charset="0"/>
              </a:rPr>
              <a:t>sayıları </a:t>
            </a:r>
            <a:r>
              <a:rPr lang="tr-TR" altLang="tr-TR" sz="2800" dirty="0" smtClean="0">
                <a:solidFill>
                  <a:schemeClr val="tx1"/>
                </a:solidFill>
                <a:latin typeface="Arial" panose="020B0604020202020204" pitchFamily="34" charset="0"/>
                <a:cs typeface="Arial" panose="020B0604020202020204" pitchFamily="34" charset="0"/>
              </a:rPr>
              <a:t>incelenmiştir.</a:t>
            </a:r>
            <a:endParaRPr lang="tr-TR" altLang="tr-TR" sz="2800" dirty="0">
              <a:solidFill>
                <a:schemeClr val="tx1"/>
              </a:solidFill>
              <a:latin typeface="Arial" panose="020B0604020202020204" pitchFamily="34" charset="0"/>
              <a:cs typeface="Arial" panose="020B0604020202020204" pitchFamily="34" charset="0"/>
            </a:endParaRPr>
          </a:p>
          <a:p>
            <a:r>
              <a:rPr lang="tr-TR" altLang="tr-TR" sz="2800" dirty="0" smtClean="0">
                <a:solidFill>
                  <a:schemeClr val="tx1"/>
                </a:solidFill>
                <a:latin typeface="Arial" panose="020B0604020202020204" pitchFamily="34" charset="0"/>
                <a:cs typeface="Arial" panose="020B0604020202020204" pitchFamily="34" charset="0"/>
              </a:rPr>
              <a:t>Kelime zengini </a:t>
            </a:r>
            <a:r>
              <a:rPr lang="tr-TR" altLang="tr-TR" sz="2800" dirty="0">
                <a:solidFill>
                  <a:schemeClr val="tx1"/>
                </a:solidFill>
                <a:latin typeface="Arial" panose="020B0604020202020204" pitchFamily="34" charset="0"/>
                <a:cs typeface="Arial" panose="020B0604020202020204" pitchFamily="34" charset="0"/>
              </a:rPr>
              <a:t>dillerin hızla yayılacağı öne </a:t>
            </a:r>
            <a:r>
              <a:rPr lang="tr-TR" altLang="tr-TR" sz="2800" dirty="0" smtClean="0">
                <a:solidFill>
                  <a:schemeClr val="tx1"/>
                </a:solidFill>
                <a:latin typeface="Arial" panose="020B0604020202020204" pitchFamily="34" charset="0"/>
                <a:cs typeface="Arial" panose="020B0604020202020204" pitchFamily="34" charset="0"/>
              </a:rPr>
              <a:t>sürülmüştür.</a:t>
            </a:r>
            <a:endParaRPr lang="tr-TR" altLang="tr-TR" sz="2800" dirty="0">
              <a:solidFill>
                <a:schemeClr val="tx1"/>
              </a:solidFill>
              <a:latin typeface="Arial" panose="020B0604020202020204" pitchFamily="34" charset="0"/>
              <a:cs typeface="Arial" panose="020B0604020202020204" pitchFamily="34" charset="0"/>
            </a:endParaRPr>
          </a:p>
          <a:p>
            <a:r>
              <a:rPr lang="tr-TR" altLang="tr-TR" sz="2800" dirty="0">
                <a:solidFill>
                  <a:schemeClr val="tx1"/>
                </a:solidFill>
                <a:latin typeface="Arial" panose="020B0604020202020204" pitchFamily="34" charset="0"/>
                <a:cs typeface="Arial" panose="020B0604020202020204" pitchFamily="34" charset="0"/>
              </a:rPr>
              <a:t> Fransızca</a:t>
            </a:r>
            <a:r>
              <a:rPr lang="tr-TR" altLang="tr-TR" sz="2800" dirty="0" smtClean="0">
                <a:solidFill>
                  <a:schemeClr val="tx1"/>
                </a:solidFill>
                <a:latin typeface="Arial" panose="020B0604020202020204" pitchFamily="34" charset="0"/>
                <a:cs typeface="Arial" panose="020B0604020202020204" pitchFamily="34" charset="0"/>
              </a:rPr>
              <a:t>, Almanca </a:t>
            </a:r>
            <a:r>
              <a:rPr lang="tr-TR" altLang="tr-TR" sz="2800" dirty="0">
                <a:solidFill>
                  <a:schemeClr val="tx1"/>
                </a:solidFill>
                <a:latin typeface="Arial" panose="020B0604020202020204" pitchFamily="34" charset="0"/>
                <a:cs typeface="Arial" panose="020B0604020202020204" pitchFamily="34" charset="0"/>
              </a:rPr>
              <a:t>ve İngilizce  kelime yönüyle en zengin diller olarak </a:t>
            </a:r>
            <a:r>
              <a:rPr lang="tr-TR" altLang="tr-TR" sz="2800" dirty="0" smtClean="0">
                <a:solidFill>
                  <a:schemeClr val="tx1"/>
                </a:solidFill>
                <a:latin typeface="Arial" panose="020B0604020202020204" pitchFamily="34" charset="0"/>
                <a:cs typeface="Arial" panose="020B0604020202020204" pitchFamily="34" charset="0"/>
              </a:rPr>
              <a:t>açıklanmıştır.</a:t>
            </a:r>
          </a:p>
          <a:p>
            <a:r>
              <a:rPr lang="tr-TR" altLang="tr-TR" sz="2800" dirty="0" smtClean="0">
                <a:solidFill>
                  <a:schemeClr val="tx1"/>
                </a:solidFill>
                <a:latin typeface="Arial" panose="020B0604020202020204" pitchFamily="34" charset="0"/>
                <a:cs typeface="Arial" panose="020B0604020202020204" pitchFamily="34" charset="0"/>
              </a:rPr>
              <a:t>Sözlüklerdeki kelimeler sayılmıştır.</a:t>
            </a:r>
            <a:endParaRPr lang="tr-TR" altLang="tr-TR" sz="2800" dirty="0">
              <a:solidFill>
                <a:schemeClr val="tx1"/>
              </a:solidFill>
              <a:latin typeface="Arial" panose="020B0604020202020204" pitchFamily="34" charset="0"/>
              <a:cs typeface="Arial" panose="020B0604020202020204" pitchFamily="34" charset="0"/>
            </a:endParaRPr>
          </a:p>
          <a:p>
            <a:r>
              <a:rPr lang="tr-TR" altLang="tr-TR" sz="2800" dirty="0">
                <a:solidFill>
                  <a:schemeClr val="tx1"/>
                </a:solidFill>
                <a:latin typeface="Arial" panose="020B0604020202020204" pitchFamily="34" charset="0"/>
                <a:cs typeface="Arial" panose="020B0604020202020204" pitchFamily="34" charset="0"/>
              </a:rPr>
              <a:t>Çoğu </a:t>
            </a:r>
            <a:r>
              <a:rPr lang="tr-TR" altLang="tr-TR" sz="2800" dirty="0" smtClean="0">
                <a:solidFill>
                  <a:schemeClr val="tx1"/>
                </a:solidFill>
                <a:latin typeface="Arial" panose="020B0604020202020204" pitchFamily="34" charset="0"/>
                <a:cs typeface="Arial" panose="020B0604020202020204" pitchFamily="34" charset="0"/>
              </a:rPr>
              <a:t>ülke sözlüklerdeki </a:t>
            </a:r>
            <a:r>
              <a:rPr lang="tr-TR" altLang="tr-TR" sz="2800" dirty="0">
                <a:solidFill>
                  <a:schemeClr val="tx1"/>
                </a:solidFill>
                <a:latin typeface="Arial" panose="020B0604020202020204" pitchFamily="34" charset="0"/>
                <a:cs typeface="Arial" panose="020B0604020202020204" pitchFamily="34" charset="0"/>
              </a:rPr>
              <a:t>kelime sayısını </a:t>
            </a:r>
            <a:r>
              <a:rPr lang="tr-TR" altLang="tr-TR" sz="2800" dirty="0" smtClean="0">
                <a:solidFill>
                  <a:schemeClr val="tx1"/>
                </a:solidFill>
                <a:latin typeface="Arial" panose="020B0604020202020204" pitchFamily="34" charset="0"/>
                <a:cs typeface="Arial" panose="020B0604020202020204" pitchFamily="34" charset="0"/>
              </a:rPr>
              <a:t>artırmaya yönelik çalışmalar yapmıştır.</a:t>
            </a:r>
            <a:endParaRPr lang="tr-TR" altLang="tr-TR" sz="2800" dirty="0">
              <a:solidFill>
                <a:schemeClr val="tx1"/>
              </a:solidFill>
              <a:latin typeface="Arial" panose="020B0604020202020204" pitchFamily="34" charset="0"/>
              <a:cs typeface="Arial" panose="020B0604020202020204" pitchFamily="34" charset="0"/>
            </a:endParaRPr>
          </a:p>
          <a:p>
            <a:pPr marL="0" indent="0">
              <a:buNone/>
            </a:pPr>
            <a:endParaRPr lang="tr-TR" altLang="tr-T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3746430"/>
      </p:ext>
    </p:extLst>
  </p:cSld>
  <p:clrMapOvr>
    <a:masterClrMapping/>
  </p:clrMapOvr>
  <p:transition spd="med">
    <p:cover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45234392"/>
              </p:ext>
            </p:extLst>
          </p:nvPr>
        </p:nvGraphicFramePr>
        <p:xfrm>
          <a:off x="-2" y="131195"/>
          <a:ext cx="12192001" cy="6726807"/>
        </p:xfrm>
        <a:graphic>
          <a:graphicData uri="http://schemas.openxmlformats.org/drawingml/2006/table">
            <a:tbl>
              <a:tblPr>
                <a:tableStyleId>{5C22544A-7EE6-4342-B048-85BDC9FD1C3A}</a:tableStyleId>
              </a:tblPr>
              <a:tblGrid>
                <a:gridCol w="2112137">
                  <a:extLst>
                    <a:ext uri="{9D8B030D-6E8A-4147-A177-3AD203B41FA5}">
                      <a16:colId xmlns:a16="http://schemas.microsoft.com/office/drawing/2014/main" val="20000"/>
                    </a:ext>
                  </a:extLst>
                </a:gridCol>
                <a:gridCol w="5488262">
                  <a:extLst>
                    <a:ext uri="{9D8B030D-6E8A-4147-A177-3AD203B41FA5}">
                      <a16:colId xmlns:a16="http://schemas.microsoft.com/office/drawing/2014/main" val="20001"/>
                    </a:ext>
                  </a:extLst>
                </a:gridCol>
                <a:gridCol w="2589932">
                  <a:extLst>
                    <a:ext uri="{9D8B030D-6E8A-4147-A177-3AD203B41FA5}">
                      <a16:colId xmlns:a16="http://schemas.microsoft.com/office/drawing/2014/main" val="20002"/>
                    </a:ext>
                  </a:extLst>
                </a:gridCol>
                <a:gridCol w="2001670">
                  <a:extLst>
                    <a:ext uri="{9D8B030D-6E8A-4147-A177-3AD203B41FA5}">
                      <a16:colId xmlns:a16="http://schemas.microsoft.com/office/drawing/2014/main" val="20003"/>
                    </a:ext>
                  </a:extLst>
                </a:gridCol>
              </a:tblGrid>
              <a:tr h="1516845">
                <a:tc>
                  <a:txBody>
                    <a:bodyPr/>
                    <a:lstStyle/>
                    <a:p>
                      <a:pPr algn="ctr">
                        <a:lnSpc>
                          <a:spcPct val="115000"/>
                        </a:lnSpc>
                        <a:spcAft>
                          <a:spcPts val="0"/>
                        </a:spcAft>
                      </a:pPr>
                      <a:r>
                        <a:rPr lang="tr-TR" sz="2400" dirty="0">
                          <a:effectLst/>
                        </a:rPr>
                        <a:t>Dil</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2400" dirty="0">
                          <a:effectLst/>
                        </a:rPr>
                        <a:t>Sözlük</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2400">
                          <a:effectLst/>
                        </a:rPr>
                        <a:t>Kelime Sayısı</a:t>
                      </a:r>
                      <a:endParaRPr lang="tr-T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nSpc>
                          <a:spcPct val="115000"/>
                        </a:lnSpc>
                        <a:spcAft>
                          <a:spcPts val="0"/>
                        </a:spcAft>
                      </a:pPr>
                      <a:r>
                        <a:rPr lang="tr-TR" sz="2400">
                          <a:effectLst/>
                        </a:rPr>
                        <a:t>En  Yüksek</a:t>
                      </a:r>
                    </a:p>
                    <a:p>
                      <a:pPr>
                        <a:lnSpc>
                          <a:spcPct val="115000"/>
                        </a:lnSpc>
                        <a:spcAft>
                          <a:spcPts val="0"/>
                        </a:spcAft>
                      </a:pPr>
                      <a:r>
                        <a:rPr lang="tr-TR" sz="2400">
                          <a:effectLst/>
                        </a:rPr>
                        <a:t>Kelime Sayısı</a:t>
                      </a:r>
                      <a:endParaRPr lang="tr-T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10000"/>
                  </a:ext>
                </a:extLst>
              </a:tr>
              <a:tr h="452763">
                <a:tc rowSpan="3">
                  <a:txBody>
                    <a:bodyPr/>
                    <a:lstStyle/>
                    <a:p>
                      <a:pPr algn="ctr">
                        <a:lnSpc>
                          <a:spcPct val="115000"/>
                        </a:lnSpc>
                        <a:spcAft>
                          <a:spcPts val="0"/>
                        </a:spcAft>
                      </a:pPr>
                      <a:r>
                        <a:rPr lang="tr-TR" sz="2400" dirty="0">
                          <a:effectLst/>
                        </a:rPr>
                        <a:t>Fransızca</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solidFill>
                      <a:schemeClr val="accent1"/>
                    </a:solidFill>
                  </a:tcPr>
                </a:tc>
                <a:tc>
                  <a:txBody>
                    <a:bodyPr/>
                    <a:lstStyle/>
                    <a:p>
                      <a:pPr>
                        <a:lnSpc>
                          <a:spcPct val="115000"/>
                        </a:lnSpc>
                        <a:spcAft>
                          <a:spcPts val="0"/>
                        </a:spcAft>
                      </a:pPr>
                      <a:r>
                        <a:rPr lang="tr-TR" sz="2400">
                          <a:effectLst/>
                        </a:rPr>
                        <a:t>Le Petit Larousse</a:t>
                      </a:r>
                      <a:endParaRPr lang="tr-T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solidFill>
                      <a:schemeClr val="accent1"/>
                    </a:solidFill>
                  </a:tcPr>
                </a:tc>
                <a:tc>
                  <a:txBody>
                    <a:bodyPr/>
                    <a:lstStyle/>
                    <a:p>
                      <a:pPr algn="ctr">
                        <a:lnSpc>
                          <a:spcPct val="115000"/>
                        </a:lnSpc>
                        <a:spcAft>
                          <a:spcPts val="0"/>
                        </a:spcAft>
                      </a:pPr>
                      <a:r>
                        <a:rPr lang="tr-TR" sz="2400">
                          <a:effectLst/>
                        </a:rPr>
                        <a:t>135. 000</a:t>
                      </a:r>
                      <a:endParaRPr lang="tr-T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solidFill>
                      <a:schemeClr val="accent1"/>
                    </a:solidFill>
                  </a:tcPr>
                </a:tc>
                <a:tc rowSpan="3">
                  <a:txBody>
                    <a:bodyPr/>
                    <a:lstStyle/>
                    <a:p>
                      <a:pPr algn="ctr">
                        <a:lnSpc>
                          <a:spcPct val="115000"/>
                        </a:lnSpc>
                        <a:spcAft>
                          <a:spcPts val="0"/>
                        </a:spcAft>
                      </a:pPr>
                      <a:r>
                        <a:rPr lang="tr-TR" sz="2400">
                          <a:effectLst/>
                        </a:rPr>
                        <a:t>135.000</a:t>
                      </a:r>
                      <a:endParaRPr lang="tr-T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solidFill>
                      <a:schemeClr val="accent1"/>
                    </a:solidFill>
                  </a:tcPr>
                </a:tc>
                <a:extLst>
                  <a:ext uri="{0D108BD9-81ED-4DB2-BD59-A6C34878D82A}">
                    <a16:rowId xmlns:a16="http://schemas.microsoft.com/office/drawing/2014/main" val="10001"/>
                  </a:ext>
                </a:extLst>
              </a:tr>
              <a:tr h="452763">
                <a:tc vMerge="1">
                  <a:txBody>
                    <a:bodyPr/>
                    <a:lstStyle/>
                    <a:p>
                      <a:endParaRPr lang="tr-TR"/>
                    </a:p>
                  </a:txBody>
                  <a:tcPr/>
                </a:tc>
                <a:tc>
                  <a:txBody>
                    <a:bodyPr/>
                    <a:lstStyle/>
                    <a:p>
                      <a:pPr>
                        <a:lnSpc>
                          <a:spcPct val="115000"/>
                        </a:lnSpc>
                        <a:spcAft>
                          <a:spcPts val="0"/>
                        </a:spcAft>
                      </a:pPr>
                      <a:r>
                        <a:rPr lang="tr-TR" sz="2400" dirty="0">
                          <a:effectLst/>
                        </a:rPr>
                        <a:t>Le Grand Robert</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solidFill>
                      <a:schemeClr val="accent1"/>
                    </a:solidFill>
                  </a:tcPr>
                </a:tc>
                <a:tc>
                  <a:txBody>
                    <a:bodyPr/>
                    <a:lstStyle/>
                    <a:p>
                      <a:pPr algn="ctr">
                        <a:lnSpc>
                          <a:spcPct val="115000"/>
                        </a:lnSpc>
                        <a:spcAft>
                          <a:spcPts val="0"/>
                        </a:spcAft>
                      </a:pPr>
                      <a:r>
                        <a:rPr lang="tr-TR" sz="2400" dirty="0">
                          <a:effectLst/>
                        </a:rPr>
                        <a:t>75.000</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solidFill>
                      <a:schemeClr val="accent1"/>
                    </a:solidFill>
                  </a:tcPr>
                </a:tc>
                <a:tc vMerge="1">
                  <a:txBody>
                    <a:bodyPr/>
                    <a:lstStyle/>
                    <a:p>
                      <a:endParaRPr lang="tr-TR"/>
                    </a:p>
                  </a:txBody>
                  <a:tcPr/>
                </a:tc>
                <a:extLst>
                  <a:ext uri="{0D108BD9-81ED-4DB2-BD59-A6C34878D82A}">
                    <a16:rowId xmlns:a16="http://schemas.microsoft.com/office/drawing/2014/main" val="10002"/>
                  </a:ext>
                </a:extLst>
              </a:tr>
              <a:tr h="452763">
                <a:tc vMerge="1">
                  <a:txBody>
                    <a:bodyPr/>
                    <a:lstStyle/>
                    <a:p>
                      <a:endParaRPr lang="tr-TR"/>
                    </a:p>
                  </a:txBody>
                  <a:tcPr/>
                </a:tc>
                <a:tc>
                  <a:txBody>
                    <a:bodyPr/>
                    <a:lstStyle/>
                    <a:p>
                      <a:pPr>
                        <a:lnSpc>
                          <a:spcPct val="115000"/>
                        </a:lnSpc>
                        <a:spcAft>
                          <a:spcPts val="0"/>
                        </a:spcAft>
                      </a:pPr>
                      <a:r>
                        <a:rPr lang="tr-TR" sz="2400" dirty="0">
                          <a:effectLst/>
                        </a:rPr>
                        <a:t>Le-dictionnaire.com</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solidFill>
                      <a:schemeClr val="accent1"/>
                    </a:solidFill>
                  </a:tcPr>
                </a:tc>
                <a:tc>
                  <a:txBody>
                    <a:bodyPr/>
                    <a:lstStyle/>
                    <a:p>
                      <a:pPr algn="ctr">
                        <a:lnSpc>
                          <a:spcPct val="115000"/>
                        </a:lnSpc>
                        <a:spcAft>
                          <a:spcPts val="0"/>
                        </a:spcAft>
                      </a:pPr>
                      <a:r>
                        <a:rPr lang="tr-TR" sz="2400" dirty="0">
                          <a:effectLst/>
                        </a:rPr>
                        <a:t>95.000</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solidFill>
                      <a:schemeClr val="accent1"/>
                    </a:solidFill>
                  </a:tcPr>
                </a:tc>
                <a:tc vMerge="1">
                  <a:txBody>
                    <a:bodyPr/>
                    <a:lstStyle/>
                    <a:p>
                      <a:endParaRPr lang="tr-TR"/>
                    </a:p>
                  </a:txBody>
                  <a:tcPr/>
                </a:tc>
                <a:extLst>
                  <a:ext uri="{0D108BD9-81ED-4DB2-BD59-A6C34878D82A}">
                    <a16:rowId xmlns:a16="http://schemas.microsoft.com/office/drawing/2014/main" val="10003"/>
                  </a:ext>
                </a:extLst>
              </a:tr>
              <a:tr h="462958">
                <a:tc rowSpan="2">
                  <a:txBody>
                    <a:bodyPr/>
                    <a:lstStyle/>
                    <a:p>
                      <a:pPr algn="ctr">
                        <a:lnSpc>
                          <a:spcPct val="115000"/>
                        </a:lnSpc>
                        <a:spcAft>
                          <a:spcPts val="0"/>
                        </a:spcAft>
                      </a:pPr>
                      <a:r>
                        <a:rPr lang="tr-TR" sz="2400" dirty="0">
                          <a:effectLst/>
                        </a:rPr>
                        <a:t>İngilizce</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nSpc>
                          <a:spcPct val="115000"/>
                        </a:lnSpc>
                        <a:spcAft>
                          <a:spcPts val="0"/>
                        </a:spcAft>
                      </a:pPr>
                      <a:r>
                        <a:rPr lang="tr-TR" sz="2400" dirty="0">
                          <a:effectLst/>
                        </a:rPr>
                        <a:t>Oxford English Dictionary</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2400">
                          <a:effectLst/>
                        </a:rPr>
                        <a:t>600.000</a:t>
                      </a:r>
                      <a:endParaRPr lang="tr-T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rowSpan="2">
                  <a:txBody>
                    <a:bodyPr/>
                    <a:lstStyle/>
                    <a:p>
                      <a:pPr algn="ctr">
                        <a:lnSpc>
                          <a:spcPct val="115000"/>
                        </a:lnSpc>
                        <a:spcAft>
                          <a:spcPts val="0"/>
                        </a:spcAft>
                      </a:pPr>
                      <a:r>
                        <a:rPr lang="tr-TR" sz="2400">
                          <a:effectLst/>
                        </a:rPr>
                        <a:t>600.000</a:t>
                      </a:r>
                      <a:endParaRPr lang="tr-T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4"/>
                  </a:ext>
                </a:extLst>
              </a:tr>
              <a:tr h="1124901">
                <a:tc vMerge="1">
                  <a:txBody>
                    <a:bodyPr/>
                    <a:lstStyle/>
                    <a:p>
                      <a:endParaRPr lang="tr-TR"/>
                    </a:p>
                  </a:txBody>
                  <a:tcPr/>
                </a:tc>
                <a:tc>
                  <a:txBody>
                    <a:bodyPr/>
                    <a:lstStyle/>
                    <a:p>
                      <a:pPr>
                        <a:lnSpc>
                          <a:spcPct val="115000"/>
                        </a:lnSpc>
                        <a:spcAft>
                          <a:spcPts val="0"/>
                        </a:spcAft>
                      </a:pPr>
                      <a:r>
                        <a:rPr lang="tr-TR" sz="2400" dirty="0" err="1">
                          <a:effectLst/>
                        </a:rPr>
                        <a:t>Webster’s</a:t>
                      </a:r>
                      <a:r>
                        <a:rPr lang="tr-TR" sz="2400" dirty="0">
                          <a:effectLst/>
                        </a:rPr>
                        <a:t> Third New</a:t>
                      </a:r>
                    </a:p>
                    <a:p>
                      <a:pPr>
                        <a:lnSpc>
                          <a:spcPct val="115000"/>
                        </a:lnSpc>
                        <a:spcAft>
                          <a:spcPts val="0"/>
                        </a:spcAft>
                      </a:pPr>
                      <a:r>
                        <a:rPr lang="tr-TR" sz="2400" dirty="0" err="1">
                          <a:effectLst/>
                        </a:rPr>
                        <a:t>İnternational</a:t>
                      </a:r>
                      <a:r>
                        <a:rPr lang="tr-TR" sz="2400" dirty="0">
                          <a:effectLst/>
                        </a:rPr>
                        <a:t> Dictionary </a:t>
                      </a:r>
                      <a:r>
                        <a:rPr lang="tr-TR" sz="2400" dirty="0" err="1">
                          <a:effectLst/>
                        </a:rPr>
                        <a:t>Unabridged</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2400">
                          <a:effectLst/>
                        </a:rPr>
                        <a:t>475.000</a:t>
                      </a:r>
                      <a:endParaRPr lang="tr-T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vMerge="1">
                  <a:txBody>
                    <a:bodyPr/>
                    <a:lstStyle/>
                    <a:p>
                      <a:endParaRPr lang="tr-TR"/>
                    </a:p>
                  </a:txBody>
                  <a:tcPr/>
                </a:tc>
                <a:extLst>
                  <a:ext uri="{0D108BD9-81ED-4DB2-BD59-A6C34878D82A}">
                    <a16:rowId xmlns:a16="http://schemas.microsoft.com/office/drawing/2014/main" val="10005"/>
                  </a:ext>
                </a:extLst>
              </a:tr>
              <a:tr h="452763">
                <a:tc rowSpan="3">
                  <a:txBody>
                    <a:bodyPr/>
                    <a:lstStyle/>
                    <a:p>
                      <a:pPr algn="ctr">
                        <a:lnSpc>
                          <a:spcPct val="115000"/>
                        </a:lnSpc>
                        <a:spcAft>
                          <a:spcPts val="0"/>
                        </a:spcAft>
                      </a:pPr>
                      <a:r>
                        <a:rPr lang="tr-TR" sz="2400" dirty="0">
                          <a:effectLst/>
                        </a:rPr>
                        <a:t>Almanca</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solidFill>
                      <a:schemeClr val="accent1"/>
                    </a:solidFill>
                  </a:tcPr>
                </a:tc>
                <a:tc>
                  <a:txBody>
                    <a:bodyPr/>
                    <a:lstStyle/>
                    <a:p>
                      <a:pPr>
                        <a:lnSpc>
                          <a:spcPct val="115000"/>
                        </a:lnSpc>
                        <a:spcAft>
                          <a:spcPts val="0"/>
                        </a:spcAft>
                      </a:pPr>
                      <a:r>
                        <a:rPr lang="tr-TR" sz="2400" dirty="0" err="1">
                          <a:effectLst/>
                        </a:rPr>
                        <a:t>Duden</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solidFill>
                      <a:schemeClr val="accent1"/>
                    </a:solidFill>
                  </a:tcPr>
                </a:tc>
                <a:tc>
                  <a:txBody>
                    <a:bodyPr/>
                    <a:lstStyle/>
                    <a:p>
                      <a:pPr algn="ctr">
                        <a:lnSpc>
                          <a:spcPct val="115000"/>
                        </a:lnSpc>
                        <a:spcAft>
                          <a:spcPts val="0"/>
                        </a:spcAft>
                      </a:pPr>
                      <a:r>
                        <a:rPr lang="tr-TR" sz="2400" dirty="0">
                          <a:effectLst/>
                        </a:rPr>
                        <a:t>135.000</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solidFill>
                      <a:schemeClr val="accent1"/>
                    </a:solidFill>
                  </a:tcPr>
                </a:tc>
                <a:tc rowSpan="3">
                  <a:txBody>
                    <a:bodyPr/>
                    <a:lstStyle/>
                    <a:p>
                      <a:pPr algn="ctr">
                        <a:lnSpc>
                          <a:spcPct val="115000"/>
                        </a:lnSpc>
                        <a:spcAft>
                          <a:spcPts val="0"/>
                        </a:spcAft>
                      </a:pPr>
                      <a:r>
                        <a:rPr lang="tr-TR" sz="2400">
                          <a:effectLst/>
                        </a:rPr>
                        <a:t>260.000</a:t>
                      </a:r>
                      <a:endParaRPr lang="tr-T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solidFill>
                      <a:schemeClr val="accent1"/>
                    </a:solidFill>
                  </a:tcPr>
                </a:tc>
                <a:extLst>
                  <a:ext uri="{0D108BD9-81ED-4DB2-BD59-A6C34878D82A}">
                    <a16:rowId xmlns:a16="http://schemas.microsoft.com/office/drawing/2014/main" val="10006"/>
                  </a:ext>
                </a:extLst>
              </a:tr>
              <a:tr h="452763">
                <a:tc vMerge="1">
                  <a:txBody>
                    <a:bodyPr/>
                    <a:lstStyle/>
                    <a:p>
                      <a:endParaRPr lang="tr-TR"/>
                    </a:p>
                  </a:txBody>
                  <a:tcPr/>
                </a:tc>
                <a:tc>
                  <a:txBody>
                    <a:bodyPr/>
                    <a:lstStyle/>
                    <a:p>
                      <a:pPr>
                        <a:lnSpc>
                          <a:spcPct val="115000"/>
                        </a:lnSpc>
                        <a:spcAft>
                          <a:spcPts val="0"/>
                        </a:spcAft>
                      </a:pPr>
                      <a:r>
                        <a:rPr lang="tr-TR" sz="2400" dirty="0" err="1">
                          <a:effectLst/>
                        </a:rPr>
                        <a:t>Gethe-Wörterbuch</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solidFill>
                      <a:schemeClr val="accent1"/>
                    </a:solidFill>
                  </a:tcPr>
                </a:tc>
                <a:tc>
                  <a:txBody>
                    <a:bodyPr/>
                    <a:lstStyle/>
                    <a:p>
                      <a:pPr algn="ctr">
                        <a:lnSpc>
                          <a:spcPct val="115000"/>
                        </a:lnSpc>
                        <a:spcAft>
                          <a:spcPts val="0"/>
                        </a:spcAft>
                      </a:pPr>
                      <a:r>
                        <a:rPr lang="tr-TR" sz="2400" dirty="0">
                          <a:effectLst/>
                        </a:rPr>
                        <a:t>90.000</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solidFill>
                      <a:schemeClr val="accent1"/>
                    </a:solidFill>
                  </a:tcPr>
                </a:tc>
                <a:tc vMerge="1">
                  <a:txBody>
                    <a:bodyPr/>
                    <a:lstStyle/>
                    <a:p>
                      <a:endParaRPr lang="tr-TR"/>
                    </a:p>
                  </a:txBody>
                  <a:tcPr/>
                </a:tc>
                <a:extLst>
                  <a:ext uri="{0D108BD9-81ED-4DB2-BD59-A6C34878D82A}">
                    <a16:rowId xmlns:a16="http://schemas.microsoft.com/office/drawing/2014/main" val="10007"/>
                  </a:ext>
                </a:extLst>
              </a:tr>
              <a:tr h="452763">
                <a:tc vMerge="1">
                  <a:txBody>
                    <a:bodyPr/>
                    <a:lstStyle/>
                    <a:p>
                      <a:endParaRPr lang="tr-TR"/>
                    </a:p>
                  </a:txBody>
                  <a:tcPr/>
                </a:tc>
                <a:tc>
                  <a:txBody>
                    <a:bodyPr/>
                    <a:lstStyle/>
                    <a:p>
                      <a:pPr>
                        <a:lnSpc>
                          <a:spcPct val="115000"/>
                        </a:lnSpc>
                        <a:spcAft>
                          <a:spcPts val="0"/>
                        </a:spcAft>
                      </a:pPr>
                      <a:r>
                        <a:rPr lang="tr-TR" sz="2400" dirty="0" err="1">
                          <a:effectLst/>
                        </a:rPr>
                        <a:t>Wahrig</a:t>
                      </a:r>
                      <a:r>
                        <a:rPr lang="tr-TR" sz="2400" dirty="0">
                          <a:effectLst/>
                        </a:rPr>
                        <a:t> </a:t>
                      </a:r>
                      <a:r>
                        <a:rPr lang="tr-TR" sz="2400" dirty="0" err="1">
                          <a:effectLst/>
                        </a:rPr>
                        <a:t>Deutsches</a:t>
                      </a:r>
                      <a:r>
                        <a:rPr lang="tr-TR" sz="2400" dirty="0">
                          <a:effectLst/>
                        </a:rPr>
                        <a:t> </a:t>
                      </a:r>
                      <a:r>
                        <a:rPr lang="tr-TR" sz="2400" dirty="0" err="1">
                          <a:effectLst/>
                        </a:rPr>
                        <a:t>Wörterbuch</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solidFill>
                      <a:schemeClr val="accent1"/>
                    </a:solidFill>
                  </a:tcPr>
                </a:tc>
                <a:tc>
                  <a:txBody>
                    <a:bodyPr/>
                    <a:lstStyle/>
                    <a:p>
                      <a:pPr algn="ctr">
                        <a:lnSpc>
                          <a:spcPct val="115000"/>
                        </a:lnSpc>
                        <a:spcAft>
                          <a:spcPts val="0"/>
                        </a:spcAft>
                      </a:pPr>
                      <a:r>
                        <a:rPr lang="tr-TR" sz="2400" dirty="0">
                          <a:effectLst/>
                        </a:rPr>
                        <a:t>260.000</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solidFill>
                      <a:schemeClr val="accent1"/>
                    </a:solidFill>
                  </a:tcPr>
                </a:tc>
                <a:tc vMerge="1">
                  <a:txBody>
                    <a:bodyPr/>
                    <a:lstStyle/>
                    <a:p>
                      <a:endParaRPr lang="tr-TR"/>
                    </a:p>
                  </a:txBody>
                  <a:tcPr/>
                </a:tc>
                <a:extLst>
                  <a:ext uri="{0D108BD9-81ED-4DB2-BD59-A6C34878D82A}">
                    <a16:rowId xmlns:a16="http://schemas.microsoft.com/office/drawing/2014/main" val="10008"/>
                  </a:ext>
                </a:extLst>
              </a:tr>
              <a:tr h="905525">
                <a:tc>
                  <a:txBody>
                    <a:bodyPr/>
                    <a:lstStyle/>
                    <a:p>
                      <a:pPr algn="ctr">
                        <a:lnSpc>
                          <a:spcPct val="115000"/>
                        </a:lnSpc>
                        <a:spcAft>
                          <a:spcPts val="0"/>
                        </a:spcAft>
                      </a:pPr>
                      <a:r>
                        <a:rPr lang="tr-TR" sz="2400">
                          <a:effectLst/>
                        </a:rPr>
                        <a:t>İspanyolca</a:t>
                      </a:r>
                      <a:endParaRPr lang="tr-T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nSpc>
                          <a:spcPct val="115000"/>
                        </a:lnSpc>
                        <a:spcAft>
                          <a:spcPts val="0"/>
                        </a:spcAft>
                      </a:pPr>
                      <a:r>
                        <a:rPr lang="tr-TR" sz="2400">
                          <a:effectLst/>
                        </a:rPr>
                        <a:t>Diccionario de la lengua espanola (DRAE)</a:t>
                      </a:r>
                      <a:endParaRPr lang="tr-T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2400" dirty="0">
                          <a:effectLst/>
                        </a:rPr>
                        <a:t>88.000</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2400" dirty="0">
                          <a:effectLst/>
                        </a:rPr>
                        <a:t>88.000</a:t>
                      </a:r>
                      <a:endParaRPr lang="tr-TR"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9"/>
                  </a:ext>
                </a:extLst>
              </a:tr>
            </a:tbl>
          </a:graphicData>
        </a:graphic>
      </p:graphicFrame>
      <p:sp>
        <p:nvSpPr>
          <p:cNvPr id="5" name="Rectangle 1"/>
          <p:cNvSpPr>
            <a:spLocks noChangeArrowheads="1"/>
          </p:cNvSpPr>
          <p:nvPr/>
        </p:nvSpPr>
        <p:spPr bwMode="auto">
          <a:xfrm>
            <a:off x="0" y="131196"/>
            <a:ext cx="1031051"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46804399"/>
      </p:ext>
    </p:extLst>
  </p:cSld>
  <p:clrMapOvr>
    <a:masterClrMapping/>
  </p:clrMapOvr>
  <p:transition spd="med">
    <p:cover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a:solidFill>
                  <a:schemeClr val="accent2"/>
                </a:solidFill>
              </a:rPr>
              <a:t>Dilin Güzelliği ve Saflığı</a:t>
            </a:r>
            <a:br>
              <a:rPr lang="tr-TR" altLang="tr-TR" b="1" dirty="0">
                <a:solidFill>
                  <a:schemeClr val="accent2"/>
                </a:solidFill>
              </a:rPr>
            </a:br>
            <a:endParaRPr lang="tr-TR" b="1" dirty="0">
              <a:solidFill>
                <a:schemeClr val="accent2"/>
              </a:solidFill>
            </a:endParaRPr>
          </a:p>
        </p:txBody>
      </p:sp>
      <p:sp>
        <p:nvSpPr>
          <p:cNvPr id="3" name="İçerik Yer Tutucusu 2"/>
          <p:cNvSpPr>
            <a:spLocks noGrp="1"/>
          </p:cNvSpPr>
          <p:nvPr>
            <p:ph idx="1"/>
          </p:nvPr>
        </p:nvSpPr>
        <p:spPr>
          <a:xfrm>
            <a:off x="677333" y="2160589"/>
            <a:ext cx="9746827" cy="3880773"/>
          </a:xfrm>
        </p:spPr>
        <p:txBody>
          <a:bodyPr>
            <a:normAutofit/>
          </a:bodyPr>
          <a:lstStyle/>
          <a:p>
            <a:r>
              <a:rPr lang="tr-TR" altLang="tr-TR" sz="2800" dirty="0">
                <a:solidFill>
                  <a:schemeClr val="tx1"/>
                </a:solidFill>
                <a:latin typeface="Arial" panose="020B0604020202020204" pitchFamily="34" charset="0"/>
                <a:cs typeface="Arial" panose="020B0604020202020204" pitchFamily="34" charset="0"/>
              </a:rPr>
              <a:t>Bazı dillerin güzel, yumuşak</a:t>
            </a:r>
            <a:r>
              <a:rPr lang="tr-TR" altLang="tr-TR" sz="2800" dirty="0" smtClean="0">
                <a:solidFill>
                  <a:schemeClr val="tx1"/>
                </a:solidFill>
                <a:latin typeface="Arial" panose="020B0604020202020204" pitchFamily="34" charset="0"/>
                <a:cs typeface="Arial" panose="020B0604020202020204" pitchFamily="34" charset="0"/>
              </a:rPr>
              <a:t>, müzikal </a:t>
            </a:r>
            <a:r>
              <a:rPr lang="tr-TR" altLang="tr-TR" sz="2800" dirty="0">
                <a:solidFill>
                  <a:schemeClr val="tx1"/>
                </a:solidFill>
                <a:latin typeface="Arial" panose="020B0604020202020204" pitchFamily="34" charset="0"/>
                <a:cs typeface="Arial" panose="020B0604020202020204" pitchFamily="34" charset="0"/>
              </a:rPr>
              <a:t>ve kulağa hoş geldiği öne sürüldü.</a:t>
            </a:r>
          </a:p>
          <a:p>
            <a:r>
              <a:rPr lang="tr-TR" altLang="tr-TR" sz="2800" dirty="0">
                <a:solidFill>
                  <a:schemeClr val="tx1"/>
                </a:solidFill>
                <a:latin typeface="Arial" panose="020B0604020202020204" pitchFamily="34" charset="0"/>
                <a:cs typeface="Arial" panose="020B0604020202020204" pitchFamily="34" charset="0"/>
              </a:rPr>
              <a:t>İngilizce,  Fransızca, İspanyolca ve İtalyanca  güzel diller olarak belirlendi.</a:t>
            </a:r>
          </a:p>
          <a:p>
            <a:r>
              <a:rPr lang="tr-TR" altLang="tr-TR" sz="2800" dirty="0">
                <a:solidFill>
                  <a:schemeClr val="tx1"/>
                </a:solidFill>
                <a:latin typeface="Arial" panose="020B0604020202020204" pitchFamily="34" charset="0"/>
                <a:cs typeface="Arial" panose="020B0604020202020204" pitchFamily="34" charset="0"/>
              </a:rPr>
              <a:t>Dillerin saf olması da   incelendi.</a:t>
            </a:r>
          </a:p>
          <a:p>
            <a:r>
              <a:rPr lang="tr-TR" altLang="tr-TR" sz="2800" dirty="0">
                <a:solidFill>
                  <a:schemeClr val="tx1"/>
                </a:solidFill>
                <a:latin typeface="Arial" panose="020B0604020202020204" pitchFamily="34" charset="0"/>
                <a:cs typeface="Arial" panose="020B0604020202020204" pitchFamily="34" charset="0"/>
              </a:rPr>
              <a:t>Saf olan dillerin  diğer dillerle savaşacağı  ve </a:t>
            </a:r>
            <a:r>
              <a:rPr lang="tr-TR" altLang="tr-TR" sz="2800" dirty="0" smtClean="0">
                <a:solidFill>
                  <a:schemeClr val="tx1"/>
                </a:solidFill>
                <a:latin typeface="Arial" panose="020B0604020202020204" pitchFamily="34" charset="0"/>
                <a:cs typeface="Arial" panose="020B0604020202020204" pitchFamily="34" charset="0"/>
              </a:rPr>
              <a:t>hızla yayılacağı  </a:t>
            </a:r>
            <a:r>
              <a:rPr lang="tr-TR" altLang="tr-TR" sz="2800" dirty="0">
                <a:solidFill>
                  <a:schemeClr val="tx1"/>
                </a:solidFill>
                <a:latin typeface="Arial" panose="020B0604020202020204" pitchFamily="34" charset="0"/>
                <a:cs typeface="Arial" panose="020B0604020202020204" pitchFamily="34" charset="0"/>
              </a:rPr>
              <a:t>açıklandı. </a:t>
            </a:r>
          </a:p>
        </p:txBody>
      </p:sp>
    </p:spTree>
    <p:extLst>
      <p:ext uri="{BB962C8B-B14F-4D97-AF65-F5344CB8AC3E}">
        <p14:creationId xmlns:p14="http://schemas.microsoft.com/office/powerpoint/2010/main" val="1305214676"/>
      </p:ext>
    </p:extLst>
  </p:cSld>
  <p:clrMapOvr>
    <a:masterClrMapping/>
  </p:clrMapOvr>
  <p:transition spd="med">
    <p:cover dir="r"/>
  </p:transition>
  <p:timing>
    <p:tnLst>
      <p:par>
        <p:cTn id="1" dur="indefinite" restart="never" nodeType="tmRoot"/>
      </p:par>
    </p:tnLst>
  </p:timing>
</p:sld>
</file>

<file path=ppt/theme/theme1.xml><?xml version="1.0" encoding="utf-8"?>
<a:theme xmlns:a="http://schemas.openxmlformats.org/drawingml/2006/main" name="Kristal">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831</TotalTime>
  <Words>2117</Words>
  <Application>Microsoft Office PowerPoint</Application>
  <PresentationFormat>Geniş ekran</PresentationFormat>
  <Paragraphs>458</Paragraphs>
  <Slides>59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59</vt:i4>
      </vt:variant>
    </vt:vector>
  </HeadingPairs>
  <TitlesOfParts>
    <vt:vector size="66" baseType="lpstr">
      <vt:lpstr>Arial</vt:lpstr>
      <vt:lpstr>Calibri</vt:lpstr>
      <vt:lpstr>Times New Roman</vt:lpstr>
      <vt:lpstr>Trebuchet MS</vt:lpstr>
      <vt:lpstr>Wingdings</vt:lpstr>
      <vt:lpstr>Wingdings 3</vt:lpstr>
      <vt:lpstr>Kristal</vt:lpstr>
      <vt:lpstr>   TÜRKÇENİN  ÖĞRETİM ÜSTÜNLÜKLERİ </vt:lpstr>
      <vt:lpstr> Giriş</vt:lpstr>
      <vt:lpstr>  Giriş</vt:lpstr>
      <vt:lpstr>  Dünya Dilleri</vt:lpstr>
      <vt:lpstr>Dünya Dilleri</vt:lpstr>
      <vt:lpstr>   Dil Savaşları </vt:lpstr>
      <vt:lpstr>Kelime Zenginliği</vt:lpstr>
      <vt:lpstr>PowerPoint Sunusu</vt:lpstr>
      <vt:lpstr>Dilin Güzelliği ve Saflığı </vt:lpstr>
      <vt:lpstr>Öğrenme Kolaylığı</vt:lpstr>
      <vt:lpstr>Dil  Savaşları</vt:lpstr>
      <vt:lpstr> Türkçenin Yapısı ve Özellikleri </vt:lpstr>
      <vt:lpstr> Bazı Araştırmalar</vt:lpstr>
      <vt:lpstr>  Bazı Araştırmalar</vt:lpstr>
      <vt:lpstr> Bazı Araştırmalar</vt:lpstr>
      <vt:lpstr>  Bazı Araştırmalar</vt:lpstr>
      <vt:lpstr>  Bazı Araştırmalar</vt:lpstr>
      <vt:lpstr>  Bazı Araştırmalar</vt:lpstr>
      <vt:lpstr>   Bazı Araştırmalar</vt:lpstr>
      <vt:lpstr> Türkçenin Özellikleri Nedir?</vt:lpstr>
      <vt:lpstr>Türkçede Harf Sayısı ve Özellikleri </vt:lpstr>
      <vt:lpstr>Türkçemizin Harf Sayısı ve Özellikleri</vt:lpstr>
      <vt:lpstr>Türkçemizin Harf Sayısı ve Özellikleri</vt:lpstr>
      <vt:lpstr>Türkçede Ses-Harf İlişkisi</vt:lpstr>
      <vt:lpstr>Türkçede Ses-Harf İlişkisi</vt:lpstr>
      <vt:lpstr>Amaç</vt:lpstr>
      <vt:lpstr>Yöntem</vt:lpstr>
      <vt:lpstr>Yöntem</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Bulgular</vt:lpstr>
      <vt:lpstr>    TEŞEKKÜRLER  Güneş, Firdevs.(2014).Türkçe Öğretimi Yaklaşım ve Modeller, Pegem A Yayınları  Güneş, Firdevs.(2015).Etkinliklerle Hızlı Okuma ve Anlama,Pegem A Yayınları   Güneş,Firdevs.(2007).Ses Temelli Cümle Yöntemi ve Zihinsel Yapılandırma,Nobel Yayınları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Savaşları ve Türkçemiz</dc:title>
  <dc:creator>Egitim_Fakultesi</dc:creator>
  <cp:lastModifiedBy>Windows Kullanıcısı</cp:lastModifiedBy>
  <cp:revision>124</cp:revision>
  <dcterms:created xsi:type="dcterms:W3CDTF">2016-05-01T17:01:01Z</dcterms:created>
  <dcterms:modified xsi:type="dcterms:W3CDTF">2018-04-23T23:26:13Z</dcterms:modified>
</cp:coreProperties>
</file>