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16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960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28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45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388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00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6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825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51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55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093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96AA7-C57B-4364-AC6B-3C07ABD9C477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73963-1101-4117-BA70-EAC6FA6A2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42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Yaratıcı Dramanın Amaçları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Bölüm 1</a:t>
            </a:r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8826367" y="5945157"/>
            <a:ext cx="3012707" cy="52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smtClean="0"/>
              <a:t>TIP 140</a:t>
            </a:r>
          </a:p>
          <a:p>
            <a:r>
              <a:rPr lang="tr-TR" sz="180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0745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/>
              <a:t>Hayal gücünü ve yaratıcılığı geliştirmek,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/>
              <a:t>Kendini tanıma, gerçekleştirme ve başkalarıyla iletişim becerisini geliştirme,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791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4"/>
                </a:solidFill>
              </a:rPr>
              <a:t>Hayal gücünü ve yaratıcılığı geliştirmek,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7641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Hayal gücünü ve yaratıcılığı geliştirmek,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2">
                    <a:lumMod val="75000"/>
                  </a:schemeClr>
                </a:solidFill>
              </a:rPr>
              <a:t>Kendini tanıma, gerçekleştirme ve başkalarıyla iletişim becerisini geliştirme,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7890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4"/>
                </a:solidFill>
              </a:rPr>
              <a:t>Hayal gücünü ve yaratıcılığı geliştirmek,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2">
                    <a:lumMod val="75000"/>
                  </a:schemeClr>
                </a:solidFill>
              </a:rPr>
              <a:t>Kendini tanıma, gerçekleştirme ve başkalarıyla iletişim becerisini geliştirme,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3255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1962705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541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Geniş ekran</PresentationFormat>
  <Paragraphs>17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Yaratıcı Dramanın Amaçları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Yaratıcı Dramanın Amaçları</dc:title>
  <dc:creator>Microsoft hesabı</dc:creator>
  <cp:lastModifiedBy>Microsoft hesabı</cp:lastModifiedBy>
  <cp:revision>2</cp:revision>
  <dcterms:created xsi:type="dcterms:W3CDTF">2020-07-29T11:02:57Z</dcterms:created>
  <dcterms:modified xsi:type="dcterms:W3CDTF">2020-07-29T11:17:35Z</dcterms:modified>
</cp:coreProperties>
</file>