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8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96AA7-C57B-4364-AC6B-3C07ABD9C477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73963-1101-4117-BA70-EAC6FA6A2B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5161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96AA7-C57B-4364-AC6B-3C07ABD9C477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73963-1101-4117-BA70-EAC6FA6A2B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3960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96AA7-C57B-4364-AC6B-3C07ABD9C477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73963-1101-4117-BA70-EAC6FA6A2B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7282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96AA7-C57B-4364-AC6B-3C07ABD9C477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73963-1101-4117-BA70-EAC6FA6A2B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6456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96AA7-C57B-4364-AC6B-3C07ABD9C477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73963-1101-4117-BA70-EAC6FA6A2B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5388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96AA7-C57B-4364-AC6B-3C07ABD9C477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73963-1101-4117-BA70-EAC6FA6A2B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004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96AA7-C57B-4364-AC6B-3C07ABD9C477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73963-1101-4117-BA70-EAC6FA6A2B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666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96AA7-C57B-4364-AC6B-3C07ABD9C477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73963-1101-4117-BA70-EAC6FA6A2B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8825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96AA7-C57B-4364-AC6B-3C07ABD9C477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73963-1101-4117-BA70-EAC6FA6A2B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3512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96AA7-C57B-4364-AC6B-3C07ABD9C477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73963-1101-4117-BA70-EAC6FA6A2B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1555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96AA7-C57B-4364-AC6B-3C07ABD9C477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73963-1101-4117-BA70-EAC6FA6A2B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1093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96AA7-C57B-4364-AC6B-3C07ABD9C477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73963-1101-4117-BA70-EAC6FA6A2B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8421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Yaratıcı Dramanın Amaçları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Bölüm 1</a:t>
            </a:r>
            <a:endParaRPr lang="tr-TR" dirty="0"/>
          </a:p>
        </p:txBody>
      </p:sp>
      <p:sp>
        <p:nvSpPr>
          <p:cNvPr id="5" name="Alt Başlık 2"/>
          <p:cNvSpPr txBox="1">
            <a:spLocks/>
          </p:cNvSpPr>
          <p:nvPr/>
        </p:nvSpPr>
        <p:spPr>
          <a:xfrm>
            <a:off x="8826367" y="5945157"/>
            <a:ext cx="3012707" cy="52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800" smtClean="0"/>
              <a:t>TIP 140</a:t>
            </a:r>
          </a:p>
          <a:p>
            <a:r>
              <a:rPr lang="tr-TR" sz="1800" smtClean="0"/>
              <a:t>Prof. Dr. Ömer Adıgüzel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10745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/>
              <a:t>Hayal gücünü ve yaratıcılığı geliştirmek,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/>
              <a:t>Kendini tanıma, gerçekleştirme ve başkalarıyla iletişim becerisini geliştirme,</a:t>
            </a: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791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chemeClr val="accent4"/>
                </a:solidFill>
              </a:rPr>
              <a:t>Hayal gücünü ve yaratıcılığı geliştirmek,</a:t>
            </a: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07641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chemeClr val="bg1"/>
                </a:solidFill>
              </a:rPr>
              <a:t>Hayal gücünü ve yaratıcılığı geliştirmek,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chemeClr val="accent2">
                    <a:lumMod val="75000"/>
                  </a:schemeClr>
                </a:solidFill>
              </a:rPr>
              <a:t>Kendini tanıma, gerçekleştirme ve başkalarıyla iletişim becerisini geliştirme,</a:t>
            </a: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67890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chemeClr val="accent4"/>
                </a:solidFill>
              </a:rPr>
              <a:t>Hayal gücünü ve yaratıcılığı geliştirmek,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chemeClr val="accent2">
                    <a:lumMod val="75000"/>
                  </a:schemeClr>
                </a:solidFill>
              </a:rPr>
              <a:t>Kendini tanıma, gerçekleştirme ve başkalarıyla iletişim becerisini geliştirme,</a:t>
            </a: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83255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939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tr-TR" sz="3200" dirty="0" smtClean="0"/>
              <a:t>DİNLEDİĞİNİZ İÇİN TEŞEKKÜRLER</a:t>
            </a:r>
          </a:p>
        </p:txBody>
      </p:sp>
      <p:sp>
        <p:nvSpPr>
          <p:cNvPr id="3" name="Dikdörtgen 2"/>
          <p:cNvSpPr/>
          <p:nvPr/>
        </p:nvSpPr>
        <p:spPr>
          <a:xfrm>
            <a:off x="3541998" y="2422441"/>
            <a:ext cx="4427815" cy="11510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tr-TR" sz="4000" dirty="0"/>
              <a:t>Sağlıklı günler dileriz</a:t>
            </a:r>
          </a:p>
        </p:txBody>
      </p:sp>
    </p:spTree>
    <p:extLst>
      <p:ext uri="{BB962C8B-B14F-4D97-AF65-F5344CB8AC3E}">
        <p14:creationId xmlns:p14="http://schemas.microsoft.com/office/powerpoint/2010/main" val="1962705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b="1" dirty="0" smtClean="0"/>
              <a:t>Kaynak</a:t>
            </a:r>
          </a:p>
          <a:p>
            <a:pPr algn="just">
              <a:lnSpc>
                <a:spcPct val="150000"/>
              </a:lnSpc>
            </a:pPr>
            <a:r>
              <a:rPr lang="tr-TR" sz="2000" dirty="0"/>
              <a:t>Adıgüzel, Ö. (2019). </a:t>
            </a:r>
            <a:r>
              <a:rPr lang="tr-TR" sz="2000" i="1" dirty="0"/>
              <a:t>Eğitimde Yaratıcı Drama </a:t>
            </a:r>
            <a:r>
              <a:rPr lang="tr-TR" sz="2000" dirty="0"/>
              <a:t>(3. bs.). İstanbul: Yapı Kredi Yayınları. </a:t>
            </a:r>
          </a:p>
          <a:p>
            <a:pPr algn="just">
              <a:lnSpc>
                <a:spcPct val="150000"/>
              </a:lnSpc>
            </a:pPr>
            <a:endParaRPr lang="tr-TR" sz="2000" b="1" dirty="0" smtClean="0"/>
          </a:p>
          <a:p>
            <a:pPr algn="just">
              <a:lnSpc>
                <a:spcPct val="150000"/>
              </a:lnSpc>
            </a:pPr>
            <a:endParaRPr lang="tr-TR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95415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</Words>
  <Application>Microsoft Office PowerPoint</Application>
  <PresentationFormat>Geniş ekran</PresentationFormat>
  <Paragraphs>17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Yaratıcı Dramanın Amaçları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Yaratıcı Dramanın Amaçları</dc:title>
  <dc:creator>Microsoft hesabı</dc:creator>
  <cp:lastModifiedBy>Microsoft hesabı</cp:lastModifiedBy>
  <cp:revision>2</cp:revision>
  <dcterms:created xsi:type="dcterms:W3CDTF">2020-07-29T11:02:57Z</dcterms:created>
  <dcterms:modified xsi:type="dcterms:W3CDTF">2020-07-29T11:17:35Z</dcterms:modified>
</cp:coreProperties>
</file>