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64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2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7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62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24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4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35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75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61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37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B48F-9BA0-4941-858D-2AB2F7502CD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A8B1-3FFE-4512-86B9-8D0DBCE9FE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0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062037"/>
            <a:ext cx="90106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52412"/>
            <a:ext cx="94107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8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-14288"/>
            <a:ext cx="9525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3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09550"/>
            <a:ext cx="94583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80975"/>
            <a:ext cx="935355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176212"/>
            <a:ext cx="94392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3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19075"/>
            <a:ext cx="94964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4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4" y="238125"/>
            <a:ext cx="94488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2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95262"/>
            <a:ext cx="94107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95262"/>
            <a:ext cx="95345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4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04787"/>
            <a:ext cx="94583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93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</TotalTime>
  <Words>0</Words>
  <Application>Microsoft Office PowerPoint</Application>
  <PresentationFormat>Geniş ekran</PresentationFormat>
  <Paragraphs>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yunus</dc:creator>
  <cp:lastModifiedBy>yunus</cp:lastModifiedBy>
  <cp:revision>2</cp:revision>
  <dcterms:created xsi:type="dcterms:W3CDTF">2017-11-15T15:25:37Z</dcterms:created>
  <dcterms:modified xsi:type="dcterms:W3CDTF">2017-12-17T20:05:00Z</dcterms:modified>
</cp:coreProperties>
</file>