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0" r:id="rId3"/>
    <p:sldId id="271" r:id="rId4"/>
    <p:sldId id="272" r:id="rId5"/>
    <p:sldId id="277" r:id="rId6"/>
    <p:sldId id="278" r:id="rId7"/>
    <p:sldId id="279" r:id="rId8"/>
    <p:sldId id="280" r:id="rId9"/>
    <p:sldId id="281" r:id="rId10"/>
    <p:sldId id="282" r:id="rId11"/>
    <p:sldId id="28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74"/>
    <p:restoredTop sz="94963"/>
  </p:normalViewPr>
  <p:slideViewPr>
    <p:cSldViewPr snapToGrid="0" snapToObjects="1">
      <p:cViewPr>
        <p:scale>
          <a:sx n="73" d="100"/>
          <a:sy n="73" d="100"/>
        </p:scale>
        <p:origin x="594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2A46D-425C-9440-819A-9898F49B30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1533" y="802298"/>
            <a:ext cx="9393320" cy="2541431"/>
          </a:xfrm>
        </p:spPr>
        <p:txBody>
          <a:bodyPr>
            <a:noAutofit/>
          </a:bodyPr>
          <a:lstStyle/>
          <a:p>
            <a:r>
              <a:rPr lang="tr-TR" sz="6000" dirty="0"/>
              <a:t>GEO315 JEOLOJİDE UZAKTAN ALGILAMA</a:t>
            </a:r>
            <a:endParaRPr lang="x-none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9D0848-20F3-2844-9AEA-6B61439B0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1533" y="5132439"/>
            <a:ext cx="3423423" cy="584774"/>
          </a:xfrm>
        </p:spPr>
        <p:txBody>
          <a:bodyPr>
            <a:normAutofit/>
          </a:bodyPr>
          <a:lstStyle/>
          <a:p>
            <a:r>
              <a:rPr lang="tr-TR" dirty="0"/>
              <a:t>DOÇ. DR. SİNAN AKISKA</a:t>
            </a:r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FCCAE7-9595-2247-8A43-1DC2EFFDA64C}"/>
              </a:ext>
            </a:extLst>
          </p:cNvPr>
          <p:cNvSpPr txBox="1"/>
          <p:nvPr/>
        </p:nvSpPr>
        <p:spPr>
          <a:xfrm>
            <a:off x="1618981" y="3864077"/>
            <a:ext cx="9435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11</a:t>
            </a:r>
            <a:r>
              <a:rPr lang="tr-TR" sz="3200" dirty="0" smtClean="0"/>
              <a:t>.</a:t>
            </a:r>
            <a:r>
              <a:rPr lang="en-US" sz="3200" dirty="0" smtClean="0"/>
              <a:t> EĞİTİM VERİSİ OLUŞTURMA 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43676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11"/>
    </mc:Choice>
    <mc:Fallback xmlns="">
      <p:transition spd="slow" advTm="5611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54577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184715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884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2263" y="624394"/>
            <a:ext cx="96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322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857" y="454577"/>
            <a:ext cx="6080000" cy="342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158589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723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857" y="519891"/>
            <a:ext cx="6080000" cy="342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106337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512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26" y="389263"/>
            <a:ext cx="6080000" cy="34200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26" y="3054085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651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32955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438000"/>
            <a:ext cx="6080000" cy="342000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7746273" y="3955630"/>
            <a:ext cx="339635" cy="4545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7746273" y="441015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tr-T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6618514" y="5952309"/>
            <a:ext cx="1306286" cy="66620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7271657" y="558297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tr-T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003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857" y="663583"/>
            <a:ext cx="6080000" cy="342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3143" y="3132463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242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02772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000" y="3014897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543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457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145526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353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457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000" y="3001834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852001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1003</TotalTime>
  <Words>17</Words>
  <Application>Microsoft Office PowerPoint</Application>
  <PresentationFormat>Geniş ekran</PresentationFormat>
  <Paragraphs>5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Gill Sans MT</vt:lpstr>
      <vt:lpstr>Gallery</vt:lpstr>
      <vt:lpstr>GEO315 JEOLOJİDE UZAKTAN ALGILAMA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GEO315  JEOLOJİDE UZAKTAN ALGILAMA</dc:title>
  <dc:creator>Sinan.Akiska</dc:creator>
  <cp:lastModifiedBy>Sinan AKISKA</cp:lastModifiedBy>
  <cp:revision>245</cp:revision>
  <dcterms:created xsi:type="dcterms:W3CDTF">2020-10-16T08:01:35Z</dcterms:created>
  <dcterms:modified xsi:type="dcterms:W3CDTF">2021-04-02T09:10:01Z</dcterms:modified>
</cp:coreProperties>
</file>