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13" autoAdjust="0"/>
    <p:restoredTop sz="94660"/>
  </p:normalViewPr>
  <p:slideViewPr>
    <p:cSldViewPr snapToGrid="0" showGuides="1">
      <p:cViewPr varScale="1">
        <p:scale>
          <a:sx n="91" d="100"/>
          <a:sy n="91" d="100"/>
        </p:scale>
        <p:origin x="-486"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FD0393A1-F67C-4C97-8C80-3D256A528892}" type="datetimeFigureOut">
              <a:rPr lang="tr-TR" smtClean="0"/>
              <a:pPr/>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E227DDB-667D-4A7B-929C-841DF9F60220}" type="slidenum">
              <a:rPr lang="tr-TR" smtClean="0"/>
              <a:pPr/>
              <a:t>‹#›</a:t>
            </a:fld>
            <a:endParaRPr lang="tr-TR"/>
          </a:p>
        </p:txBody>
      </p:sp>
    </p:spTree>
    <p:extLst>
      <p:ext uri="{BB962C8B-B14F-4D97-AF65-F5344CB8AC3E}">
        <p14:creationId xmlns:p14="http://schemas.microsoft.com/office/powerpoint/2010/main" xmlns="" val="3915729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D0393A1-F67C-4C97-8C80-3D256A528892}" type="datetimeFigureOut">
              <a:rPr lang="tr-TR" smtClean="0"/>
              <a:pPr/>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E227DDB-667D-4A7B-929C-841DF9F60220}" type="slidenum">
              <a:rPr lang="tr-TR" smtClean="0"/>
              <a:pPr/>
              <a:t>‹#›</a:t>
            </a:fld>
            <a:endParaRPr lang="tr-TR"/>
          </a:p>
        </p:txBody>
      </p:sp>
    </p:spTree>
    <p:extLst>
      <p:ext uri="{BB962C8B-B14F-4D97-AF65-F5344CB8AC3E}">
        <p14:creationId xmlns:p14="http://schemas.microsoft.com/office/powerpoint/2010/main" xmlns="" val="2910528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D0393A1-F67C-4C97-8C80-3D256A528892}" type="datetimeFigureOut">
              <a:rPr lang="tr-TR" smtClean="0"/>
              <a:pPr/>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E227DDB-667D-4A7B-929C-841DF9F60220}" type="slidenum">
              <a:rPr lang="tr-TR" smtClean="0"/>
              <a:pPr/>
              <a:t>‹#›</a:t>
            </a:fld>
            <a:endParaRPr lang="tr-TR"/>
          </a:p>
        </p:txBody>
      </p:sp>
    </p:spTree>
    <p:extLst>
      <p:ext uri="{BB962C8B-B14F-4D97-AF65-F5344CB8AC3E}">
        <p14:creationId xmlns:p14="http://schemas.microsoft.com/office/powerpoint/2010/main" xmlns="" val="251966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D0393A1-F67C-4C97-8C80-3D256A528892}" type="datetimeFigureOut">
              <a:rPr lang="tr-TR" smtClean="0"/>
              <a:pPr/>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E227DDB-667D-4A7B-929C-841DF9F60220}" type="slidenum">
              <a:rPr lang="tr-TR" smtClean="0"/>
              <a:pPr/>
              <a:t>‹#›</a:t>
            </a:fld>
            <a:endParaRPr lang="tr-TR"/>
          </a:p>
        </p:txBody>
      </p:sp>
    </p:spTree>
    <p:extLst>
      <p:ext uri="{BB962C8B-B14F-4D97-AF65-F5344CB8AC3E}">
        <p14:creationId xmlns:p14="http://schemas.microsoft.com/office/powerpoint/2010/main" xmlns="" val="4257978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FD0393A1-F67C-4C97-8C80-3D256A528892}" type="datetimeFigureOut">
              <a:rPr lang="tr-TR" smtClean="0"/>
              <a:pPr/>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E227DDB-667D-4A7B-929C-841DF9F60220}" type="slidenum">
              <a:rPr lang="tr-TR" smtClean="0"/>
              <a:pPr/>
              <a:t>‹#›</a:t>
            </a:fld>
            <a:endParaRPr lang="tr-TR"/>
          </a:p>
        </p:txBody>
      </p:sp>
    </p:spTree>
    <p:extLst>
      <p:ext uri="{BB962C8B-B14F-4D97-AF65-F5344CB8AC3E}">
        <p14:creationId xmlns:p14="http://schemas.microsoft.com/office/powerpoint/2010/main" xmlns="" val="1871243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D0393A1-F67C-4C97-8C80-3D256A528892}" type="datetimeFigureOut">
              <a:rPr lang="tr-TR" smtClean="0"/>
              <a:pPr/>
              <a:t>10.02.2020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E227DDB-667D-4A7B-929C-841DF9F60220}" type="slidenum">
              <a:rPr lang="tr-TR" smtClean="0"/>
              <a:pPr/>
              <a:t>‹#›</a:t>
            </a:fld>
            <a:endParaRPr lang="tr-TR"/>
          </a:p>
        </p:txBody>
      </p:sp>
    </p:spTree>
    <p:extLst>
      <p:ext uri="{BB962C8B-B14F-4D97-AF65-F5344CB8AC3E}">
        <p14:creationId xmlns:p14="http://schemas.microsoft.com/office/powerpoint/2010/main" xmlns="" val="45806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D0393A1-F67C-4C97-8C80-3D256A528892}" type="datetimeFigureOut">
              <a:rPr lang="tr-TR" smtClean="0"/>
              <a:pPr/>
              <a:t>10.02.2020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E227DDB-667D-4A7B-929C-841DF9F60220}" type="slidenum">
              <a:rPr lang="tr-TR" smtClean="0"/>
              <a:pPr/>
              <a:t>‹#›</a:t>
            </a:fld>
            <a:endParaRPr lang="tr-TR"/>
          </a:p>
        </p:txBody>
      </p:sp>
    </p:spTree>
    <p:extLst>
      <p:ext uri="{BB962C8B-B14F-4D97-AF65-F5344CB8AC3E}">
        <p14:creationId xmlns:p14="http://schemas.microsoft.com/office/powerpoint/2010/main" xmlns="" val="2942567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D0393A1-F67C-4C97-8C80-3D256A528892}" type="datetimeFigureOut">
              <a:rPr lang="tr-TR" smtClean="0"/>
              <a:pPr/>
              <a:t>10.02.2020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E227DDB-667D-4A7B-929C-841DF9F60220}" type="slidenum">
              <a:rPr lang="tr-TR" smtClean="0"/>
              <a:pPr/>
              <a:t>‹#›</a:t>
            </a:fld>
            <a:endParaRPr lang="tr-TR"/>
          </a:p>
        </p:txBody>
      </p:sp>
    </p:spTree>
    <p:extLst>
      <p:ext uri="{BB962C8B-B14F-4D97-AF65-F5344CB8AC3E}">
        <p14:creationId xmlns:p14="http://schemas.microsoft.com/office/powerpoint/2010/main" xmlns="" val="167610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D0393A1-F67C-4C97-8C80-3D256A528892}" type="datetimeFigureOut">
              <a:rPr lang="tr-TR" smtClean="0"/>
              <a:pPr/>
              <a:t>10.02.2020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E227DDB-667D-4A7B-929C-841DF9F60220}" type="slidenum">
              <a:rPr lang="tr-TR" smtClean="0"/>
              <a:pPr/>
              <a:t>‹#›</a:t>
            </a:fld>
            <a:endParaRPr lang="tr-TR"/>
          </a:p>
        </p:txBody>
      </p:sp>
    </p:spTree>
    <p:extLst>
      <p:ext uri="{BB962C8B-B14F-4D97-AF65-F5344CB8AC3E}">
        <p14:creationId xmlns:p14="http://schemas.microsoft.com/office/powerpoint/2010/main" xmlns="" val="1331669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D0393A1-F67C-4C97-8C80-3D256A528892}" type="datetimeFigureOut">
              <a:rPr lang="tr-TR" smtClean="0"/>
              <a:pPr/>
              <a:t>10.02.2020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E227DDB-667D-4A7B-929C-841DF9F60220}" type="slidenum">
              <a:rPr lang="tr-TR" smtClean="0"/>
              <a:pPr/>
              <a:t>‹#›</a:t>
            </a:fld>
            <a:endParaRPr lang="tr-TR"/>
          </a:p>
        </p:txBody>
      </p:sp>
    </p:spTree>
    <p:extLst>
      <p:ext uri="{BB962C8B-B14F-4D97-AF65-F5344CB8AC3E}">
        <p14:creationId xmlns:p14="http://schemas.microsoft.com/office/powerpoint/2010/main" xmlns="" val="3960513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D0393A1-F67C-4C97-8C80-3D256A528892}" type="datetimeFigureOut">
              <a:rPr lang="tr-TR" smtClean="0"/>
              <a:pPr/>
              <a:t>10.02.2020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E227DDB-667D-4A7B-929C-841DF9F60220}" type="slidenum">
              <a:rPr lang="tr-TR" smtClean="0"/>
              <a:pPr/>
              <a:t>‹#›</a:t>
            </a:fld>
            <a:endParaRPr lang="tr-TR"/>
          </a:p>
        </p:txBody>
      </p:sp>
    </p:spTree>
    <p:extLst>
      <p:ext uri="{BB962C8B-B14F-4D97-AF65-F5344CB8AC3E}">
        <p14:creationId xmlns:p14="http://schemas.microsoft.com/office/powerpoint/2010/main" xmlns="" val="3299758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0393A1-F67C-4C97-8C80-3D256A528892}" type="datetimeFigureOut">
              <a:rPr lang="tr-TR" smtClean="0"/>
              <a:pPr/>
              <a:t>10.02.2020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27DDB-667D-4A7B-929C-841DF9F60220}" type="slidenum">
              <a:rPr lang="tr-TR" smtClean="0"/>
              <a:pPr/>
              <a:t>‹#›</a:t>
            </a:fld>
            <a:endParaRPr lang="tr-TR"/>
          </a:p>
        </p:txBody>
      </p:sp>
    </p:spTree>
    <p:extLst>
      <p:ext uri="{BB962C8B-B14F-4D97-AF65-F5344CB8AC3E}">
        <p14:creationId xmlns:p14="http://schemas.microsoft.com/office/powerpoint/2010/main" xmlns="" val="2265163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 Id="rId5" Type="http://schemas.openxmlformats.org/officeDocument/2006/relationships/image" Target="../media/image15.emf"/><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766218"/>
            <a:ext cx="10515600" cy="1325563"/>
          </a:xfrm>
        </p:spPr>
        <p:txBody>
          <a:bodyPr/>
          <a:lstStyle/>
          <a:p>
            <a:pPr algn="ctr"/>
            <a:r>
              <a:rPr lang="tr-TR" b="1" dirty="0" smtClean="0"/>
              <a:t>Giysi Süsleme Teknikleri</a:t>
            </a:r>
            <a:endParaRPr lang="tr-TR" b="1" dirty="0"/>
          </a:p>
        </p:txBody>
      </p:sp>
      <p:sp>
        <p:nvSpPr>
          <p:cNvPr id="3" name="Alt Başlık 2"/>
          <p:cNvSpPr>
            <a:spLocks noGrp="1"/>
          </p:cNvSpPr>
          <p:nvPr>
            <p:ph type="subTitle" idx="4294967295"/>
          </p:nvPr>
        </p:nvSpPr>
        <p:spPr>
          <a:xfrm>
            <a:off x="0" y="3602038"/>
            <a:ext cx="9144000" cy="1655762"/>
          </a:xfrm>
        </p:spPr>
        <p:txBody>
          <a:bodyPr/>
          <a:lstStyle/>
          <a:p>
            <a:pPr algn="l"/>
            <a:endParaRPr lang="tr-TR" dirty="0" smtClean="0"/>
          </a:p>
          <a:p>
            <a:pPr algn="l"/>
            <a:endParaRPr lang="tr-TR" dirty="0"/>
          </a:p>
          <a:p>
            <a:pPr algn="l"/>
            <a:endParaRPr lang="tr-TR" dirty="0"/>
          </a:p>
        </p:txBody>
      </p:sp>
    </p:spTree>
    <p:extLst>
      <p:ext uri="{BB962C8B-B14F-4D97-AF65-F5344CB8AC3E}">
        <p14:creationId xmlns:p14="http://schemas.microsoft.com/office/powerpoint/2010/main" xmlns="" val="969079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824215" y="720650"/>
            <a:ext cx="2440969" cy="2390850"/>
          </a:xfrm>
          <a:prstGeom prst="rect">
            <a:avLst/>
          </a:prstGeom>
        </p:spPr>
      </p:pic>
      <p:pic>
        <p:nvPicPr>
          <p:cNvPr id="3" name="Resim 2"/>
          <p:cNvPicPr>
            <a:picLocks noChangeAspect="1"/>
          </p:cNvPicPr>
          <p:nvPr/>
        </p:nvPicPr>
        <p:blipFill>
          <a:blip r:embed="rId3"/>
          <a:stretch>
            <a:fillRect/>
          </a:stretch>
        </p:blipFill>
        <p:spPr>
          <a:xfrm>
            <a:off x="3552937" y="1422400"/>
            <a:ext cx="2543063" cy="2006600"/>
          </a:xfrm>
          <a:prstGeom prst="rect">
            <a:avLst/>
          </a:prstGeom>
        </p:spPr>
      </p:pic>
      <p:pic>
        <p:nvPicPr>
          <p:cNvPr id="4" name="Resim 3"/>
          <p:cNvPicPr>
            <a:picLocks noChangeAspect="1"/>
          </p:cNvPicPr>
          <p:nvPr/>
        </p:nvPicPr>
        <p:blipFill>
          <a:blip r:embed="rId4"/>
          <a:stretch>
            <a:fillRect/>
          </a:stretch>
        </p:blipFill>
        <p:spPr>
          <a:xfrm>
            <a:off x="6383753" y="2425700"/>
            <a:ext cx="2543063" cy="2044700"/>
          </a:xfrm>
          <a:prstGeom prst="rect">
            <a:avLst/>
          </a:prstGeom>
        </p:spPr>
      </p:pic>
      <p:pic>
        <p:nvPicPr>
          <p:cNvPr id="5" name="Resim 4"/>
          <p:cNvPicPr>
            <a:picLocks noChangeAspect="1"/>
          </p:cNvPicPr>
          <p:nvPr/>
        </p:nvPicPr>
        <p:blipFill>
          <a:blip r:embed="rId5"/>
          <a:stretch>
            <a:fillRect/>
          </a:stretch>
        </p:blipFill>
        <p:spPr>
          <a:xfrm>
            <a:off x="9214569" y="4114800"/>
            <a:ext cx="2524500" cy="2133600"/>
          </a:xfrm>
          <a:prstGeom prst="rect">
            <a:avLst/>
          </a:prstGeom>
        </p:spPr>
      </p:pic>
    </p:spTree>
    <p:extLst>
      <p:ext uri="{BB962C8B-B14F-4D97-AF65-F5344CB8AC3E}">
        <p14:creationId xmlns:p14="http://schemas.microsoft.com/office/powerpoint/2010/main" xmlns="" val="1660649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smtClean="0"/>
              <a:t>Kaynakça </a:t>
            </a:r>
            <a:endParaRPr lang="tr-TR" b="1"/>
          </a:p>
        </p:txBody>
      </p:sp>
      <p:sp>
        <p:nvSpPr>
          <p:cNvPr id="3" name="İçerik Yer Tutucusu 2"/>
          <p:cNvSpPr>
            <a:spLocks noGrp="1"/>
          </p:cNvSpPr>
          <p:nvPr>
            <p:ph idx="1"/>
          </p:nvPr>
        </p:nvSpPr>
        <p:spPr/>
        <p:txBody>
          <a:bodyPr/>
          <a:lstStyle/>
          <a:p>
            <a:r>
              <a:rPr lang="tr-TR" dirty="0"/>
              <a:t>MEGEP, “Giyimde Süsleme”, Ankara, (2006)</a:t>
            </a:r>
          </a:p>
          <a:p>
            <a:endParaRPr lang="tr-TR" dirty="0"/>
          </a:p>
        </p:txBody>
      </p:sp>
    </p:spTree>
    <p:extLst>
      <p:ext uri="{BB962C8B-B14F-4D97-AF65-F5344CB8AC3E}">
        <p14:creationId xmlns:p14="http://schemas.microsoft.com/office/powerpoint/2010/main" xmlns="" val="429753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168400"/>
          </a:xfrm>
        </p:spPr>
        <p:txBody>
          <a:bodyPr/>
          <a:lstStyle/>
          <a:p>
            <a:r>
              <a:rPr lang="tr-TR" b="1" dirty="0" smtClean="0"/>
              <a:t>Fırfır - Farbela </a:t>
            </a:r>
            <a:endParaRPr lang="tr-TR" b="1" dirty="0"/>
          </a:p>
        </p:txBody>
      </p:sp>
      <p:sp>
        <p:nvSpPr>
          <p:cNvPr id="3" name="İçerik Yer Tutucusu 2"/>
          <p:cNvSpPr>
            <a:spLocks noGrp="1"/>
          </p:cNvSpPr>
          <p:nvPr>
            <p:ph idx="1"/>
          </p:nvPr>
        </p:nvSpPr>
        <p:spPr>
          <a:xfrm>
            <a:off x="596900" y="1533525"/>
            <a:ext cx="10655300" cy="4351338"/>
          </a:xfrm>
        </p:spPr>
        <p:txBody>
          <a:bodyPr>
            <a:normAutofit fontScale="92500" lnSpcReduction="10000"/>
          </a:bodyPr>
          <a:lstStyle/>
          <a:p>
            <a:pPr marL="0" indent="0" algn="just">
              <a:lnSpc>
                <a:spcPct val="150000"/>
              </a:lnSpc>
              <a:buNone/>
            </a:pPr>
            <a:r>
              <a:rPr lang="tr-TR" dirty="0" smtClean="0"/>
              <a:t>          Elbise, bluz, gömlek süslemesinde kullanılan, büzgülü, pilili, düz veya verev kumaş bandına fırfır ya da farbela denir. İstenilen uzunluğu elde etmek için birden fazla farbela parçası birbirine eklenir. Bu parçaların aynı iplik yönünde birbirine eklenmesi, desenliler ve karelilerin aynı deseni izleyecek şekilde kesilmesi gerekir.</a:t>
            </a:r>
          </a:p>
          <a:p>
            <a:pPr marL="0" indent="0" algn="just">
              <a:lnSpc>
                <a:spcPct val="150000"/>
              </a:lnSpc>
              <a:buNone/>
            </a:pPr>
            <a:r>
              <a:rPr lang="tr-TR" dirty="0" smtClean="0"/>
              <a:t>Fırfır </a:t>
            </a:r>
            <a:r>
              <a:rPr lang="tr-TR" dirty="0"/>
              <a:t>iki türlü kullanılır: • Tek taraflı fırfır  </a:t>
            </a:r>
            <a:endParaRPr lang="tr-TR" dirty="0" smtClean="0"/>
          </a:p>
          <a:p>
            <a:pPr marL="0" indent="0" algn="just">
              <a:lnSpc>
                <a:spcPct val="150000"/>
              </a:lnSpc>
              <a:buNone/>
            </a:pPr>
            <a:r>
              <a:rPr lang="tr-TR" dirty="0" smtClean="0"/>
              <a:t>                                          • </a:t>
            </a:r>
            <a:r>
              <a:rPr lang="tr-TR" dirty="0"/>
              <a:t>Çift taraflı </a:t>
            </a:r>
            <a:r>
              <a:rPr lang="tr-TR" dirty="0" smtClean="0"/>
              <a:t>fırfır </a:t>
            </a:r>
            <a:endParaRPr lang="tr-TR" dirty="0"/>
          </a:p>
        </p:txBody>
      </p:sp>
    </p:spTree>
    <p:extLst>
      <p:ext uri="{BB962C8B-B14F-4D97-AF65-F5344CB8AC3E}">
        <p14:creationId xmlns:p14="http://schemas.microsoft.com/office/powerpoint/2010/main" xmlns="" val="2505966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384550" y="1225550"/>
            <a:ext cx="5422900" cy="4406899"/>
          </a:xfrm>
          <a:prstGeom prst="rect">
            <a:avLst/>
          </a:prstGeom>
        </p:spPr>
      </p:pic>
    </p:spTree>
    <p:extLst>
      <p:ext uri="{BB962C8B-B14F-4D97-AF65-F5344CB8AC3E}">
        <p14:creationId xmlns:p14="http://schemas.microsoft.com/office/powerpoint/2010/main" xmlns="" val="85623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939800" y="1379650"/>
            <a:ext cx="2774278" cy="1960450"/>
          </a:xfrm>
          <a:prstGeom prst="rect">
            <a:avLst/>
          </a:prstGeom>
        </p:spPr>
      </p:pic>
      <p:pic>
        <p:nvPicPr>
          <p:cNvPr id="3" name="Resim 2"/>
          <p:cNvPicPr>
            <a:picLocks noChangeAspect="1"/>
          </p:cNvPicPr>
          <p:nvPr/>
        </p:nvPicPr>
        <p:blipFill>
          <a:blip r:embed="rId3"/>
          <a:stretch>
            <a:fillRect/>
          </a:stretch>
        </p:blipFill>
        <p:spPr>
          <a:xfrm>
            <a:off x="4733650" y="2419350"/>
            <a:ext cx="2724700" cy="2019300"/>
          </a:xfrm>
          <a:prstGeom prst="rect">
            <a:avLst/>
          </a:prstGeom>
        </p:spPr>
      </p:pic>
      <p:pic>
        <p:nvPicPr>
          <p:cNvPr id="4" name="Resim 3"/>
          <p:cNvPicPr>
            <a:picLocks noChangeAspect="1"/>
          </p:cNvPicPr>
          <p:nvPr/>
        </p:nvPicPr>
        <p:blipFill>
          <a:blip r:embed="rId4"/>
          <a:stretch>
            <a:fillRect/>
          </a:stretch>
        </p:blipFill>
        <p:spPr>
          <a:xfrm>
            <a:off x="8149190" y="3429000"/>
            <a:ext cx="3039510" cy="1930400"/>
          </a:xfrm>
          <a:prstGeom prst="rect">
            <a:avLst/>
          </a:prstGeom>
        </p:spPr>
      </p:pic>
    </p:spTree>
    <p:extLst>
      <p:ext uri="{BB962C8B-B14F-4D97-AF65-F5344CB8AC3E}">
        <p14:creationId xmlns:p14="http://schemas.microsoft.com/office/powerpoint/2010/main" xmlns="" val="2313686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Büzgü </a:t>
            </a:r>
          </a:p>
        </p:txBody>
      </p:sp>
      <p:sp>
        <p:nvSpPr>
          <p:cNvPr id="3" name="İçerik Yer Tutucusu 2"/>
          <p:cNvSpPr>
            <a:spLocks noGrp="1"/>
          </p:cNvSpPr>
          <p:nvPr>
            <p:ph idx="1"/>
          </p:nvPr>
        </p:nvSpPr>
        <p:spPr/>
        <p:txBody>
          <a:bodyPr/>
          <a:lstStyle/>
          <a:p>
            <a:pPr marL="0" indent="0" algn="just">
              <a:lnSpc>
                <a:spcPct val="150000"/>
              </a:lnSpc>
              <a:buNone/>
            </a:pPr>
            <a:r>
              <a:rPr lang="tr-TR" dirty="0" smtClean="0"/>
              <a:t>          Kumaşın </a:t>
            </a:r>
            <a:r>
              <a:rPr lang="tr-TR" dirty="0"/>
              <a:t>bir ucundan istenilen yere kadar oyulgama dikişi veya makinede büzgü ayarı ile meydana gelen ve kumaşın bolluğunu azaltan sık, küçük pililerdir. Bolluk vermek ya da süslemek amacıyla yapılan, toplayarak tutturma işlemidir de diyebiliriz. </a:t>
            </a:r>
          </a:p>
        </p:txBody>
      </p:sp>
    </p:spTree>
    <p:extLst>
      <p:ext uri="{BB962C8B-B14F-4D97-AF65-F5344CB8AC3E}">
        <p14:creationId xmlns:p14="http://schemas.microsoft.com/office/powerpoint/2010/main" xmlns="" val="3058715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Büzgüler yapılış şekillerine göre isim alır. </a:t>
            </a:r>
          </a:p>
        </p:txBody>
      </p:sp>
      <p:sp>
        <p:nvSpPr>
          <p:cNvPr id="3" name="İçerik Yer Tutucusu 2"/>
          <p:cNvSpPr>
            <a:spLocks noGrp="1"/>
          </p:cNvSpPr>
          <p:nvPr>
            <p:ph idx="1"/>
          </p:nvPr>
        </p:nvSpPr>
        <p:spPr/>
        <p:txBody>
          <a:bodyPr/>
          <a:lstStyle/>
          <a:p>
            <a:pPr>
              <a:lnSpc>
                <a:spcPct val="150000"/>
              </a:lnSpc>
            </a:pPr>
            <a:r>
              <a:rPr lang="tr-TR" dirty="0"/>
              <a:t>Düz </a:t>
            </a:r>
            <a:r>
              <a:rPr lang="tr-TR" dirty="0" smtClean="0"/>
              <a:t>büzgü</a:t>
            </a:r>
          </a:p>
          <a:p>
            <a:pPr>
              <a:lnSpc>
                <a:spcPct val="150000"/>
              </a:lnSpc>
            </a:pPr>
            <a:r>
              <a:rPr lang="tr-TR" dirty="0" smtClean="0"/>
              <a:t>Kordon </a:t>
            </a:r>
            <a:r>
              <a:rPr lang="tr-TR" dirty="0"/>
              <a:t>veya fitil geçirerek yapılan </a:t>
            </a:r>
            <a:r>
              <a:rPr lang="tr-TR" dirty="0" smtClean="0"/>
              <a:t>büzgüler</a:t>
            </a:r>
          </a:p>
          <a:p>
            <a:pPr>
              <a:lnSpc>
                <a:spcPct val="150000"/>
              </a:lnSpc>
            </a:pPr>
            <a:r>
              <a:rPr lang="tr-TR" dirty="0" smtClean="0"/>
              <a:t>Kumaş </a:t>
            </a:r>
            <a:r>
              <a:rPr lang="tr-TR" dirty="0"/>
              <a:t>iplikleri çekilerek yapılan </a:t>
            </a:r>
            <a:r>
              <a:rPr lang="tr-TR" dirty="0" smtClean="0"/>
              <a:t>büzgüler</a:t>
            </a:r>
          </a:p>
          <a:p>
            <a:pPr>
              <a:lnSpc>
                <a:spcPct val="150000"/>
              </a:lnSpc>
            </a:pPr>
            <a:r>
              <a:rPr lang="tr-TR" dirty="0" smtClean="0"/>
              <a:t>Su büzgüleri</a:t>
            </a:r>
          </a:p>
          <a:p>
            <a:pPr>
              <a:lnSpc>
                <a:spcPct val="150000"/>
              </a:lnSpc>
            </a:pPr>
            <a:r>
              <a:rPr lang="tr-TR" dirty="0" smtClean="0"/>
              <a:t>Şematik </a:t>
            </a:r>
            <a:r>
              <a:rPr lang="tr-TR" dirty="0"/>
              <a:t>büzgüler </a:t>
            </a:r>
          </a:p>
        </p:txBody>
      </p:sp>
    </p:spTree>
    <p:extLst>
      <p:ext uri="{BB962C8B-B14F-4D97-AF65-F5344CB8AC3E}">
        <p14:creationId xmlns:p14="http://schemas.microsoft.com/office/powerpoint/2010/main" xmlns="" val="3915073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942309" y="800101"/>
            <a:ext cx="3721891" cy="2400300"/>
          </a:xfrm>
          <a:prstGeom prst="rect">
            <a:avLst/>
          </a:prstGeom>
        </p:spPr>
      </p:pic>
      <p:pic>
        <p:nvPicPr>
          <p:cNvPr id="3" name="Resim 2"/>
          <p:cNvPicPr>
            <a:picLocks noChangeAspect="1"/>
          </p:cNvPicPr>
          <p:nvPr/>
        </p:nvPicPr>
        <p:blipFill>
          <a:blip r:embed="rId3"/>
          <a:stretch>
            <a:fillRect/>
          </a:stretch>
        </p:blipFill>
        <p:spPr>
          <a:xfrm>
            <a:off x="6502400" y="3721800"/>
            <a:ext cx="4191000" cy="2602800"/>
          </a:xfrm>
          <a:prstGeom prst="rect">
            <a:avLst/>
          </a:prstGeom>
        </p:spPr>
      </p:pic>
    </p:spTree>
    <p:extLst>
      <p:ext uri="{BB962C8B-B14F-4D97-AF65-F5344CB8AC3E}">
        <p14:creationId xmlns:p14="http://schemas.microsoft.com/office/powerpoint/2010/main" xmlns="" val="1582111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887234" y="935174"/>
            <a:ext cx="2833866" cy="2227125"/>
          </a:xfrm>
          <a:prstGeom prst="rect">
            <a:avLst/>
          </a:prstGeom>
        </p:spPr>
      </p:pic>
      <p:pic>
        <p:nvPicPr>
          <p:cNvPr id="3" name="Resim 2"/>
          <p:cNvPicPr>
            <a:picLocks noChangeAspect="1"/>
          </p:cNvPicPr>
          <p:nvPr/>
        </p:nvPicPr>
        <p:blipFill>
          <a:blip r:embed="rId3"/>
          <a:stretch>
            <a:fillRect/>
          </a:stretch>
        </p:blipFill>
        <p:spPr>
          <a:xfrm>
            <a:off x="4548359" y="2057400"/>
            <a:ext cx="3095282" cy="2743200"/>
          </a:xfrm>
          <a:prstGeom prst="rect">
            <a:avLst/>
          </a:prstGeom>
        </p:spPr>
      </p:pic>
      <p:pic>
        <p:nvPicPr>
          <p:cNvPr id="4" name="Resim 3"/>
          <p:cNvPicPr>
            <a:picLocks noChangeAspect="1"/>
          </p:cNvPicPr>
          <p:nvPr/>
        </p:nvPicPr>
        <p:blipFill>
          <a:blip r:embed="rId4"/>
          <a:stretch>
            <a:fillRect/>
          </a:stretch>
        </p:blipFill>
        <p:spPr>
          <a:xfrm>
            <a:off x="8470900" y="3780000"/>
            <a:ext cx="2808035" cy="2404900"/>
          </a:xfrm>
          <a:prstGeom prst="rect">
            <a:avLst/>
          </a:prstGeom>
        </p:spPr>
      </p:pic>
    </p:spTree>
    <p:extLst>
      <p:ext uri="{BB962C8B-B14F-4D97-AF65-F5344CB8AC3E}">
        <p14:creationId xmlns:p14="http://schemas.microsoft.com/office/powerpoint/2010/main" xmlns="" val="134106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Balıksırtı Büzgü </a:t>
            </a:r>
          </a:p>
        </p:txBody>
      </p:sp>
      <p:pic>
        <p:nvPicPr>
          <p:cNvPr id="4" name="İçerik Yer Tutucusu 3"/>
          <p:cNvPicPr>
            <a:picLocks noGrp="1" noChangeAspect="1"/>
          </p:cNvPicPr>
          <p:nvPr>
            <p:ph idx="1"/>
          </p:nvPr>
        </p:nvPicPr>
        <p:blipFill>
          <a:blip r:embed="rId2"/>
          <a:stretch>
            <a:fillRect/>
          </a:stretch>
        </p:blipFill>
        <p:spPr>
          <a:xfrm>
            <a:off x="2177746" y="1858944"/>
            <a:ext cx="3003853" cy="2446356"/>
          </a:xfrm>
          <a:prstGeom prst="rect">
            <a:avLst/>
          </a:prstGeom>
        </p:spPr>
      </p:pic>
      <p:pic>
        <p:nvPicPr>
          <p:cNvPr id="5" name="Resim 4"/>
          <p:cNvPicPr>
            <a:picLocks noChangeAspect="1"/>
          </p:cNvPicPr>
          <p:nvPr/>
        </p:nvPicPr>
        <p:blipFill>
          <a:blip r:embed="rId3"/>
          <a:stretch>
            <a:fillRect/>
          </a:stretch>
        </p:blipFill>
        <p:spPr>
          <a:xfrm>
            <a:off x="6096000" y="3429000"/>
            <a:ext cx="2946400" cy="2617650"/>
          </a:xfrm>
          <a:prstGeom prst="rect">
            <a:avLst/>
          </a:prstGeom>
        </p:spPr>
      </p:pic>
    </p:spTree>
    <p:extLst>
      <p:ext uri="{BB962C8B-B14F-4D97-AF65-F5344CB8AC3E}">
        <p14:creationId xmlns:p14="http://schemas.microsoft.com/office/powerpoint/2010/main" xmlns="" val="137071111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152</Words>
  <Application>Microsoft Office PowerPoint</Application>
  <PresentationFormat>Özel</PresentationFormat>
  <Paragraphs>17</Paragraphs>
  <Slides>11</Slides>
  <Notes>0</Notes>
  <HiddenSlides>0</HiddenSlides>
  <MMClips>0</MMClips>
  <ScaleCrop>false</ScaleCrop>
  <HeadingPairs>
    <vt:vector size="4" baseType="variant">
      <vt:variant>
        <vt:lpstr>Tema</vt:lpstr>
      </vt:variant>
      <vt:variant>
        <vt:i4>1</vt:i4>
      </vt:variant>
      <vt:variant>
        <vt:lpstr>Slayt Başlıkları</vt:lpstr>
      </vt:variant>
      <vt:variant>
        <vt:i4>11</vt:i4>
      </vt:variant>
    </vt:vector>
  </HeadingPairs>
  <TitlesOfParts>
    <vt:vector size="12" baseType="lpstr">
      <vt:lpstr>Office Teması</vt:lpstr>
      <vt:lpstr>Giysi Süsleme Teknikleri</vt:lpstr>
      <vt:lpstr>Fırfır - Farbela </vt:lpstr>
      <vt:lpstr>Slayt 3</vt:lpstr>
      <vt:lpstr>Slayt 4</vt:lpstr>
      <vt:lpstr>Büzgü </vt:lpstr>
      <vt:lpstr>Büzgüler yapılış şekillerine göre isim alır. </vt:lpstr>
      <vt:lpstr>Slayt 7</vt:lpstr>
      <vt:lpstr>Slayt 8</vt:lpstr>
      <vt:lpstr>Balıksırtı Büzgü </vt:lpstr>
      <vt:lpstr>Slayt 10</vt:lpstr>
      <vt:lpstr>Kaynakça </vt:lpstr>
    </vt:vector>
  </TitlesOfParts>
  <Company>SilentAll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Giysi Süsleme Teknikleri</dc:title>
  <dc:creator>mehtap uğur</dc:creator>
  <cp:lastModifiedBy>zekiye</cp:lastModifiedBy>
  <cp:revision>7</cp:revision>
  <dcterms:created xsi:type="dcterms:W3CDTF">2020-01-26T12:28:48Z</dcterms:created>
  <dcterms:modified xsi:type="dcterms:W3CDTF">2020-02-10T13:21:48Z</dcterms:modified>
</cp:coreProperties>
</file>