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27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74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71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74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756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9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11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617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64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01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36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1B967-D394-43E1-AD09-ED5DBABBBFE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F7725-8D74-4E32-89DA-3803026C1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9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FEODAL TOPLUM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KIR</a:t>
            </a:r>
          </a:p>
          <a:p>
            <a:pPr eaLnBrk="1" hangingPunct="1">
              <a:buFontTx/>
              <a:buNone/>
            </a:pPr>
            <a:r>
              <a:rPr lang="tr-TR"/>
              <a:t>	TARIM</a:t>
            </a:r>
          </a:p>
          <a:p>
            <a:pPr eaLnBrk="1" hangingPunct="1">
              <a:buFontTx/>
              <a:buNone/>
            </a:pPr>
            <a:r>
              <a:rPr lang="tr-TR"/>
              <a:t>	Feodal Beyler/Aristokrasi: Toprak Sahipleri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>
              <a:buFontTx/>
              <a:buNone/>
            </a:pPr>
            <a:r>
              <a:rPr lang="tr-TR"/>
              <a:t>	Serfler: Toprağı İşleyen Köylüler</a:t>
            </a:r>
          </a:p>
        </p:txBody>
      </p:sp>
    </p:spTree>
    <p:extLst>
      <p:ext uri="{BB962C8B-B14F-4D97-AF65-F5344CB8AC3E}">
        <p14:creationId xmlns:p14="http://schemas.microsoft.com/office/powerpoint/2010/main" val="39540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KAPİTALİST TOPLUM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16.YY-17.YY			18.YY</a:t>
            </a:r>
          </a:p>
          <a:p>
            <a:pPr eaLnBrk="1" hangingPunct="1">
              <a:buFontTx/>
              <a:buNone/>
            </a:pPr>
            <a:r>
              <a:rPr lang="tr-TR"/>
              <a:t>						Sanayi Devrimi</a:t>
            </a:r>
          </a:p>
          <a:p>
            <a:pPr eaLnBrk="1" hangingPunct="1">
              <a:buFontTx/>
              <a:buNone/>
            </a:pPr>
            <a:r>
              <a:rPr lang="tr-TR"/>
              <a:t>	Pre-kapitalist Toplum	Kapitalist Toplum</a:t>
            </a:r>
          </a:p>
        </p:txBody>
      </p:sp>
    </p:spTree>
    <p:extLst>
      <p:ext uri="{BB962C8B-B14F-4D97-AF65-F5344CB8AC3E}">
        <p14:creationId xmlns:p14="http://schemas.microsoft.com/office/powerpoint/2010/main" val="285809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FEODAL TOPLUM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KENT</a:t>
            </a:r>
          </a:p>
          <a:p>
            <a:pPr eaLnBrk="1" hangingPunct="1">
              <a:buFontTx/>
              <a:buNone/>
            </a:pPr>
            <a:r>
              <a:rPr lang="tr-TR"/>
              <a:t>	Zanaatkarlar</a:t>
            </a:r>
          </a:p>
          <a:p>
            <a:pPr eaLnBrk="1" hangingPunct="1">
              <a:buFontTx/>
              <a:buNone/>
            </a:pPr>
            <a:r>
              <a:rPr lang="tr-TR"/>
              <a:t>	Ticaretle Uğraşanlar</a:t>
            </a:r>
          </a:p>
        </p:txBody>
      </p:sp>
    </p:spTree>
    <p:extLst>
      <p:ext uri="{BB962C8B-B14F-4D97-AF65-F5344CB8AC3E}">
        <p14:creationId xmlns:p14="http://schemas.microsoft.com/office/powerpoint/2010/main" val="319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FEODAL TOPLUM</a:t>
            </a:r>
            <a:br>
              <a:rPr lang="tr-TR" sz="4000"/>
            </a:br>
            <a:endParaRPr lang="tr-TR" sz="40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EKONOMİK YAPISI</a:t>
            </a:r>
          </a:p>
          <a:p>
            <a:pPr lvl="1" eaLnBrk="1" hangingPunct="1">
              <a:buFontTx/>
              <a:buNone/>
            </a:pPr>
            <a:r>
              <a:rPr lang="tr-TR"/>
              <a:t>	Kır: Tarım</a:t>
            </a:r>
          </a:p>
          <a:p>
            <a:pPr lvl="1" eaLnBrk="1" hangingPunct="1">
              <a:buFontTx/>
              <a:buNone/>
            </a:pPr>
            <a:r>
              <a:rPr lang="tr-TR"/>
              <a:t>	Kent: Zanaatkar Üretim</a:t>
            </a:r>
          </a:p>
          <a:p>
            <a:pPr lvl="1" eaLnBrk="1" hangingPunct="1">
              <a:buFontTx/>
              <a:buNone/>
            </a:pPr>
            <a:r>
              <a:rPr lang="tr-TR"/>
              <a:t>		        Ticaret</a:t>
            </a:r>
          </a:p>
        </p:txBody>
      </p:sp>
    </p:spTree>
    <p:extLst>
      <p:ext uri="{BB962C8B-B14F-4D97-AF65-F5344CB8AC3E}">
        <p14:creationId xmlns:p14="http://schemas.microsoft.com/office/powerpoint/2010/main" val="20411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FEODAL TOPLUM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tr-TR"/>
              <a:t>SİYASİ YAPI</a:t>
            </a:r>
          </a:p>
          <a:p>
            <a:pPr lvl="1" eaLnBrk="1" hangingPunct="1">
              <a:buFontTx/>
              <a:buNone/>
            </a:pPr>
            <a:r>
              <a:rPr lang="tr-TR"/>
              <a:t>Aristokrasi Söz Sahibi</a:t>
            </a:r>
          </a:p>
        </p:txBody>
      </p:sp>
    </p:spTree>
    <p:extLst>
      <p:ext uri="{BB962C8B-B14F-4D97-AF65-F5344CB8AC3E}">
        <p14:creationId xmlns:p14="http://schemas.microsoft.com/office/powerpoint/2010/main" val="282829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FEODAL TOPLUM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İDEOLOJİK YAPI</a:t>
            </a:r>
          </a:p>
          <a:p>
            <a:pPr eaLnBrk="1" hangingPunct="1">
              <a:buFontTx/>
              <a:buNone/>
            </a:pPr>
            <a:r>
              <a:rPr lang="tr-TR"/>
              <a:t>	Dinsel Düşünce</a:t>
            </a:r>
          </a:p>
          <a:p>
            <a:pPr eaLnBrk="1" hangingPunct="1">
              <a:buFontTx/>
              <a:buNone/>
            </a:pPr>
            <a:r>
              <a:rPr lang="tr-TR"/>
              <a:t>	Engizisyon Mahkemeleri</a:t>
            </a:r>
          </a:p>
          <a:p>
            <a:pPr eaLnBrk="1" hangingPunct="1">
              <a:buFontTx/>
              <a:buNone/>
            </a:pPr>
            <a:r>
              <a:rPr lang="tr-TR"/>
              <a:t>	Avrupa’nın Karanlık Çağı</a:t>
            </a:r>
          </a:p>
        </p:txBody>
      </p:sp>
    </p:spTree>
    <p:extLst>
      <p:ext uri="{BB962C8B-B14F-4D97-AF65-F5344CB8AC3E}">
        <p14:creationId xmlns:p14="http://schemas.microsoft.com/office/powerpoint/2010/main" val="241485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5" name="Picture 3" descr="C:\Users\GY OZDEMIR\Desktop\untitle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38612" y="1357298"/>
            <a:ext cx="4000528" cy="43577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7982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GY OZDEMIR\Desktop\indi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52860" y="1071546"/>
            <a:ext cx="4357718" cy="52864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6275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473076"/>
            <a:ext cx="8218487" cy="944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800"/>
              <a:t>FEODAL TOPLUMDAN </a:t>
            </a:r>
            <a:br>
              <a:rPr lang="tr-TR" sz="2800"/>
            </a:br>
            <a:r>
              <a:rPr lang="tr-TR" sz="2800"/>
              <a:t>KAPİTALİST TOPLUMA</a:t>
            </a:r>
            <a:br>
              <a:rPr lang="tr-TR" sz="2800"/>
            </a:br>
            <a:r>
              <a:rPr lang="tr-TR" sz="2800"/>
              <a:t>(16.yy-17.yy)</a:t>
            </a:r>
            <a:r>
              <a:rPr lang="tr-TR" sz="4000"/>
              <a:t/>
            </a:r>
            <a:br>
              <a:rPr lang="tr-TR" sz="4000"/>
            </a:br>
            <a:endParaRPr lang="tr-TR" sz="400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Bilimsel Düşüncenin Doğuşu ve Gelişimi</a:t>
            </a:r>
          </a:p>
          <a:p>
            <a:pPr eaLnBrk="1" hangingPunct="1">
              <a:buFontTx/>
              <a:buNone/>
            </a:pPr>
            <a:r>
              <a:rPr lang="tr-TR"/>
              <a:t>	 (Kopernik, Galile, Newton)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Coğrafi Keşifler</a:t>
            </a:r>
          </a:p>
          <a:p>
            <a:pPr eaLnBrk="1" hangingPunct="1"/>
            <a:endParaRPr lang="tr-TR"/>
          </a:p>
          <a:p>
            <a:pPr eaLnBrk="1" hangingPunct="1"/>
            <a:r>
              <a:rPr lang="tr-TR"/>
              <a:t>Ticaretin Gelişmesi </a:t>
            </a:r>
          </a:p>
          <a:p>
            <a:pPr eaLnBrk="1" hangingPunct="1"/>
            <a:endParaRPr lang="tr-TR"/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734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2800"/>
              <a:t/>
            </a:r>
            <a:br>
              <a:rPr lang="tr-TR" sz="2800"/>
            </a:br>
            <a:r>
              <a:rPr lang="tr-TR" sz="2800"/>
              <a:t>FEODAL TOPLUMDAN </a:t>
            </a:r>
            <a:br>
              <a:rPr lang="tr-TR" sz="2800"/>
            </a:br>
            <a:r>
              <a:rPr lang="tr-TR" sz="2800"/>
              <a:t>KAPİTALİST TOPLUMA</a:t>
            </a:r>
            <a:br>
              <a:rPr lang="tr-TR" sz="2800"/>
            </a:br>
            <a:r>
              <a:rPr lang="tr-TR" sz="2800"/>
              <a:t>(18.yy)</a:t>
            </a:r>
            <a:r>
              <a:rPr lang="tr-TR" sz="4000"/>
              <a:t/>
            </a:r>
            <a:br>
              <a:rPr lang="tr-TR" sz="4000"/>
            </a:br>
            <a:endParaRPr lang="tr-TR" sz="40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Sanayi Devrimi: </a:t>
            </a:r>
          </a:p>
          <a:p>
            <a:pPr eaLnBrk="1" hangingPunct="1">
              <a:buFontTx/>
              <a:buNone/>
            </a:pPr>
            <a:r>
              <a:rPr lang="tr-TR"/>
              <a:t>	1770’ler İngiltere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>
              <a:buFontTx/>
              <a:buNone/>
            </a:pPr>
            <a:r>
              <a:rPr lang="tr-TR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280759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Geniş ekran</PresentationFormat>
  <Paragraphs>39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FEODAL TOPLUM</vt:lpstr>
      <vt:lpstr>FEODAL TOPLUM</vt:lpstr>
      <vt:lpstr>FEODAL TOPLUM </vt:lpstr>
      <vt:lpstr>FEODAL TOPLUM</vt:lpstr>
      <vt:lpstr>FEODAL TOPLUM</vt:lpstr>
      <vt:lpstr>PowerPoint Sunusu</vt:lpstr>
      <vt:lpstr>PowerPoint Sunusu</vt:lpstr>
      <vt:lpstr>FEODAL TOPLUMDAN  KAPİTALİST TOPLUMA (16.yy-17.yy) </vt:lpstr>
      <vt:lpstr> FEODAL TOPLUMDAN  KAPİTALİST TOPLUMA (18.yy) </vt:lpstr>
      <vt:lpstr>KAPİTALİST TOPLUM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FEODAL TOPLUM</dc:title>
  <dc:creator>Windows Kullanıcısı</dc:creator>
  <cp:lastModifiedBy>Windows Kullanıcısı</cp:lastModifiedBy>
  <cp:revision>1</cp:revision>
  <dcterms:created xsi:type="dcterms:W3CDTF">2020-02-12T14:43:29Z</dcterms:created>
  <dcterms:modified xsi:type="dcterms:W3CDTF">2020-02-12T14:44:16Z</dcterms:modified>
</cp:coreProperties>
</file>