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3" r:id="rId4"/>
    <p:sldId id="286" r:id="rId5"/>
    <p:sldId id="260" r:id="rId6"/>
    <p:sldId id="261" r:id="rId7"/>
    <p:sldId id="285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64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8668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78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92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6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15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86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13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829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75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ECD3E-44F5-4147-AD5E-9E1CE9E7958E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60F84-3E44-4E38-9F62-165975142A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64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213464" y="1962250"/>
            <a:ext cx="55739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tr-TR" sz="40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CHEMICAL BONDING</a:t>
            </a:r>
          </a:p>
        </p:txBody>
      </p:sp>
    </p:spTree>
    <p:extLst>
      <p:ext uri="{BB962C8B-B14F-4D97-AF65-F5344CB8AC3E}">
        <p14:creationId xmlns:p14="http://schemas.microsoft.com/office/powerpoint/2010/main" val="157429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88224" y="540985"/>
            <a:ext cx="916893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u="sng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Lewis’s theory </a:t>
            </a:r>
            <a:r>
              <a:rPr lang="en-US" sz="2400" b="1" u="sng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follow</a:t>
            </a:r>
            <a:r>
              <a:rPr lang="tr-TR" sz="2400" b="1" u="sng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s</a:t>
            </a:r>
            <a:r>
              <a:rPr lang="en-US" sz="2400" b="1" u="sng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:</a:t>
            </a:r>
            <a:endParaRPr lang="tr-TR" sz="2400" b="1" u="sng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tr-TR" sz="2400" b="1" u="sng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1.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Electrons, especially those of the outermost (valence) electronic shell, play a fundamental role in chemical bonding. </a:t>
            </a:r>
            <a:endParaRPr lang="tr-TR" sz="24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2.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In some cases, electrons are transferred from one atom to another. Positive and negative ions are formed and attract each other through electrostatic forces called ionic bonds. </a:t>
            </a:r>
            <a:endParaRPr lang="tr-TR" sz="24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35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1"/>
          <p:cNvSpPr/>
          <p:nvPr/>
        </p:nvSpPr>
        <p:spPr>
          <a:xfrm>
            <a:off x="1388224" y="540985"/>
            <a:ext cx="9168939" cy="5886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Gilbert N. Lewis </a:t>
            </a:r>
            <a:r>
              <a:rPr lang="en-US" sz="2400" b="1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:</a:t>
            </a:r>
            <a:endParaRPr lang="tr-TR" sz="2400" b="1" dirty="0" smtClean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Gilbert </a:t>
            </a:r>
            <a:r>
              <a:rPr lang="en-US" sz="2400" dirty="0">
                <a:solidFill>
                  <a:srgbClr val="242A31"/>
                </a:solidFill>
                <a:latin typeface="Arial Rounded MT Bold" panose="020F0704030504030204" pitchFamily="34" charset="0"/>
              </a:rPr>
              <a:t>N. 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Lewis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 published a paper about chemical bonding in 1916 with the title «</a:t>
            </a:r>
            <a:r>
              <a:rPr lang="en-US" sz="2400" dirty="0">
                <a:solidFill>
                  <a:srgbClr val="242A31"/>
                </a:solidFill>
                <a:latin typeface="Arial Rounded MT Bold" panose="020F0704030504030204" pitchFamily="34" charset="0"/>
              </a:rPr>
              <a:t>The atom and the 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molecule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» (Lewis, 1916).</a:t>
            </a:r>
          </a:p>
          <a:p>
            <a:pPr lvl="0" algn="just">
              <a:lnSpc>
                <a:spcPct val="150000"/>
              </a:lnSpc>
            </a:pP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He describes the concepts of electron arrangements. 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His</a:t>
            </a:r>
            <a:r>
              <a:rPr lang="en-US" sz="2400" dirty="0">
                <a:solidFill>
                  <a:srgbClr val="242A31"/>
                </a:solidFill>
                <a:latin typeface="Arial Rounded MT Bold" panose="020F0704030504030204" pitchFamily="34" charset="0"/>
              </a:rPr>
              <a:t> theory about bonding 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is 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based </a:t>
            </a:r>
            <a:r>
              <a:rPr lang="en-US" sz="2400" dirty="0">
                <a:solidFill>
                  <a:srgbClr val="242A31"/>
                </a:solidFill>
                <a:latin typeface="Arial Rounded MT Bold" panose="020F0704030504030204" pitchFamily="34" charset="0"/>
              </a:rPr>
              <a:t>on the number of outer 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shell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electrons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 (valence electrons)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srgbClr val="242A31"/>
                </a:solidFill>
                <a:latin typeface="Arial Rounded MT Bold" panose="020F0704030504030204" pitchFamily="34" charset="0"/>
              </a:rPr>
              <a:t>in an atom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.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 </a:t>
            </a:r>
          </a:p>
          <a:p>
            <a:pPr lvl="0" algn="just">
              <a:lnSpc>
                <a:spcPct val="150000"/>
              </a:lnSpc>
            </a:pP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He suggested that when two atoms shares a pair of electrons, they form a chemical bond. Lewis dot diagrams are still in use today. </a:t>
            </a:r>
            <a:endParaRPr lang="tr-TR" sz="24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11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endParaRPr lang="tr-TR" sz="11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96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69046" y="566864"/>
            <a:ext cx="9168939" cy="36702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Lewis</a:t>
            </a:r>
          </a:p>
          <a:p>
            <a:pPr lvl="0" algn="just">
              <a:lnSpc>
                <a:spcPct val="150000"/>
              </a:lnSpc>
            </a:pPr>
            <a:endParaRPr lang="tr-TR" sz="2400" dirty="0" smtClean="0">
              <a:solidFill>
                <a:srgbClr val="242A31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Gilbert </a:t>
            </a:r>
            <a:r>
              <a:rPr lang="en-US" sz="2400" dirty="0">
                <a:solidFill>
                  <a:srgbClr val="242A31"/>
                </a:solidFill>
                <a:latin typeface="Arial Rounded MT Bold" panose="020F0704030504030204" pitchFamily="34" charset="0"/>
              </a:rPr>
              <a:t>N. </a:t>
            </a:r>
            <a:r>
              <a:rPr lang="en-US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Lewis</a:t>
            </a: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 suggested that when two atoms shares a pair of electrons, they form a chemical bond. </a:t>
            </a:r>
          </a:p>
          <a:p>
            <a:pPr lvl="0" algn="just">
              <a:lnSpc>
                <a:spcPct val="150000"/>
              </a:lnSpc>
            </a:pPr>
            <a:endParaRPr lang="tr-TR" sz="2400" dirty="0">
              <a:solidFill>
                <a:srgbClr val="242A31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tr-TR" sz="2400" dirty="0" smtClean="0">
                <a:solidFill>
                  <a:srgbClr val="242A31"/>
                </a:solidFill>
                <a:latin typeface="Arial Rounded MT Bold" panose="020F0704030504030204" pitchFamily="34" charset="0"/>
              </a:rPr>
              <a:t>Lewis dot diagrams are still in use today. </a:t>
            </a:r>
            <a:endParaRPr lang="tr-TR" sz="240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11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 </a:t>
            </a:r>
            <a:endParaRPr lang="tr-TR" sz="11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387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1353" y="531297"/>
            <a:ext cx="838754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Lewis Symbols and Lewis Structures 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>
              <a:lnSpc>
                <a:spcPct val="150000"/>
              </a:lnSpc>
            </a:pP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A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Lewis symbol consists of a chemical symbol to represent the nucleus and core (inner-shell) electrons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of an atom, together with dots placed around the symbol to represent the valence(outer-shell) electrons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.</a:t>
            </a: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  <a:latin typeface="Arial Rounded MT Bold" panose="020F070403050403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Thus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, the Lewis symbol for silicon, which has the electron configuration , is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  [Ne]3s</a:t>
            </a:r>
            <a:r>
              <a:rPr lang="tr-TR" sz="2400" baseline="300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2</a:t>
            </a:r>
            <a:r>
              <a:rPr lang="tr-TR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3p</a:t>
            </a:r>
            <a:r>
              <a:rPr lang="tr-TR" sz="2400" baseline="300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2  </a:t>
            </a:r>
          </a:p>
          <a:p>
            <a:pPr lvl="0"/>
            <a:endParaRPr lang="tr-TR" sz="2400" baseline="300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465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54480" y="889844"/>
            <a:ext cx="88946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Octet Rule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Most elements follow the octet rule in chemical bonding, which means that an element should have contact to eight valence electrons in a bond or exactly fill up its valence shell. Having eight electrons total ensures that the atom is stable. </a:t>
            </a:r>
            <a:endParaRPr lang="tr-TR" sz="24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52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1"/>
          <p:cNvSpPr/>
          <p:nvPr/>
        </p:nvSpPr>
        <p:spPr>
          <a:xfrm>
            <a:off x="1476842" y="898470"/>
            <a:ext cx="88946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Octet Rule</a:t>
            </a:r>
            <a:endParaRPr lang="tr-TR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lvl="0">
              <a:lnSpc>
                <a:spcPct val="150000"/>
              </a:lnSpc>
            </a:pPr>
            <a:endParaRPr lang="en-US" sz="2400" b="1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Having </a:t>
            </a:r>
            <a:r>
              <a:rPr lang="en-US" sz="2400" dirty="0">
                <a:solidFill>
                  <a:prstClr val="black"/>
                </a:solidFill>
                <a:latin typeface="Arial Rounded MT Bold" panose="020F0704030504030204" pitchFamily="34" charset="0"/>
              </a:rPr>
              <a:t>eight electrons total ensures that the atom is stable</a:t>
            </a: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.</a:t>
            </a:r>
            <a:r>
              <a:rPr lang="tr-TR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lato"/>
              </a:rPr>
              <a:t>The noble gases </a:t>
            </a:r>
            <a:r>
              <a:rPr lang="en-US" sz="2400" dirty="0" smtClean="0">
                <a:solidFill>
                  <a:srgbClr val="000000"/>
                </a:solidFill>
                <a:latin typeface="lato"/>
              </a:rPr>
              <a:t>have </a:t>
            </a:r>
            <a:r>
              <a:rPr lang="en-US" sz="2400" dirty="0">
                <a:solidFill>
                  <a:srgbClr val="000000"/>
                </a:solidFill>
                <a:latin typeface="lato"/>
              </a:rPr>
              <a:t>the most stable configuration (full octet, no charge), so they have no reason to react and change their configuration. </a:t>
            </a:r>
            <a:r>
              <a:rPr lang="tr-TR" sz="2400" dirty="0" smtClean="0">
                <a:solidFill>
                  <a:srgbClr val="000000"/>
                </a:solidFill>
                <a:latin typeface="lato"/>
              </a:rPr>
              <a:t>They </a:t>
            </a:r>
            <a:r>
              <a:rPr lang="en-US" sz="2400" dirty="0" smtClean="0">
                <a:solidFill>
                  <a:srgbClr val="000000"/>
                </a:solidFill>
                <a:latin typeface="lato"/>
              </a:rPr>
              <a:t>rarely </a:t>
            </a:r>
            <a:r>
              <a:rPr lang="en-US" sz="2400" dirty="0">
                <a:solidFill>
                  <a:srgbClr val="000000"/>
                </a:solidFill>
                <a:latin typeface="lato"/>
              </a:rPr>
              <a:t>form compounds. </a:t>
            </a:r>
            <a:endParaRPr lang="tr-TR" sz="2400" dirty="0" smtClean="0">
              <a:solidFill>
                <a:srgbClr val="000000"/>
              </a:solidFill>
              <a:latin typeface="lato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lato"/>
              </a:rPr>
              <a:t>All </a:t>
            </a:r>
            <a:r>
              <a:rPr lang="en-US" sz="2400" dirty="0">
                <a:solidFill>
                  <a:srgbClr val="000000"/>
                </a:solidFill>
                <a:latin typeface="lato"/>
              </a:rPr>
              <a:t>other elements attempt to gain, lose, or share electrons to achieve a noble gas configuration.</a:t>
            </a:r>
            <a:endParaRPr lang="tr-TR" sz="2400" dirty="0"/>
          </a:p>
          <a:p>
            <a:pPr lvl="0" algn="just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Arial Rounded MT Bold" panose="020F0704030504030204" pitchFamily="34" charset="0"/>
              </a:rPr>
              <a:t> </a:t>
            </a:r>
            <a:endParaRPr lang="tr-TR" sz="2400" dirty="0">
              <a:solidFill>
                <a:prstClr val="black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009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286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Calibri</vt:lpstr>
      <vt:lpstr>Calibri Light</vt:lpstr>
      <vt:lpstr>lato</vt:lpstr>
      <vt:lpstr>Office Teması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Ceren Ertekin</cp:lastModifiedBy>
  <cp:revision>8</cp:revision>
  <dcterms:created xsi:type="dcterms:W3CDTF">2019-02-20T11:43:13Z</dcterms:created>
  <dcterms:modified xsi:type="dcterms:W3CDTF">2019-02-22T08:13:39Z</dcterms:modified>
</cp:coreProperties>
</file>