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3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02AA0-1682-4F42-B7FB-5C79B2C6F47C}" type="datetimeFigureOut">
              <a:rPr lang="tr-TR" smtClean="0"/>
              <a:t>4.03.2018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8C425-6C63-4188-A1A0-2DD6070670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8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4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99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777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AAD65-0D4F-468D-9B5B-C12319F8B0C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802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09C19768-CB75-4875-B465-276199FF38B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82088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63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65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76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9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06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91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63705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E98615-F42B-46F2-AC6A-DAA2B22A4AAA}" type="slidenum">
              <a:rPr lang="tr-TR" smtClean="0">
                <a:solidFill>
                  <a:srgbClr val="637052"/>
                </a:solidFill>
              </a:rPr>
              <a:pPr/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30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6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3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Garamond" panose="02020404030301010803" pitchFamily="18" charset="0"/>
              </a:rPr>
              <a:t>İşletme Yönetimi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1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dirty="0"/>
              <a:t> İşletme Türleri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	 Endüstri İşletmeleri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	Endüstri işletmeleri, hammadde ve malzemeyi üretim sürecinde şekil, fiziki nitelik ve kimyasal özellik yönünden değişikliğe tabi tutularak yeni ve arklı mal haline dönüştüren işletmelerdir.</a:t>
            </a:r>
          </a:p>
        </p:txBody>
      </p:sp>
    </p:spTree>
    <p:extLst>
      <p:ext uri="{BB962C8B-B14F-4D97-AF65-F5344CB8AC3E}">
        <p14:creationId xmlns:p14="http://schemas.microsoft.com/office/powerpoint/2010/main" val="164647889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	Endüstri işletmeleri şunlar olabilir:</a:t>
            </a:r>
          </a:p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tr-TR" altLang="tr-TR" sz="2800" b="1" dirty="0">
                <a:solidFill>
                  <a:schemeClr val="tx1"/>
                </a:solidFill>
              </a:rPr>
              <a:t>Analitik Endüstriler: </a:t>
            </a:r>
            <a:r>
              <a:rPr lang="tr-TR" altLang="tr-TR" sz="2800" b="1" dirty="0"/>
              <a:t>Bunlarda hammadde çeşitli kısımlara bölünür ve bu kısımlar farklı mamullerin üretiminde </a:t>
            </a:r>
            <a:r>
              <a:rPr lang="tr-TR" altLang="tr-TR" sz="2800" b="1" dirty="0" err="1"/>
              <a:t>kullanılır.burada</a:t>
            </a:r>
            <a:r>
              <a:rPr lang="tr-TR" altLang="tr-TR" sz="2800" b="1" dirty="0"/>
              <a:t> tek hammadde, çok ürün söz konusudur.</a:t>
            </a:r>
          </a:p>
        </p:txBody>
      </p:sp>
    </p:spTree>
    <p:extLst>
      <p:ext uri="{BB962C8B-B14F-4D97-AF65-F5344CB8AC3E}">
        <p14:creationId xmlns:p14="http://schemas.microsoft.com/office/powerpoint/2010/main" val="351984229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1628776"/>
            <a:ext cx="8445500" cy="4525963"/>
          </a:xfrm>
        </p:spPr>
        <p:txBody>
          <a:bodyPr/>
          <a:lstStyle/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tr-TR" altLang="tr-TR" sz="2800" b="1" dirty="0">
                <a:solidFill>
                  <a:schemeClr val="tx1"/>
                </a:solidFill>
              </a:rPr>
              <a:t>Sentetik Endüstriler: </a:t>
            </a:r>
            <a:r>
              <a:rPr lang="tr-TR" altLang="tr-TR" sz="2800" b="1" dirty="0"/>
              <a:t>Senteze dayanırlar. Yeni mamulü meydana getirmek için hammadde parçalarını bir araya getirirler.</a:t>
            </a:r>
          </a:p>
        </p:txBody>
      </p:sp>
    </p:spTree>
    <p:extLst>
      <p:ext uri="{BB962C8B-B14F-4D97-AF65-F5344CB8AC3E}">
        <p14:creationId xmlns:p14="http://schemas.microsoft.com/office/powerpoint/2010/main" val="419388196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1628776"/>
            <a:ext cx="8445500" cy="4525963"/>
          </a:xfrm>
        </p:spPr>
        <p:txBody>
          <a:bodyPr/>
          <a:lstStyle/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tr-TR" altLang="tr-TR" sz="2800" b="1" dirty="0">
                <a:solidFill>
                  <a:schemeClr val="tx1"/>
                </a:solidFill>
              </a:rPr>
              <a:t>Montaj Endüstrileri: </a:t>
            </a:r>
            <a:r>
              <a:rPr lang="tr-TR" altLang="tr-TR" sz="2800" b="1" dirty="0"/>
              <a:t>Burada pek çok parça bir bütünü meydana getirmek için bir araya getirilir. </a:t>
            </a:r>
          </a:p>
        </p:txBody>
      </p:sp>
    </p:spTree>
    <p:extLst>
      <p:ext uri="{BB962C8B-B14F-4D97-AF65-F5344CB8AC3E}">
        <p14:creationId xmlns:p14="http://schemas.microsoft.com/office/powerpoint/2010/main" val="207428086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tr-TR" altLang="tr-TR" sz="2800" b="1" dirty="0">
                <a:solidFill>
                  <a:schemeClr val="tx1"/>
                </a:solidFill>
              </a:rPr>
              <a:t>Hammaddeyi İşleme Tabi Tutan İşletmeler: </a:t>
            </a:r>
            <a:r>
              <a:rPr lang="tr-TR" altLang="tr-TR" sz="2800" b="1" dirty="0"/>
              <a:t>Bunlar analitik olabileceği gibi sentetik de olabilir. Ancak bunların karakteristik farklılıkları üretim yöntemidir. Burada ham madde mamul haline gelinceye kadar değişik aşamalardan geçer.  </a:t>
            </a:r>
          </a:p>
        </p:txBody>
      </p:sp>
    </p:spTree>
    <p:extLst>
      <p:ext uri="{BB962C8B-B14F-4D97-AF65-F5344CB8AC3E}">
        <p14:creationId xmlns:p14="http://schemas.microsoft.com/office/powerpoint/2010/main" val="400654201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484313"/>
            <a:ext cx="8686800" cy="4525962"/>
          </a:xfrm>
        </p:spPr>
        <p:txBody>
          <a:bodyPr/>
          <a:lstStyle/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tr-TR" altLang="tr-TR" sz="2800" b="1" dirty="0">
                <a:solidFill>
                  <a:schemeClr val="tx1"/>
                </a:solidFill>
              </a:rPr>
              <a:t>Entegre Endüstriler: </a:t>
            </a:r>
            <a:r>
              <a:rPr lang="tr-TR" altLang="tr-TR" sz="2800" b="1" dirty="0"/>
              <a:t>Bunların çok değişik türleri vardır. Bir türünde, hem hammadde işleme tabi tutulmakta hem de fabrikasyon bir arada yürütülmektedir. </a:t>
            </a:r>
          </a:p>
        </p:txBody>
      </p:sp>
    </p:spTree>
    <p:extLst>
      <p:ext uri="{BB962C8B-B14F-4D97-AF65-F5344CB8AC3E}">
        <p14:creationId xmlns:p14="http://schemas.microsoft.com/office/powerpoint/2010/main" val="52815439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484313"/>
            <a:ext cx="8686800" cy="4525962"/>
          </a:xfrm>
        </p:spPr>
        <p:txBody>
          <a:bodyPr/>
          <a:lstStyle/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tr-TR" altLang="tr-TR" sz="2800" b="1" dirty="0">
                <a:solidFill>
                  <a:schemeClr val="tx1"/>
                </a:solidFill>
              </a:rPr>
              <a:t>Entegre Endüstriler</a:t>
            </a:r>
            <a:r>
              <a:rPr lang="tr-TR" altLang="tr-TR" sz="2800" b="1">
                <a:solidFill>
                  <a:schemeClr val="tx1"/>
                </a:solidFill>
              </a:rPr>
              <a:t>: </a:t>
            </a:r>
          </a:p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tr-TR" altLang="tr-TR" sz="2800" b="1"/>
              <a:t>Bir </a:t>
            </a:r>
            <a:r>
              <a:rPr lang="tr-TR" altLang="tr-TR" sz="2800" b="1" dirty="0"/>
              <a:t>başka tür, hammadde de çıkarma, işlem ve fabrikasyonun birleştirildiği entegre endüstri türüdür.</a:t>
            </a:r>
          </a:p>
        </p:txBody>
      </p:sp>
    </p:spTree>
    <p:extLst>
      <p:ext uri="{BB962C8B-B14F-4D97-AF65-F5344CB8AC3E}">
        <p14:creationId xmlns:p14="http://schemas.microsoft.com/office/powerpoint/2010/main" val="229116983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113</Words>
  <Application>Microsoft Office PowerPoint</Application>
  <PresentationFormat>Geniş ekran</PresentationFormat>
  <Paragraphs>12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Garamond</vt:lpstr>
      <vt:lpstr>Geçmişe bakış</vt:lpstr>
      <vt:lpstr>İşletme Yönetimi</vt:lpstr>
      <vt:lpstr> İşletme Türleri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Yönetimi</dc:title>
  <dc:creator>emir üner</dc:creator>
  <cp:lastModifiedBy>emir</cp:lastModifiedBy>
  <cp:revision>13</cp:revision>
  <dcterms:created xsi:type="dcterms:W3CDTF">2017-10-29T12:36:35Z</dcterms:created>
  <dcterms:modified xsi:type="dcterms:W3CDTF">2018-03-04T12:22:01Z</dcterms:modified>
</cp:coreProperties>
</file>