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İşletme Türleri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 Endüstri İşletmeleri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Endüstri işletmeleri, hammadde ve malzemeyi üretim sürecinde şekil, fiziki nitelik ve kimyasal özellik yönünden değişikliğe tabi tutularak yeni ve arklı mal haline dönüştüren işletmelerdir.</a:t>
            </a:r>
          </a:p>
        </p:txBody>
      </p:sp>
    </p:spTree>
    <p:extLst>
      <p:ext uri="{BB962C8B-B14F-4D97-AF65-F5344CB8AC3E}">
        <p14:creationId xmlns:p14="http://schemas.microsoft.com/office/powerpoint/2010/main" val="164647889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Endüstri işletmeleri şunlar olabilir: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>
                <a:solidFill>
                  <a:schemeClr val="tx1"/>
                </a:solidFill>
              </a:rPr>
              <a:t>Analitik Endüstriler: </a:t>
            </a:r>
            <a:r>
              <a:rPr lang="tr-TR" altLang="tr-TR" sz="2800" b="1" dirty="0"/>
              <a:t>Bunlarda hammadde çeşitli kısımlara bölünür ve bu kısımlar farklı mamullerin üretiminde </a:t>
            </a:r>
            <a:r>
              <a:rPr lang="tr-TR" altLang="tr-TR" sz="2800" b="1" dirty="0" err="1"/>
              <a:t>kullanılır.burada</a:t>
            </a:r>
            <a:r>
              <a:rPr lang="tr-TR" altLang="tr-TR" sz="2800" b="1" dirty="0"/>
              <a:t> tek hammadde, çok ürün söz konusudur.</a:t>
            </a:r>
          </a:p>
        </p:txBody>
      </p:sp>
    </p:spTree>
    <p:extLst>
      <p:ext uri="{BB962C8B-B14F-4D97-AF65-F5344CB8AC3E}">
        <p14:creationId xmlns:p14="http://schemas.microsoft.com/office/powerpoint/2010/main" val="351984229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6"/>
            <a:ext cx="8445500" cy="4525963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>
                <a:solidFill>
                  <a:schemeClr val="tx1"/>
                </a:solidFill>
              </a:rPr>
              <a:t>Sentetik Endüstriler: </a:t>
            </a:r>
            <a:r>
              <a:rPr lang="tr-TR" altLang="tr-TR" sz="2800" b="1" dirty="0"/>
              <a:t>Senteze dayanırlar. Yeni mamulü meydana getirmek için hammadde parçalarını bir araya getirirler.</a:t>
            </a:r>
          </a:p>
        </p:txBody>
      </p:sp>
    </p:spTree>
    <p:extLst>
      <p:ext uri="{BB962C8B-B14F-4D97-AF65-F5344CB8AC3E}">
        <p14:creationId xmlns:p14="http://schemas.microsoft.com/office/powerpoint/2010/main" val="41938819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628776"/>
            <a:ext cx="8445500" cy="4525963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>
                <a:solidFill>
                  <a:schemeClr val="tx1"/>
                </a:solidFill>
              </a:rPr>
              <a:t>Montaj Endüstrileri: </a:t>
            </a:r>
            <a:r>
              <a:rPr lang="tr-TR" altLang="tr-TR" sz="2800" b="1" dirty="0"/>
              <a:t>Burada pek çok parça bir bütünü meydana getirmek için bir araya getirilir. </a:t>
            </a:r>
          </a:p>
        </p:txBody>
      </p:sp>
    </p:spTree>
    <p:extLst>
      <p:ext uri="{BB962C8B-B14F-4D97-AF65-F5344CB8AC3E}">
        <p14:creationId xmlns:p14="http://schemas.microsoft.com/office/powerpoint/2010/main" val="20742808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>
                <a:solidFill>
                  <a:schemeClr val="tx1"/>
                </a:solidFill>
              </a:rPr>
              <a:t>Hammaddeyi İşleme Tabi Tutan İşletmeler: </a:t>
            </a:r>
            <a:r>
              <a:rPr lang="tr-TR" altLang="tr-TR" sz="2800" b="1" dirty="0"/>
              <a:t>Bunlar analitik olabileceği gibi sentetik de olabilir. Ancak bunların karakteristik farklılıkları üretim yöntemidir. Burada ham madde mamul haline gelinceye kadar değişik aşamalardan geçer.  </a:t>
            </a:r>
          </a:p>
        </p:txBody>
      </p:sp>
    </p:spTree>
    <p:extLst>
      <p:ext uri="{BB962C8B-B14F-4D97-AF65-F5344CB8AC3E}">
        <p14:creationId xmlns:p14="http://schemas.microsoft.com/office/powerpoint/2010/main" val="40065420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3"/>
            <a:ext cx="8686800" cy="4525962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>
                <a:solidFill>
                  <a:schemeClr val="tx1"/>
                </a:solidFill>
              </a:rPr>
              <a:t>Entegre Endüstriler: </a:t>
            </a:r>
            <a:r>
              <a:rPr lang="tr-TR" altLang="tr-TR" sz="2800" b="1" dirty="0"/>
              <a:t>Bunların çok değişik türleri vardır. Bir türünde, hem hammadde işleme tabi tutulmakta hem de fabrikasyon bir arada yürütülmektedir. </a:t>
            </a:r>
          </a:p>
        </p:txBody>
      </p:sp>
    </p:spTree>
    <p:extLst>
      <p:ext uri="{BB962C8B-B14F-4D97-AF65-F5344CB8AC3E}">
        <p14:creationId xmlns:p14="http://schemas.microsoft.com/office/powerpoint/2010/main" val="5281543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3"/>
            <a:ext cx="8686800" cy="4525962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 dirty="0">
                <a:solidFill>
                  <a:schemeClr val="tx1"/>
                </a:solidFill>
              </a:rPr>
              <a:t>Entegre Endüstriler</a:t>
            </a:r>
            <a:r>
              <a:rPr lang="tr-TR" altLang="tr-TR" sz="2800" b="1">
                <a:solidFill>
                  <a:schemeClr val="tx1"/>
                </a:solidFill>
              </a:rPr>
              <a:t>: </a:t>
            </a:r>
          </a:p>
          <a:p>
            <a:pPr algn="just">
              <a:lnSpc>
                <a:spcPct val="150000"/>
              </a:lnSpc>
              <a:buClr>
                <a:schemeClr val="tx1"/>
              </a:buClr>
            </a:pPr>
            <a:r>
              <a:rPr lang="tr-TR" altLang="tr-TR" sz="2800" b="1"/>
              <a:t>Bir </a:t>
            </a:r>
            <a:r>
              <a:rPr lang="tr-TR" altLang="tr-TR" sz="2800" b="1" dirty="0"/>
              <a:t>başka tür, hammadde de çıkarma, işlem ve fabrikasyonun birleştirildiği entegre endüstri türüdür.</a:t>
            </a:r>
          </a:p>
        </p:txBody>
      </p:sp>
    </p:spTree>
    <p:extLst>
      <p:ext uri="{BB962C8B-B14F-4D97-AF65-F5344CB8AC3E}">
        <p14:creationId xmlns:p14="http://schemas.microsoft.com/office/powerpoint/2010/main" val="22911698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113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Garamond</vt:lpstr>
      <vt:lpstr>Geçmişe bakış</vt:lpstr>
      <vt:lpstr>İşletme Yönetimi</vt:lpstr>
      <vt:lpstr> İşletme Türleri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13</cp:revision>
  <dcterms:created xsi:type="dcterms:W3CDTF">2017-10-29T12:36:35Z</dcterms:created>
  <dcterms:modified xsi:type="dcterms:W3CDTF">2018-03-04T12:22:01Z</dcterms:modified>
</cp:coreProperties>
</file>