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"/>
  </p:notesMasterIdLst>
  <p:sldIdLst>
    <p:sldId id="604" r:id="rId4"/>
    <p:sldId id="1088" r:id="rId5"/>
    <p:sldId id="1109" r:id="rId6"/>
    <p:sldId id="1110" r:id="rId7"/>
    <p:sldId id="1111" r:id="rId8"/>
    <p:sldId id="1112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Finansal Analiz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</a:t>
            </a:r>
            <a:r>
              <a:rPr lang="tr-TR" b="1" dirty="0" smtClean="0"/>
              <a:t>Finansal  Analiz  Teknikleri</a:t>
            </a:r>
            <a:endParaRPr lang="tr-TR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6883" y="1230630"/>
            <a:ext cx="8229600" cy="3667125"/>
          </a:xfrm>
        </p:spPr>
        <p:txBody>
          <a:bodyPr/>
          <a:lstStyle/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pc="-50" dirty="0" err="1">
                <a:ea typeface="Trebuchet MS" panose="020B0603020202020204" pitchFamily="34" charset="0"/>
              </a:rPr>
              <a:t>Rasyo</a:t>
            </a:r>
            <a:r>
              <a:rPr lang="tr-TR" altLang="tr-TR" spc="-50" dirty="0">
                <a:ea typeface="Trebuchet MS" panose="020B0603020202020204" pitchFamily="34" charset="0"/>
              </a:rPr>
              <a:t> Analizi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pc="-50" dirty="0">
                <a:ea typeface="Trebuchet MS" panose="020B0603020202020204" pitchFamily="34" charset="0"/>
              </a:rPr>
              <a:t>Yatay Analiz (Karşılaştırmalı Tablolar Analizi)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pc="-50" dirty="0">
                <a:ea typeface="Trebuchet MS" panose="020B0603020202020204" pitchFamily="34" charset="0"/>
              </a:rPr>
              <a:t>Dikey Analiz (Yüzde Yöntemi İle Analiz)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pc="-50" dirty="0">
                <a:ea typeface="Trebuchet MS" panose="020B0603020202020204" pitchFamily="34" charset="0"/>
              </a:rPr>
              <a:t>Trend Analizi (Eğilim Yüzdeleri Yöntemi İle Analiz)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tr-TR" spc="-50" dirty="0" err="1">
                <a:ea typeface="Trebuchet MS" panose="020B0603020202020204" pitchFamily="34" charset="0"/>
              </a:rPr>
              <a:t>Başabaş</a:t>
            </a:r>
            <a:r>
              <a:rPr lang="tr-TR" altLang="tr-TR" spc="-50" dirty="0">
                <a:ea typeface="Trebuchet MS" panose="020B0603020202020204" pitchFamily="34" charset="0"/>
              </a:rPr>
              <a:t> Analizi</a:t>
            </a:r>
          </a:p>
          <a:p>
            <a:pPr marL="609600" indent="-609600" eaLnBrk="1" hangingPunct="1">
              <a:lnSpc>
                <a:spcPct val="150000"/>
              </a:lnSpc>
              <a:buFontTx/>
              <a:buNone/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1881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6883" y="1230630"/>
            <a:ext cx="8229600" cy="366712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 smtClean="0">
                <a:ea typeface="Trebuchet MS" panose="020B0603020202020204" pitchFamily="34" charset="0"/>
              </a:rPr>
              <a:t>ANALİZİN </a:t>
            </a:r>
            <a:r>
              <a:rPr lang="tr-TR" altLang="tr-TR" b="1" spc="-50" dirty="0">
                <a:ea typeface="Trebuchet MS" panose="020B0603020202020204" pitchFamily="34" charset="0"/>
              </a:rPr>
              <a:t>YAPILMASI AMACINA GÖRE </a:t>
            </a:r>
            <a:endParaRPr lang="tr-TR" altLang="tr-TR" b="1" spc="-50" dirty="0" smtClean="0">
              <a:ea typeface="Trebuchet MS" panose="020B060302020202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 smtClean="0">
                <a:ea typeface="Trebuchet MS" panose="020B0603020202020204" pitchFamily="34" charset="0"/>
              </a:rPr>
              <a:t>FİNANSAL  </a:t>
            </a:r>
            <a:r>
              <a:rPr lang="tr-TR" altLang="tr-TR" b="1" spc="-50" dirty="0">
                <a:ea typeface="Trebuchet MS" panose="020B0603020202020204" pitchFamily="34" charset="0"/>
              </a:rPr>
              <a:t>ANALİZ  TÜRLERİ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12420" y="650155"/>
            <a:ext cx="560422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tr-TR" sz="2400" b="1" dirty="0" smtClean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rPr>
              <a:t>Finansal  Analizlerin Sınıflandırılması</a:t>
            </a:r>
            <a:endParaRPr lang="tr-TR" sz="2400" b="1" dirty="0">
              <a:solidFill>
                <a:srgbClr val="160093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802640" y="2234565"/>
            <a:ext cx="3898900" cy="2089150"/>
          </a:xfrm>
          <a:prstGeom prst="irregularSeal1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Yönetim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Analizi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5034597" y="2434908"/>
            <a:ext cx="3898900" cy="2089150"/>
          </a:xfrm>
          <a:prstGeom prst="irregularSeal1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Yatırım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Analizi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820353" y="3923816"/>
            <a:ext cx="3898900" cy="1804520"/>
          </a:xfrm>
          <a:prstGeom prst="irregularSeal1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r>
              <a:rPr lang="tr-T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Kredi</a:t>
            </a:r>
            <a:endParaRPr lang="tr-T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Analizi</a:t>
            </a:r>
          </a:p>
        </p:txBody>
      </p:sp>
    </p:spTree>
    <p:extLst>
      <p:ext uri="{BB962C8B-B14F-4D97-AF65-F5344CB8AC3E}">
        <p14:creationId xmlns:p14="http://schemas.microsoft.com/office/powerpoint/2010/main" val="17539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6883" y="1230630"/>
            <a:ext cx="8229600" cy="366712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>
                <a:ea typeface="Trebuchet MS" panose="020B0603020202020204" pitchFamily="34" charset="0"/>
              </a:rPr>
              <a:t>ANALİZİN İÇERİĞİNE VE YAPILIŞ BİÇİMİNE GÖRE </a:t>
            </a:r>
            <a:endParaRPr lang="tr-TR" altLang="tr-TR" b="1" spc="-50" dirty="0" smtClean="0">
              <a:ea typeface="Trebuchet MS" panose="020B060302020202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 smtClean="0">
                <a:ea typeface="Trebuchet MS" panose="020B0603020202020204" pitchFamily="34" charset="0"/>
              </a:rPr>
              <a:t>FİNANSAL </a:t>
            </a:r>
            <a:r>
              <a:rPr lang="tr-TR" altLang="tr-TR" b="1" spc="-50" dirty="0">
                <a:ea typeface="Trebuchet MS" panose="020B0603020202020204" pitchFamily="34" charset="0"/>
              </a:rPr>
              <a:t>ANALİZ TÜRLERİ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12420" y="650155"/>
            <a:ext cx="560422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tr-TR" sz="2400" b="1" dirty="0" smtClean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rPr>
              <a:t>Finansal  Analizlerin Sınıflandırılması</a:t>
            </a:r>
            <a:endParaRPr lang="tr-TR" sz="2400" b="1" dirty="0">
              <a:solidFill>
                <a:srgbClr val="160093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925830" y="2487613"/>
            <a:ext cx="3960813" cy="1368425"/>
          </a:xfrm>
          <a:prstGeom prst="ribbon2">
            <a:avLst>
              <a:gd name="adj1" fmla="val 12500"/>
              <a:gd name="adj2" fmla="val 50000"/>
            </a:avLst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1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Statik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Analiz</a:t>
            </a: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725670" y="4050188"/>
            <a:ext cx="3960813" cy="1368425"/>
          </a:xfrm>
          <a:prstGeom prst="ribbon2">
            <a:avLst>
              <a:gd name="adj1" fmla="val 12500"/>
              <a:gd name="adj2" fmla="val 50000"/>
            </a:avLst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1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Dinamik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Analiz</a:t>
            </a:r>
          </a:p>
        </p:txBody>
      </p:sp>
    </p:spTree>
    <p:extLst>
      <p:ext uri="{BB962C8B-B14F-4D97-AF65-F5344CB8AC3E}">
        <p14:creationId xmlns:p14="http://schemas.microsoft.com/office/powerpoint/2010/main" val="28864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6883" y="1230630"/>
            <a:ext cx="8229600" cy="366712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>
                <a:ea typeface="Trebuchet MS" panose="020B0603020202020204" pitchFamily="34" charset="0"/>
              </a:rPr>
              <a:t>ANALİZİ YAPACAK OLAN ŞAHISLARA GÖRE </a:t>
            </a:r>
            <a:endParaRPr lang="tr-TR" altLang="tr-TR" b="1" spc="-50" dirty="0" smtClean="0">
              <a:ea typeface="Trebuchet MS" panose="020B060302020202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altLang="tr-TR" b="1" spc="-50" dirty="0" smtClean="0">
                <a:ea typeface="Trebuchet MS" panose="020B0603020202020204" pitchFamily="34" charset="0"/>
              </a:rPr>
              <a:t>FİNANSAL </a:t>
            </a:r>
            <a:r>
              <a:rPr lang="tr-TR" altLang="tr-TR" b="1" spc="-50" dirty="0">
                <a:ea typeface="Trebuchet MS" panose="020B0603020202020204" pitchFamily="34" charset="0"/>
              </a:rPr>
              <a:t>ANALİZ TÜRLERİ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12420" y="650155"/>
            <a:ext cx="560422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tr-TR" sz="2400" b="1" dirty="0" smtClean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rPr>
              <a:t>Finansal  Analizlerin Sınıflandırılması</a:t>
            </a:r>
            <a:endParaRPr lang="tr-TR" sz="2400" b="1" dirty="0">
              <a:solidFill>
                <a:srgbClr val="160093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58888" y="2924175"/>
            <a:ext cx="2663825" cy="1296988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İç Analiz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53000" y="2928938"/>
            <a:ext cx="2663825" cy="1296987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Dış Analiz</a:t>
            </a:r>
          </a:p>
        </p:txBody>
      </p:sp>
    </p:spTree>
    <p:extLst>
      <p:ext uri="{BB962C8B-B14F-4D97-AF65-F5344CB8AC3E}">
        <p14:creationId xmlns:p14="http://schemas.microsoft.com/office/powerpoint/2010/main" val="402233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312420" y="650155"/>
            <a:ext cx="818987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tr-TR" sz="2400" b="1" dirty="0" smtClean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rPr>
              <a:t>Finansal Analiz Sonuçlarının Karşılaştırılacağı Kriterler</a:t>
            </a:r>
            <a:endParaRPr lang="tr-TR" sz="2400" b="1" dirty="0">
              <a:solidFill>
                <a:srgbClr val="160093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1416199" y="1772816"/>
            <a:ext cx="2592387" cy="1368425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000" b="1">
                <a:solidFill>
                  <a:srgbClr val="000000"/>
                </a:solidFill>
              </a:rPr>
              <a:t>Bilimsel Veriler</a:t>
            </a:r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4945211" y="1772816"/>
            <a:ext cx="2592388" cy="1368425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000" b="1" dirty="0">
                <a:solidFill>
                  <a:srgbClr val="000000"/>
                </a:solidFill>
              </a:rPr>
              <a:t>Geçmiş Yıllar 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000000"/>
                </a:solidFill>
              </a:rPr>
              <a:t>Verileri</a:t>
            </a: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1416199" y="3715916"/>
            <a:ext cx="2592387" cy="1368425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000" b="1" dirty="0">
                <a:solidFill>
                  <a:srgbClr val="000000"/>
                </a:solidFill>
              </a:rPr>
              <a:t>Planlanan Veriler</a:t>
            </a:r>
          </a:p>
        </p:txBody>
      </p: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5003949" y="3712741"/>
            <a:ext cx="2592387" cy="1368425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000" b="1">
                <a:solidFill>
                  <a:srgbClr val="000000"/>
                </a:solidFill>
              </a:rPr>
              <a:t>Sektör Verileri</a:t>
            </a:r>
          </a:p>
        </p:txBody>
      </p:sp>
    </p:spTree>
    <p:extLst>
      <p:ext uri="{BB962C8B-B14F-4D97-AF65-F5344CB8AC3E}">
        <p14:creationId xmlns:p14="http://schemas.microsoft.com/office/powerpoint/2010/main" val="48610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12585</TotalTime>
  <Words>99</Words>
  <Application>Microsoft Office PowerPoint</Application>
  <PresentationFormat>Ekran Gösterisi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       Finansal  Analiz  Teknikleri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816</cp:revision>
  <cp:lastPrinted>2016-10-24T07:53:35Z</cp:lastPrinted>
  <dcterms:created xsi:type="dcterms:W3CDTF">2016-09-18T09:35:24Z</dcterms:created>
  <dcterms:modified xsi:type="dcterms:W3CDTF">2020-02-27T05:54:23Z</dcterms:modified>
</cp:coreProperties>
</file>