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0"/>
  </p:notesMasterIdLst>
  <p:sldIdLst>
    <p:sldId id="604" r:id="rId4"/>
    <p:sldId id="1088" r:id="rId5"/>
    <p:sldId id="1109" r:id="rId6"/>
    <p:sldId id="1110" r:id="rId7"/>
    <p:sldId id="1111" r:id="rId8"/>
    <p:sldId id="1112" r:id="rId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10. 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Finansal Analiz</a:t>
            </a: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    </a:t>
            </a:r>
            <a:r>
              <a:rPr lang="tr-TR" b="1" dirty="0" smtClean="0"/>
              <a:t>Finansal  Analiz  Teknikleri</a:t>
            </a:r>
            <a:endParaRPr lang="tr-TR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6883" y="1230630"/>
            <a:ext cx="8229600" cy="3667125"/>
          </a:xfrm>
        </p:spPr>
        <p:txBody>
          <a:bodyPr/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altLang="tr-TR" spc="-50" dirty="0" err="1">
                <a:ea typeface="Trebuchet MS" panose="020B0603020202020204" pitchFamily="34" charset="0"/>
              </a:rPr>
              <a:t>Rasyo</a:t>
            </a:r>
            <a:r>
              <a:rPr lang="tr-TR" altLang="tr-TR" spc="-50" dirty="0">
                <a:ea typeface="Trebuchet MS" panose="020B0603020202020204" pitchFamily="34" charset="0"/>
              </a:rPr>
              <a:t> Analizi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altLang="tr-TR" spc="-50" dirty="0">
                <a:ea typeface="Trebuchet MS" panose="020B0603020202020204" pitchFamily="34" charset="0"/>
              </a:rPr>
              <a:t>Yatay Analiz (Karşılaştırmalı Tablolar Analizi)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altLang="tr-TR" spc="-50" dirty="0">
                <a:ea typeface="Trebuchet MS" panose="020B0603020202020204" pitchFamily="34" charset="0"/>
              </a:rPr>
              <a:t>Dikey Analiz (Yüzde Yöntemi İle Analiz)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altLang="tr-TR" spc="-50" dirty="0">
                <a:ea typeface="Trebuchet MS" panose="020B0603020202020204" pitchFamily="34" charset="0"/>
              </a:rPr>
              <a:t>Trend Analizi (Eğilim Yüzdeleri Yöntemi İle Analiz)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r-TR" altLang="tr-TR" spc="-50" dirty="0" err="1">
                <a:ea typeface="Trebuchet MS" panose="020B0603020202020204" pitchFamily="34" charset="0"/>
              </a:rPr>
              <a:t>Başabaş</a:t>
            </a:r>
            <a:r>
              <a:rPr lang="tr-TR" altLang="tr-TR" spc="-50" dirty="0">
                <a:ea typeface="Trebuchet MS" panose="020B0603020202020204" pitchFamily="34" charset="0"/>
              </a:rPr>
              <a:t> Analizi</a:t>
            </a:r>
          </a:p>
          <a:p>
            <a:pPr marL="609600" indent="-609600" eaLnBrk="1" hangingPunct="1">
              <a:lnSpc>
                <a:spcPct val="150000"/>
              </a:lnSpc>
              <a:buFontTx/>
              <a:buNone/>
            </a:pPr>
            <a:endParaRPr lang="tr-TR" alt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618817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dirty="0"/>
              <a:t/>
            </a:r>
            <a:br>
              <a:rPr lang="tr-TR" dirty="0"/>
            </a:br>
            <a:endParaRPr lang="tr-TR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6883" y="1230630"/>
            <a:ext cx="8229600" cy="3667125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altLang="tr-TR" b="1" spc="-50" dirty="0" smtClean="0">
                <a:ea typeface="Trebuchet MS" panose="020B0603020202020204" pitchFamily="34" charset="0"/>
              </a:rPr>
              <a:t>ANALİZİN </a:t>
            </a:r>
            <a:r>
              <a:rPr lang="tr-TR" altLang="tr-TR" b="1" spc="-50" dirty="0">
                <a:ea typeface="Trebuchet MS" panose="020B0603020202020204" pitchFamily="34" charset="0"/>
              </a:rPr>
              <a:t>YAPILMASI AMACINA GÖRE </a:t>
            </a:r>
            <a:endParaRPr lang="tr-TR" altLang="tr-TR" b="1" spc="-50" dirty="0" smtClean="0">
              <a:ea typeface="Trebuchet MS" panose="020B0603020202020204" pitchFamily="34" charset="0"/>
            </a:endParaRP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altLang="tr-TR" b="1" spc="-50" dirty="0" smtClean="0">
                <a:ea typeface="Trebuchet MS" panose="020B0603020202020204" pitchFamily="34" charset="0"/>
              </a:rPr>
              <a:t>FİNANSAL  </a:t>
            </a:r>
            <a:r>
              <a:rPr lang="tr-TR" altLang="tr-TR" b="1" spc="-50" dirty="0">
                <a:ea typeface="Trebuchet MS" panose="020B0603020202020204" pitchFamily="34" charset="0"/>
              </a:rPr>
              <a:t>ANALİZ  TÜRLERİ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312420" y="650155"/>
            <a:ext cx="5604226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tr-TR" sz="2400" b="1" dirty="0" smtClean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rPr>
              <a:t>Finansal  Analizlerin Sınıflandırılması</a:t>
            </a:r>
            <a:endParaRPr lang="tr-TR" sz="2400" b="1" dirty="0">
              <a:solidFill>
                <a:srgbClr val="160093"/>
              </a:solidFill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auto">
          <a:xfrm>
            <a:off x="802640" y="2234565"/>
            <a:ext cx="3898900" cy="2089150"/>
          </a:xfrm>
          <a:prstGeom prst="irregularSeal1">
            <a:avLst/>
          </a:prstGeom>
          <a:ln/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7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sz="24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tr-TR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Yönetim</a:t>
            </a:r>
          </a:p>
          <a:p>
            <a:pPr marL="342900" indent="-342900" algn="ctr">
              <a:lnSpc>
                <a:spcPct val="7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Analizi</a:t>
            </a:r>
          </a:p>
        </p:txBody>
      </p:sp>
      <p:sp>
        <p:nvSpPr>
          <p:cNvPr id="9" name="AutoShape 10"/>
          <p:cNvSpPr>
            <a:spLocks noChangeArrowheads="1"/>
          </p:cNvSpPr>
          <p:nvPr/>
        </p:nvSpPr>
        <p:spPr bwMode="auto">
          <a:xfrm>
            <a:off x="5034597" y="2434908"/>
            <a:ext cx="3898900" cy="2089150"/>
          </a:xfrm>
          <a:prstGeom prst="irregularSeal1">
            <a:avLst/>
          </a:prstGeom>
          <a:ln/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342900" indent="-342900" algn="ctr">
              <a:lnSpc>
                <a:spcPct val="7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sz="24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</a:t>
            </a:r>
            <a:r>
              <a:rPr lang="tr-TR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Yatırım</a:t>
            </a:r>
          </a:p>
          <a:p>
            <a:pPr marL="342900" indent="-342900" algn="ctr">
              <a:lnSpc>
                <a:spcPct val="7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Analizi</a:t>
            </a: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2820353" y="3923816"/>
            <a:ext cx="3898900" cy="1804520"/>
          </a:xfrm>
          <a:prstGeom prst="irregularSeal1">
            <a:avLst/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 algn="ctr">
              <a:lnSpc>
                <a:spcPct val="7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sz="24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</a:t>
            </a:r>
            <a:r>
              <a:rPr lang="tr-TR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Kredi</a:t>
            </a:r>
            <a:endParaRPr lang="tr-TR" sz="2400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lnSpc>
                <a:spcPct val="7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Analizi</a:t>
            </a:r>
          </a:p>
        </p:txBody>
      </p:sp>
    </p:spTree>
    <p:extLst>
      <p:ext uri="{BB962C8B-B14F-4D97-AF65-F5344CB8AC3E}">
        <p14:creationId xmlns:p14="http://schemas.microsoft.com/office/powerpoint/2010/main" val="1753902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dirty="0"/>
              <a:t/>
            </a:r>
            <a:br>
              <a:rPr lang="tr-TR" dirty="0"/>
            </a:br>
            <a:endParaRPr lang="tr-TR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6883" y="1230630"/>
            <a:ext cx="8229600" cy="3667125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altLang="tr-TR" b="1" spc="-50" dirty="0">
                <a:ea typeface="Trebuchet MS" panose="020B0603020202020204" pitchFamily="34" charset="0"/>
              </a:rPr>
              <a:t>ANALİZİN İÇERİĞİNE VE YAPILIŞ BİÇİMİNE GÖRE </a:t>
            </a:r>
            <a:endParaRPr lang="tr-TR" altLang="tr-TR" b="1" spc="-50" dirty="0" smtClean="0">
              <a:ea typeface="Trebuchet MS" panose="020B0603020202020204" pitchFamily="34" charset="0"/>
            </a:endParaRP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altLang="tr-TR" b="1" spc="-50" dirty="0" smtClean="0">
                <a:ea typeface="Trebuchet MS" panose="020B0603020202020204" pitchFamily="34" charset="0"/>
              </a:rPr>
              <a:t>FİNANSAL </a:t>
            </a:r>
            <a:r>
              <a:rPr lang="tr-TR" altLang="tr-TR" b="1" spc="-50" dirty="0">
                <a:ea typeface="Trebuchet MS" panose="020B0603020202020204" pitchFamily="34" charset="0"/>
              </a:rPr>
              <a:t>ANALİZ TÜRLERİ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312420" y="650155"/>
            <a:ext cx="5604226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tr-TR" sz="2400" b="1" dirty="0" smtClean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rPr>
              <a:t>Finansal  Analizlerin Sınıflandırılması</a:t>
            </a:r>
            <a:endParaRPr lang="tr-TR" sz="2400" b="1" dirty="0">
              <a:solidFill>
                <a:srgbClr val="160093"/>
              </a:solidFill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11" name="AutoShape 5"/>
          <p:cNvSpPr>
            <a:spLocks noChangeArrowheads="1"/>
          </p:cNvSpPr>
          <p:nvPr/>
        </p:nvSpPr>
        <p:spPr bwMode="auto">
          <a:xfrm>
            <a:off x="925830" y="2487613"/>
            <a:ext cx="3960813" cy="1368425"/>
          </a:xfrm>
          <a:prstGeom prst="ribbon2">
            <a:avLst>
              <a:gd name="adj1" fmla="val 12500"/>
              <a:gd name="adj2" fmla="val 50000"/>
            </a:avLst>
          </a:prstGeom>
          <a:ln/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endParaRPr lang="tr-TR" sz="16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tr-TR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Statik 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Analiz</a:t>
            </a: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4725670" y="4050188"/>
            <a:ext cx="3960813" cy="1368425"/>
          </a:xfrm>
          <a:prstGeom prst="ribbon2">
            <a:avLst>
              <a:gd name="adj1" fmla="val 12500"/>
              <a:gd name="adj2" fmla="val 50000"/>
            </a:avLst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endParaRPr lang="tr-TR" sz="16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tr-TR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Dinamik 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tr-TR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Analiz</a:t>
            </a:r>
          </a:p>
        </p:txBody>
      </p:sp>
    </p:spTree>
    <p:extLst>
      <p:ext uri="{BB962C8B-B14F-4D97-AF65-F5344CB8AC3E}">
        <p14:creationId xmlns:p14="http://schemas.microsoft.com/office/powerpoint/2010/main" val="2886434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dirty="0"/>
              <a:t/>
            </a:r>
            <a:br>
              <a:rPr lang="tr-TR" dirty="0"/>
            </a:br>
            <a:endParaRPr lang="tr-TR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6883" y="1230630"/>
            <a:ext cx="8229600" cy="3667125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altLang="tr-TR" b="1" spc="-50" dirty="0">
                <a:ea typeface="Trebuchet MS" panose="020B0603020202020204" pitchFamily="34" charset="0"/>
              </a:rPr>
              <a:t>ANALİZİ YAPACAK OLAN ŞAHISLARA GÖRE </a:t>
            </a:r>
            <a:endParaRPr lang="tr-TR" altLang="tr-TR" b="1" spc="-50" dirty="0" smtClean="0">
              <a:ea typeface="Trebuchet MS" panose="020B0603020202020204" pitchFamily="34" charset="0"/>
            </a:endParaRP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altLang="tr-TR" b="1" spc="-50" dirty="0" smtClean="0">
                <a:ea typeface="Trebuchet MS" panose="020B0603020202020204" pitchFamily="34" charset="0"/>
              </a:rPr>
              <a:t>FİNANSAL </a:t>
            </a:r>
            <a:r>
              <a:rPr lang="tr-TR" altLang="tr-TR" b="1" spc="-50" dirty="0">
                <a:ea typeface="Trebuchet MS" panose="020B0603020202020204" pitchFamily="34" charset="0"/>
              </a:rPr>
              <a:t>ANALİZ TÜRLERİ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312420" y="650155"/>
            <a:ext cx="5604226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tr-TR" sz="2400" b="1" dirty="0" smtClean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rPr>
              <a:t>Finansal  Analizlerin Sınıflandırılması</a:t>
            </a:r>
            <a:endParaRPr lang="tr-TR" sz="2400" b="1" dirty="0">
              <a:solidFill>
                <a:srgbClr val="160093"/>
              </a:solidFill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258888" y="2924175"/>
            <a:ext cx="2663825" cy="1296988"/>
          </a:xfrm>
          <a:prstGeom prst="rect">
            <a:avLst/>
          </a:prstGeom>
          <a:ln>
            <a:headEnd/>
            <a:tailEnd/>
          </a:ln>
          <a:ex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tr-TR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İç Analiz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4953000" y="2928938"/>
            <a:ext cx="2663825" cy="1296987"/>
          </a:xfrm>
          <a:prstGeom prst="rect">
            <a:avLst/>
          </a:prstGeom>
          <a:ln>
            <a:headEnd/>
            <a:tailEnd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tr-TR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Dış Analiz</a:t>
            </a:r>
          </a:p>
        </p:txBody>
      </p:sp>
    </p:spTree>
    <p:extLst>
      <p:ext uri="{BB962C8B-B14F-4D97-AF65-F5344CB8AC3E}">
        <p14:creationId xmlns:p14="http://schemas.microsoft.com/office/powerpoint/2010/main" val="4022330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dirty="0"/>
              <a:t/>
            </a:r>
            <a:br>
              <a:rPr lang="tr-TR" dirty="0"/>
            </a:br>
            <a:endParaRPr lang="tr-TR" b="1" dirty="0"/>
          </a:p>
        </p:txBody>
      </p:sp>
      <p:sp>
        <p:nvSpPr>
          <p:cNvPr id="4" name="Dikdörtgen 3"/>
          <p:cNvSpPr/>
          <p:nvPr/>
        </p:nvSpPr>
        <p:spPr>
          <a:xfrm>
            <a:off x="312420" y="650155"/>
            <a:ext cx="8189871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tr-TR" sz="2400" b="1" dirty="0" smtClean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rPr>
              <a:t>Finansal Analiz Sonuçlarının Karşılaştırılacağı Kriterler</a:t>
            </a:r>
            <a:endParaRPr lang="tr-TR" sz="2400" b="1" dirty="0">
              <a:solidFill>
                <a:srgbClr val="160093"/>
              </a:solidFill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1416199" y="1772816"/>
            <a:ext cx="2592387" cy="1368425"/>
          </a:xfrm>
          <a:prstGeom prst="ellipse">
            <a:avLst/>
          </a:prstGeom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tr-TR" sz="2000" b="1">
                <a:solidFill>
                  <a:srgbClr val="000000"/>
                </a:solidFill>
              </a:rPr>
              <a:t>Bilimsel Veriler</a:t>
            </a:r>
          </a:p>
        </p:txBody>
      </p:sp>
      <p:sp>
        <p:nvSpPr>
          <p:cNvPr id="13" name="Oval 4"/>
          <p:cNvSpPr>
            <a:spLocks noChangeArrowheads="1"/>
          </p:cNvSpPr>
          <p:nvPr/>
        </p:nvSpPr>
        <p:spPr bwMode="auto">
          <a:xfrm>
            <a:off x="4945211" y="1772816"/>
            <a:ext cx="2592388" cy="1368425"/>
          </a:xfrm>
          <a:prstGeom prst="ellipse">
            <a:avLst/>
          </a:prstGeom>
          <a:ln>
            <a:headEnd/>
            <a:tailEnd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tr-TR" sz="2000" b="1" dirty="0">
                <a:solidFill>
                  <a:srgbClr val="000000"/>
                </a:solidFill>
              </a:rPr>
              <a:t>Geçmiş Yıllar </a:t>
            </a:r>
          </a:p>
          <a:p>
            <a:pPr algn="ctr">
              <a:defRPr/>
            </a:pPr>
            <a:r>
              <a:rPr lang="tr-TR" sz="2000" b="1" dirty="0">
                <a:solidFill>
                  <a:srgbClr val="000000"/>
                </a:solidFill>
              </a:rPr>
              <a:t>Verileri</a:t>
            </a:r>
          </a:p>
        </p:txBody>
      </p:sp>
      <p:sp>
        <p:nvSpPr>
          <p:cNvPr id="17" name="Oval 6"/>
          <p:cNvSpPr>
            <a:spLocks noChangeArrowheads="1"/>
          </p:cNvSpPr>
          <p:nvPr/>
        </p:nvSpPr>
        <p:spPr bwMode="auto">
          <a:xfrm>
            <a:off x="1416199" y="3715916"/>
            <a:ext cx="2592387" cy="1368425"/>
          </a:xfrm>
          <a:prstGeom prst="ellipse">
            <a:avLst/>
          </a:prstGeom>
          <a:ln>
            <a:headEnd/>
            <a:tailEnd/>
          </a:ln>
          <a:extLst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tr-TR" sz="2000" b="1" dirty="0">
                <a:solidFill>
                  <a:srgbClr val="000000"/>
                </a:solidFill>
              </a:rPr>
              <a:t>Planlanan Veriler</a:t>
            </a:r>
          </a:p>
        </p:txBody>
      </p:sp>
      <p:sp>
        <p:nvSpPr>
          <p:cNvPr id="19" name="Oval 5"/>
          <p:cNvSpPr>
            <a:spLocks noChangeArrowheads="1"/>
          </p:cNvSpPr>
          <p:nvPr/>
        </p:nvSpPr>
        <p:spPr bwMode="auto">
          <a:xfrm>
            <a:off x="5003949" y="3712741"/>
            <a:ext cx="2592387" cy="1368425"/>
          </a:xfrm>
          <a:prstGeom prst="ellipse">
            <a:avLst/>
          </a:prstGeom>
          <a:ln>
            <a:headEnd/>
            <a:tailEnd/>
          </a:ln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tr-TR" sz="2000" b="1">
                <a:solidFill>
                  <a:srgbClr val="000000"/>
                </a:solidFill>
              </a:rPr>
              <a:t>Sektör Verileri</a:t>
            </a:r>
          </a:p>
        </p:txBody>
      </p:sp>
    </p:spTree>
    <p:extLst>
      <p:ext uri="{BB962C8B-B14F-4D97-AF65-F5344CB8AC3E}">
        <p14:creationId xmlns:p14="http://schemas.microsoft.com/office/powerpoint/2010/main" val="486108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12585</TotalTime>
  <Words>99</Words>
  <Application>Microsoft Office PowerPoint</Application>
  <PresentationFormat>Ekran Gösterisi (4:3)</PresentationFormat>
  <Paragraphs>43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6</vt:i4>
      </vt:variant>
    </vt:vector>
  </HeadingPairs>
  <TitlesOfParts>
    <vt:vector size="14" baseType="lpstr">
      <vt:lpstr>ＭＳ Ｐゴシック</vt:lpstr>
      <vt:lpstr>Arial</vt:lpstr>
      <vt:lpstr>Calibri</vt:lpstr>
      <vt:lpstr>Trebuchet MS</vt:lpstr>
      <vt:lpstr>Wingdings</vt:lpstr>
      <vt:lpstr>ekonomi</vt:lpstr>
      <vt:lpstr>1_Rics</vt:lpstr>
      <vt:lpstr>h.t.</vt:lpstr>
      <vt:lpstr>PowerPoint Sunusu</vt:lpstr>
      <vt:lpstr>       Finansal  Analiz  Teknikleri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tasinmaz</cp:lastModifiedBy>
  <cp:revision>816</cp:revision>
  <cp:lastPrinted>2016-10-24T07:53:35Z</cp:lastPrinted>
  <dcterms:created xsi:type="dcterms:W3CDTF">2016-09-18T09:35:24Z</dcterms:created>
  <dcterms:modified xsi:type="dcterms:W3CDTF">2020-02-27T05:54:23Z</dcterms:modified>
</cp:coreProperties>
</file>