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49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26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4D67E2E-CC25-0C41-A7C0-221BBEC71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7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62FAFF6-A4DE-5049-8B13-B3E1B192B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5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34A6F23E-2078-0E4C-96D8-21B8BD7D2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4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E8B0852D-1919-A44C-8FF9-913E50B69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6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2C5F41C-5262-A647-890B-FA437F208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7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3176670-0418-DC48-BF18-BC382C69E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391ED8C-33E9-5843-8B49-2D5CB41D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1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D30791B-FBBB-5442-9BC2-C763F1268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8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30A430C2-25B0-6E41-AC65-301933AA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0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1EF300A-F5E0-2444-95DF-3A180181A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6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Ekran Gösterisi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14</cp:revision>
  <dcterms:created xsi:type="dcterms:W3CDTF">2020-01-27T18:21:19Z</dcterms:created>
  <dcterms:modified xsi:type="dcterms:W3CDTF">2020-01-27T18:29:17Z</dcterms:modified>
</cp:coreProperties>
</file>