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49" r:id="rId2"/>
    <p:sldId id="450" r:id="rId3"/>
    <p:sldId id="451" r:id="rId4"/>
    <p:sldId id="452" r:id="rId5"/>
    <p:sldId id="453" r:id="rId6"/>
    <p:sldId id="454" r:id="rId7"/>
    <p:sldId id="455" r:id="rId8"/>
    <p:sldId id="456" r:id="rId9"/>
    <p:sldId id="457" r:id="rId10"/>
    <p:sldId id="26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4D67E2E-CC25-0C41-A7C0-221BBEC71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379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62FAFF6-A4DE-5049-8B13-B3E1B192B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5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4A6F23E-2078-0E4C-96D8-21B8BD7D2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44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E8B0852D-1919-A44C-8FF9-913E50B69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6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82C5F41C-5262-A647-890B-FA437F208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79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3176670-0418-DC48-BF18-BC382C69E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29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8391ED8C-33E9-5843-8B49-2D5CB41D6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1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D30791B-FBBB-5442-9BC2-C763F1268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986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0A430C2-25B0-6E41-AC65-301933AAF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70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1EF300A-F5E0-2444-95DF-3A180181A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564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Ekran Gösterisi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14</cp:revision>
  <dcterms:created xsi:type="dcterms:W3CDTF">2020-01-27T18:21:19Z</dcterms:created>
  <dcterms:modified xsi:type="dcterms:W3CDTF">2020-01-27T18:29:17Z</dcterms:modified>
</cp:coreProperties>
</file>