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60" r:id="rId4"/>
    <p:sldId id="263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</a:t>
            </a:r>
            <a:r>
              <a:rPr lang="en-US" dirty="0"/>
              <a:t>I</a:t>
            </a:r>
            <a:r>
              <a:rPr lang="tr-TR" dirty="0"/>
              <a:t>p Öğrencİsİ ve Yaşam boyu Öğrenme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54720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tr-TR" sz="3600" dirty="0"/>
              <a:t>ÖĞRENME NEDİR?</a:t>
            </a:r>
          </a:p>
          <a:p>
            <a:pPr marL="0" indent="0" algn="ctr">
              <a:buNone/>
            </a:pPr>
            <a:r>
              <a:rPr lang="tr-TR" sz="3600" dirty="0"/>
              <a:t>NASIL ÖĞRENİRİZ?</a:t>
            </a:r>
          </a:p>
        </p:txBody>
      </p:sp>
    </p:spTree>
    <p:extLst>
      <p:ext uri="{BB962C8B-B14F-4D97-AF65-F5344CB8AC3E}">
        <p14:creationId xmlns:p14="http://schemas.microsoft.com/office/powerpoint/2010/main" val="1242017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008112"/>
          </a:xfrm>
        </p:spPr>
        <p:txBody>
          <a:bodyPr>
            <a:normAutofit/>
          </a:bodyPr>
          <a:lstStyle/>
          <a:p>
            <a:r>
              <a:rPr lang="tr-TR" dirty="0"/>
              <a:t>Öğrenme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/>
              <a:t>Öğrenme, deneyim ve dünya ile etkileşim sonucu oluşan performans veya performans potansiyelindeki sürekli değişimdir.</a:t>
            </a:r>
          </a:p>
          <a:p>
            <a:pPr marL="0" indent="0">
              <a:buNone/>
            </a:pPr>
            <a:r>
              <a:rPr lang="tr-TR" sz="2400" dirty="0"/>
              <a:t>                                                                  </a:t>
            </a:r>
            <a:r>
              <a:rPr lang="tr-TR" sz="2000" dirty="0"/>
              <a:t>Driscoll, 2005</a:t>
            </a:r>
          </a:p>
          <a:p>
            <a:pPr marL="0" indent="0">
              <a:buNone/>
            </a:pPr>
            <a:r>
              <a:rPr lang="tr-TR" sz="2000" dirty="0"/>
              <a:t>                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7430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864096"/>
          </a:xfrm>
        </p:spPr>
        <p:txBody>
          <a:bodyPr>
            <a:normAutofit/>
          </a:bodyPr>
          <a:lstStyle/>
          <a:p>
            <a:r>
              <a:rPr lang="tr-TR" dirty="0"/>
              <a:t>Öğrenme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/>
              <a:t>Öğrenme, bilgi tekrarı ve yaşantılar sonucunda beyindeki biyokimyasal süreçlerle oluşan protein zincirleri ile gerçekleşir. Bu süreç nöronlar arası yeni sinaptik bağları ortaya çıkarır.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1982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941568" cy="1455440"/>
          </a:xfrm>
        </p:spPr>
        <p:txBody>
          <a:bodyPr/>
          <a:lstStyle/>
          <a:p>
            <a:r>
              <a:rPr lang="tr-TR" dirty="0"/>
              <a:t>Öğrenme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332037"/>
            <a:ext cx="7344816" cy="2897163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/>
              <a:t>Bireyin yaşantısı üzerinden davranışlarında ya da olası davranışlarındaki uzun süreli ya da kalıcı değişimdir.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291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/>
              <a:t>Öğrenme sürecinin temel üç bileşeni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tr-TR" dirty="0"/>
              <a:t>Öğrenme beyinde gerçekleşir ve  öğrenmenin gerçekleştiğini ancak öğrenenin ortaya koyduğu “</a:t>
            </a:r>
            <a:r>
              <a:rPr lang="tr-TR" b="1" dirty="0"/>
              <a:t>ürün/kazanım</a:t>
            </a:r>
            <a:r>
              <a:rPr lang="tr-TR" dirty="0"/>
              <a:t>” ya da “</a:t>
            </a:r>
            <a:r>
              <a:rPr lang="tr-TR" b="1" dirty="0"/>
              <a:t>performansı</a:t>
            </a:r>
            <a:r>
              <a:rPr lang="tr-TR" dirty="0"/>
              <a:t>” sayesinde anlayabiliriz.</a:t>
            </a:r>
          </a:p>
          <a:p>
            <a:pPr marL="514350" lvl="0" indent="-514350">
              <a:buFont typeface="+mj-lt"/>
              <a:buAutoNum type="arabicPeriod"/>
            </a:pP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Öğrenme, bireyin bilgi, inanış, davranış ve tutumlarında </a:t>
            </a:r>
            <a:r>
              <a:rPr lang="tr-TR" b="1" dirty="0"/>
              <a:t>değişim</a:t>
            </a:r>
            <a:r>
              <a:rPr lang="tr-TR" dirty="0"/>
              <a:t>dir. Bu değişim, öğrenenin nasıl düşündüğü ve davrandığına uzun süre ya da kalıcı olarak etki eder.</a:t>
            </a:r>
          </a:p>
          <a:p>
            <a:pPr marL="514350" lvl="0" indent="-514350">
              <a:buFont typeface="+mj-lt"/>
              <a:buAutoNum type="arabicPeriod"/>
            </a:pP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Öğrenme, öğrenene yapılan birşey değil, </a:t>
            </a:r>
            <a:r>
              <a:rPr lang="tr-TR" b="1" dirty="0"/>
              <a:t>öğrenenin kendi başına yaptığı</a:t>
            </a:r>
            <a:r>
              <a:rPr lang="tr-TR" dirty="0"/>
              <a:t> bir şeydir. Öğrenme, öğrenenin kendi deneyimini bilinçli ya da biliçsiz olarak, geçmişte ve şimdiki zamanda nasıl yorumladığı ve yanıtladığıdır.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03533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319</TotalTime>
  <Words>178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TIp Öğrencİsİ ve Yaşam boyu Öğrenme</vt:lpstr>
      <vt:lpstr>PowerPoint Presentation</vt:lpstr>
      <vt:lpstr>Öğrenme nedir?</vt:lpstr>
      <vt:lpstr>Öğrenme nedir?</vt:lpstr>
      <vt:lpstr>Öğrenme nedir?</vt:lpstr>
      <vt:lpstr>Öğrenme sürecinin temel üç bileşeni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Tıp Öğrencisi ve Yaşam boyu Öğrenme</dc:title>
  <dc:creator>Gonullu</dc:creator>
  <cp:lastModifiedBy>Gonullu</cp:lastModifiedBy>
  <cp:revision>41</cp:revision>
  <dcterms:created xsi:type="dcterms:W3CDTF">2006-08-16T00:00:00Z</dcterms:created>
  <dcterms:modified xsi:type="dcterms:W3CDTF">2018-05-06T12:19:17Z</dcterms:modified>
</cp:coreProperties>
</file>