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0BBA9BE-5518-43E7-BA32-3D76173CC993}" type="datetimeFigureOut">
              <a:rPr lang="tr-TR" smtClean="0"/>
              <a:t>22.04.2020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668408-8853-4721-AF19-072E5C334E7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0BBA9BE-5518-43E7-BA32-3D76173CC993}" type="datetimeFigureOut">
              <a:rPr lang="tr-TR" smtClean="0"/>
              <a:t>22.04.2020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668408-8853-4721-AF19-072E5C334E7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0BBA9BE-5518-43E7-BA32-3D76173CC993}" type="datetimeFigureOut">
              <a:rPr lang="tr-TR" smtClean="0"/>
              <a:t>22.04.2020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668408-8853-4721-AF19-072E5C334E7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0BBA9BE-5518-43E7-BA32-3D76173CC993}" type="datetimeFigureOut">
              <a:rPr lang="tr-TR" smtClean="0"/>
              <a:t>22.04.2020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668408-8853-4721-AF19-072E5C334E7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BBA9BE-5518-43E7-BA32-3D76173CC993}" type="datetimeFigureOut">
              <a:rPr lang="tr-TR" smtClean="0"/>
              <a:t>22.04.2020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668408-8853-4721-AF19-072E5C334E7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50BBA9BE-5518-43E7-BA32-3D76173CC993}" type="datetimeFigureOut">
              <a:rPr lang="tr-TR" smtClean="0"/>
              <a:t>22.04.2020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668408-8853-4721-AF19-072E5C334E7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50BBA9BE-5518-43E7-BA32-3D76173CC993}" type="datetimeFigureOut">
              <a:rPr lang="tr-TR" smtClean="0"/>
              <a:t>22.04.2020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9668408-8853-4721-AF19-072E5C334E7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50BBA9BE-5518-43E7-BA32-3D76173CC993}" type="datetimeFigureOut">
              <a:rPr lang="tr-TR" smtClean="0"/>
              <a:t>22.04.2020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9668408-8853-4721-AF19-072E5C334E7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BBA9BE-5518-43E7-BA32-3D76173CC993}" type="datetimeFigureOut">
              <a:rPr lang="tr-TR" smtClean="0"/>
              <a:t>22.04.2020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9668408-8853-4721-AF19-072E5C334E7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BBA9BE-5518-43E7-BA32-3D76173CC993}" type="datetimeFigureOut">
              <a:rPr lang="tr-TR" smtClean="0"/>
              <a:t>22.04.2020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668408-8853-4721-AF19-072E5C334E7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BBA9BE-5518-43E7-BA32-3D76173CC993}" type="datetimeFigureOut">
              <a:rPr lang="tr-TR" smtClean="0"/>
              <a:t>22.04.2020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668408-8853-4721-AF19-072E5C334E7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BBA9BE-5518-43E7-BA32-3D76173CC993}" type="datetimeFigureOut">
              <a:rPr lang="tr-TR" smtClean="0"/>
              <a:t>22.04.2020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668408-8853-4721-AF19-072E5C334E7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KARŞILAŞTIRMALI SOSYAL GÜVENLİK SİSTEMLERİ</a:t>
            </a:r>
            <a:endParaRPr lang="tr-TR" dirty="0"/>
          </a:p>
        </p:txBody>
      </p:sp>
      <p:sp>
        <p:nvSpPr>
          <p:cNvPr id="3" name="Subtitle 2"/>
          <p:cNvSpPr>
            <a:spLocks noGrp="1"/>
          </p:cNvSpPr>
          <p:nvPr>
            <p:ph type="subTitle" idx="1"/>
          </p:nvPr>
        </p:nvSpPr>
        <p:spPr/>
        <p:txBody>
          <a:bodyPr/>
          <a:lstStyle/>
          <a:p>
            <a:r>
              <a:rPr lang="tr-TR" dirty="0" smtClean="0"/>
              <a:t>12. HAFTA</a:t>
            </a:r>
          </a:p>
          <a:p>
            <a:r>
              <a:rPr lang="tr-TR" dirty="0" smtClean="0"/>
              <a:t>İNGİLTERE</a:t>
            </a:r>
            <a:r>
              <a:rPr lang="tr-TR" dirty="0" smtClean="0"/>
              <a:t> SOSYAL GÜVENLİK SİSTEMİ</a:t>
            </a:r>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 </a:t>
            </a:r>
            <a:r>
              <a:rPr lang="tr-TR" dirty="0"/>
              <a:t>Keynesyen düşüncenin doğduğu, güçlü bir işçi hakları mücadelesi geçmişi olan bir ülke olmasına rağmen Neo-liberal dönüşümün bu denli güçlü ve hızlı olması şaşırtıcıdır. Öyle ki işçi hareketinin içinden doğmuş olan ve köklü bir geçmişe sahip olan İşçi Partisi bile 1997 yılında seçim kampanyasında “Refah reformu partisi olacağını” beyan etmiştir (Connell,2011,1).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 </a:t>
            </a:r>
            <a:r>
              <a:rPr lang="tr-TR" dirty="0"/>
              <a:t>Öyle ki bazı araştırmacılar, Yeni Emek (New Labour) yaklaşımının, Thatcher sonrası dönemin, onun yansımalarını taşıyan bir ürünü olduğunu ve işçi partisinin bu yaklaşımı temelde kendi sosyo-ekonomik amaçlarını hayata geçirmek için benimsediğini söylemektedirler (Connell, 2011,13</a:t>
            </a:r>
            <a:r>
              <a:rPr lang="tr-TR" dirty="0" smtClean="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Burada sorulması gereken soru şudur: işçi partisi, amacına ulaşmış mıdır?</a:t>
            </a:r>
          </a:p>
          <a:p>
            <a:r>
              <a:rPr lang="tr-TR" dirty="0"/>
              <a:t>Connell (2011,13), bu amaçları, daha geniş sosyal içerme, daha yüksek istihdam oranları ve daha rekabetçi bir ekonomi olarak tanımlamaktadır.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a:t>Reforma ruhunu veren dönüşümün öz itibari ile iktisadi olduğu aşikârdır. Temel gaye hem işverenlerin hem diğer vergi mükelleflerinin yarattığı kaynakların, geliri yoksullar lehine yeniden dağıtan geleneksel refah yaklaşımından çalışma karşılığında yeniden dağıtım </a:t>
            </a:r>
            <a:r>
              <a:rPr lang="tr-TR" dirty="0" smtClean="0"/>
              <a:t>mekanizmalarına </a:t>
            </a:r>
            <a:r>
              <a:rPr lang="tr-TR" dirty="0"/>
              <a:t>dâhil olunabilinen bir refah yaklaşımına doğru olduğu gözlenmektedir.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tr-TR" dirty="0" smtClean="0"/>
              <a:t>Tony Blair'in 1997 yılında Amsterdam'da sosyal politika ve ekonomik politika üzerine yapılan bir konferansta söyledikleri bu ifademizi doğrular niteliktedir.</a:t>
            </a:r>
          </a:p>
          <a:p>
            <a:r>
              <a:rPr lang="tr-TR" dirty="0"/>
              <a:t>Modern refah devletinin üzerinde duracağı üç temel payandanın da "aktiflik", " kamu ve özel sektörün birlikte hareketi" "fırsat ve sorumluluk birleşimi" olduğunu vurgulamıştır (Deacon,1998,307).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Dikkat edilecek olursa temel problem iktisadidir. Altın Çağ'ın sona ermesi ile artan işgücü maliyetlerinin yanında işsizlerin veya bir şekilde çalışamıyor olanların lehine yapılan harcamalar büyük bir yük olarak ortaya çıkmıştır.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Yeni politikaların "aktiflikten" bahsetmesi, yıllarca hatırlanmayan "sorumluluk-ödev" kavramının gündeme taşınması bu açıdan değerlendirilmelidir.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294</Words>
  <Application>Microsoft Office PowerPoint</Application>
  <PresentationFormat>On-screen Show (4:3)</PresentationFormat>
  <Paragraphs>21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KARŞILAŞTIRMALI SOSYAL GÜVENLİK SİSTEMLERİ</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KARŞILAŞTIRMALI SOSYAL GÜVENLİK SİSTEMLERİ</dc:title>
  <dc:creator>Tuğba&amp;Cihan</dc:creator>
  <cp:lastModifiedBy>Tuğba&amp;Cihan</cp:lastModifiedBy>
  <cp:revision>1</cp:revision>
  <dcterms:created xsi:type="dcterms:W3CDTF">2020-04-22T08:43:43Z</dcterms:created>
  <dcterms:modified xsi:type="dcterms:W3CDTF">2020-04-22T08:52:08Z</dcterms:modified>
</cp:coreProperties>
</file>