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4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F895-5A6F-440B-99E6-080C6EC8A6DF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5BC8-940D-4E65-A99A-474B7C40DB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6266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F895-5A6F-440B-99E6-080C6EC8A6DF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5BC8-940D-4E65-A99A-474B7C40DB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8824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F895-5A6F-440B-99E6-080C6EC8A6DF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5BC8-940D-4E65-A99A-474B7C40DB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2740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F895-5A6F-440B-99E6-080C6EC8A6DF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5BC8-940D-4E65-A99A-474B7C40DB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4969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F895-5A6F-440B-99E6-080C6EC8A6DF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5BC8-940D-4E65-A99A-474B7C40DB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7618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F895-5A6F-440B-99E6-080C6EC8A6DF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5BC8-940D-4E65-A99A-474B7C40DB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3591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F895-5A6F-440B-99E6-080C6EC8A6DF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5BC8-940D-4E65-A99A-474B7C40DB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6553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F895-5A6F-440B-99E6-080C6EC8A6DF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5BC8-940D-4E65-A99A-474B7C40DB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6797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F895-5A6F-440B-99E6-080C6EC8A6DF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5BC8-940D-4E65-A99A-474B7C40DB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0279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F895-5A6F-440B-99E6-080C6EC8A6DF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5BC8-940D-4E65-A99A-474B7C40DB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712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AF895-5A6F-440B-99E6-080C6EC8A6DF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5BC8-940D-4E65-A99A-474B7C40DB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1069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1AF895-5A6F-440B-99E6-080C6EC8A6DF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965BC8-940D-4E65-A99A-474B7C40DB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53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KALİTE YÖNETİMİ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44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Kalite bir süreçtir. </a:t>
            </a:r>
            <a:r>
              <a:rPr lang="tr-TR" dirty="0"/>
              <a:t> </a:t>
            </a:r>
            <a:r>
              <a:rPr lang="tr-TR" dirty="0" smtClean="0"/>
              <a:t>Bir işletmedeki tüm çalışanları içerir. Herkesin yapabileceğinin en iyisini yapması beklenir. Bilgi yardımıyla desteklenmelidir.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3930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İşletmedeki tüm çalışanlarının bilgi birikimi ve yetenekleri oldukça önemlidir. Üretim sürecinden itibaren uygulamak gereklidir.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4367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En alt kademeden en üst kademeye dek tüm çakışanların katılımını gerektirir. Ancak bu şekilde sağlam bir temele oturtulur. Böylelikle tüm çalışanların gizli kalmış yetenekleri de ortaya çıkarılabilir.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255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Rekabet koşulları giderek güçleştiği için, firmalar bu zorlu koşullarda hayatta kalma sürecinde yenilenmeye ihtiyaçları var.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4625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Kullanıcı gereksinimlerinin belirlemek önemli bir süreçtir. Aksi halde kalite süreci başarılı olmuş sayılmaz.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4275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Tüm işletmeler rakip işletmeler karşısında farklı hizmetler sunmak durumundadır. Bu hizmet sürecinde ise kalite boyutunu göz önünde bulundurmak zorundalar.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4910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Değişim toplumun her kesiminde gözlenebilir. Değişen yaşam koşulları bunu gerektirir.</a:t>
            </a:r>
          </a:p>
          <a:p>
            <a:r>
              <a:rPr lang="tr-TR" dirty="0" smtClean="0"/>
              <a:t>İnsan davranışlarında</a:t>
            </a:r>
          </a:p>
          <a:p>
            <a:r>
              <a:rPr lang="tr-TR" dirty="0" smtClean="0"/>
              <a:t>Toplum içinde</a:t>
            </a:r>
          </a:p>
          <a:p>
            <a:r>
              <a:rPr lang="tr-TR" dirty="0" smtClean="0"/>
              <a:t>Yönetim anlayışında</a:t>
            </a:r>
          </a:p>
          <a:p>
            <a:r>
              <a:rPr lang="tr-TR" dirty="0" smtClean="0"/>
              <a:t>Çalışma hayatında</a:t>
            </a:r>
          </a:p>
          <a:p>
            <a:r>
              <a:rPr lang="tr-TR" dirty="0" smtClean="0"/>
              <a:t>Ticarette </a:t>
            </a:r>
          </a:p>
          <a:p>
            <a:r>
              <a:rPr lang="tr-TR" dirty="0" smtClean="0"/>
              <a:t>Değişim </a:t>
            </a:r>
            <a:r>
              <a:rPr lang="tr-TR" smtClean="0"/>
              <a:t>söz konusudur.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758513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147</Words>
  <Application>Microsoft Office PowerPoint</Application>
  <PresentationFormat>Ekran Gösterisi (4:3)</PresentationFormat>
  <Paragraphs>15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KALİTE YÖNETİMİ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EDA</dc:creator>
  <cp:lastModifiedBy>EDA</cp:lastModifiedBy>
  <cp:revision>13</cp:revision>
  <dcterms:created xsi:type="dcterms:W3CDTF">2020-03-13T09:20:56Z</dcterms:created>
  <dcterms:modified xsi:type="dcterms:W3CDTF">2020-03-13T09:37:38Z</dcterms:modified>
</cp:coreProperties>
</file>