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26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82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74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96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61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59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55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79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27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71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06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AF895-5A6F-440B-99E6-080C6EC8A6DF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65BC8-940D-4E65-A99A-474B7C40DB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5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KALİTE YÖNETİMİ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 bir süreçtir. </a:t>
            </a:r>
            <a:r>
              <a:rPr lang="tr-TR" dirty="0"/>
              <a:t> </a:t>
            </a:r>
            <a:r>
              <a:rPr lang="tr-TR" dirty="0" smtClean="0"/>
              <a:t>Bir işletmedeki tüm çalışanları içerir. Herkesin yapabileceğinin en iyisini yapması beklenir. Bilgi yardımıyla desteklenmelidir.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393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İşletmedeki tüm çalışanlarının bilgi birikimi ve yetenekleri oldukça önemlidir. Üretim sürecinden itibaren uygulamak gereklidir.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36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 alt kademeden en üst kademeye dek tüm çakışanların katılımını gerektirir. Ancak bu şekilde sağlam bir temele oturtulur. Böylelikle tüm çalışanların gizli kalmış yetenekleri de ortaya çıkarılabilir.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25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Rekabet koşulları giderek güçleştiği için, firmalar bu zorlu koşullarda hayatta kalma sürecinde yenilenmeye ihtiyaçları var.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4625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 gereksinimlerinin belirlemek önemli bir süreçtir. Aksi halde kalite süreci başarılı olmuş sayılmaz.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427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işletmeler rakip işletmeler karşısında farklı hizmetler sunmak durumundadır. Bu hizmet sürecinde ise kalite boyutunu göz önünde bulundurmak zorundalar.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91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Değişim toplumun her kesiminde gözlenebilir. Değişen yaşam koşulları bunu gerektirir.</a:t>
            </a:r>
          </a:p>
          <a:p>
            <a:r>
              <a:rPr lang="tr-TR" dirty="0" smtClean="0"/>
              <a:t>İnsan davranışlarında</a:t>
            </a:r>
          </a:p>
          <a:p>
            <a:r>
              <a:rPr lang="tr-TR" dirty="0" smtClean="0"/>
              <a:t>Toplum içinde</a:t>
            </a:r>
          </a:p>
          <a:p>
            <a:r>
              <a:rPr lang="tr-TR" dirty="0" smtClean="0"/>
              <a:t>Yönetim anlayışında</a:t>
            </a:r>
          </a:p>
          <a:p>
            <a:r>
              <a:rPr lang="tr-TR" dirty="0" smtClean="0"/>
              <a:t>Çalışma hayatında</a:t>
            </a:r>
          </a:p>
          <a:p>
            <a:r>
              <a:rPr lang="tr-TR" dirty="0" smtClean="0"/>
              <a:t>Ticarette </a:t>
            </a:r>
          </a:p>
          <a:p>
            <a:r>
              <a:rPr lang="tr-TR" dirty="0" smtClean="0"/>
              <a:t>Değişim </a:t>
            </a:r>
            <a:r>
              <a:rPr lang="tr-TR" smtClean="0"/>
              <a:t>söz konusudur.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58513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147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KALİTE YÖNETİMİ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13</cp:revision>
  <dcterms:created xsi:type="dcterms:W3CDTF">2020-03-13T09:20:56Z</dcterms:created>
  <dcterms:modified xsi:type="dcterms:W3CDTF">2020-03-13T09:37:38Z</dcterms:modified>
</cp:coreProperties>
</file>