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24628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03569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23868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65709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253354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8670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0631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94511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147622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47183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97355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7629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5473" y="176892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tr-TR" sz="5000" b="1" dirty="0"/>
              <a:t>1982 ANAYASASINA GÖRE DEVLETİN TEMEL </a:t>
            </a:r>
            <a:r>
              <a:rPr lang="tr-TR" sz="5000" b="1" dirty="0" smtClean="0"/>
              <a:t>NİTELİKLERİ-VI</a:t>
            </a:r>
            <a:endParaRPr lang="tr-TR" sz="5000" b="1" dirty="0"/>
          </a:p>
        </p:txBody>
      </p:sp>
    </p:spTree>
    <p:extLst>
      <p:ext uri="{BB962C8B-B14F-4D97-AF65-F5344CB8AC3E}">
        <p14:creationId xmlns="" xmlns:p14="http://schemas.microsoft.com/office/powerpoint/2010/main" val="285190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IX. Laik Devlet</a:t>
            </a:r>
          </a:p>
          <a:p>
            <a:pPr lvl="1"/>
            <a:r>
              <a:rPr lang="tr-TR" dirty="0" smtClean="0"/>
              <a:t>a. Kavram</a:t>
            </a:r>
          </a:p>
          <a:p>
            <a:pPr lvl="1"/>
            <a:r>
              <a:rPr lang="tr-TR" dirty="0" smtClean="0"/>
              <a:t>b. Din ve Vicdan Özgürlüğü</a:t>
            </a:r>
          </a:p>
          <a:p>
            <a:pPr lvl="1"/>
            <a:r>
              <a:rPr lang="tr-TR" dirty="0" smtClean="0"/>
              <a:t>c.Devletin Resmi Dininin Olmaması</a:t>
            </a:r>
          </a:p>
          <a:p>
            <a:pPr lvl="1"/>
            <a:r>
              <a:rPr lang="tr-TR" dirty="0" smtClean="0"/>
              <a:t>d. </a:t>
            </a:r>
            <a:r>
              <a:rPr lang="tr-TR" smtClean="0"/>
              <a:t>Devlet Yönetimine Aklın Egemen </a:t>
            </a:r>
            <a:r>
              <a:rPr lang="tr-TR" dirty="0" smtClean="0"/>
              <a:t>Olması</a:t>
            </a:r>
          </a:p>
          <a:p>
            <a:pPr lvl="1"/>
            <a:r>
              <a:rPr lang="tr-TR" dirty="0" smtClean="0"/>
              <a:t>E.Devlet ve Dini Kurumların Birbirinden Ayrılması</a:t>
            </a:r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36</Words>
  <Application>Microsoft Office PowerPoint</Application>
  <PresentationFormat>Özel</PresentationFormat>
  <Paragraphs>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Office Teması</vt:lpstr>
      <vt:lpstr>1982 ANAYASASINA GÖRE DEVLETİN TEMEL NİTELİKLERİ-VI</vt:lpstr>
      <vt:lpstr>Slayt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1982 ANAYASASINA GÖRE DEVLETİN TEMEL NİTELİKLERİ-II</dc:title>
  <dc:creator>Deniz POLAT</dc:creator>
  <cp:lastModifiedBy>Ali Erdem Doğanoğlu</cp:lastModifiedBy>
  <cp:revision>9</cp:revision>
  <dcterms:created xsi:type="dcterms:W3CDTF">2017-11-20T11:04:19Z</dcterms:created>
  <dcterms:modified xsi:type="dcterms:W3CDTF">2017-11-23T12:38:20Z</dcterms:modified>
</cp:coreProperties>
</file>