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9"/>
  </p:notesMasterIdLst>
  <p:sldIdLst>
    <p:sldId id="604" r:id="rId4"/>
    <p:sldId id="613" r:id="rId5"/>
    <p:sldId id="614" r:id="rId6"/>
    <p:sldId id="611" r:id="rId7"/>
    <p:sldId id="612"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55734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13. 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Yabancıların Taşınmaz Edinimi</a:t>
            </a:r>
          </a:p>
        </p:txBody>
      </p:sp>
    </p:spTree>
    <p:extLst>
      <p:ext uri="{BB962C8B-B14F-4D97-AF65-F5344CB8AC3E}">
        <p14:creationId xmlns:p14="http://schemas.microsoft.com/office/powerpoint/2010/main" val="47047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Yabancıların taşınmaz edinimi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620045"/>
            <a:ext cx="8648038" cy="1631216"/>
          </a:xfrm>
          <a:prstGeom prst="rect">
            <a:avLst/>
          </a:prstGeom>
        </p:spPr>
        <p:txBody>
          <a:bodyPr wrap="square">
            <a:spAutoFit/>
          </a:bodyPr>
          <a:lstStyle/>
          <a:p>
            <a:pPr algn="just"/>
            <a:r>
              <a:rPr lang="tr-TR" sz="2000" dirty="0"/>
              <a:t>Tapu Kanunu’nun 35 inci maddesinin ikinci fıkrasında yabancı tüzel kişilerin (ticaret şirketleri), 36 </a:t>
            </a:r>
            <a:r>
              <a:rPr lang="tr-TR" sz="2000" dirty="0" err="1"/>
              <a:t>ncı</a:t>
            </a:r>
            <a:r>
              <a:rPr lang="tr-TR" sz="2000" dirty="0"/>
              <a:t> maddesinde Türkiye’de kurulmuş yabancı sermayeli tüzel kişilerin taşınmaz edinimi, 37 </a:t>
            </a:r>
            <a:r>
              <a:rPr lang="tr-TR" sz="2000" dirty="0" err="1"/>
              <a:t>nci</a:t>
            </a:r>
            <a:r>
              <a:rPr lang="tr-TR" sz="2000" dirty="0"/>
              <a:t> maddede ise yabancı gerçek kişilerin miras ve intikal işlemleri düzenlenmiştir</a:t>
            </a:r>
            <a:r>
              <a:rPr lang="tr-TR" sz="2000" dirty="0" smtClean="0"/>
              <a:t>.</a:t>
            </a:r>
          </a:p>
          <a:p>
            <a:pPr algn="just"/>
            <a:endParaRPr lang="tr-TR" sz="2000" dirty="0"/>
          </a:p>
        </p:txBody>
      </p:sp>
    </p:spTree>
    <p:extLst>
      <p:ext uri="{BB962C8B-B14F-4D97-AF65-F5344CB8AC3E}">
        <p14:creationId xmlns:p14="http://schemas.microsoft.com/office/powerpoint/2010/main" val="1886149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Yabancıların taşınmaz edinimi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016030"/>
            <a:ext cx="8648038" cy="2246769"/>
          </a:xfrm>
          <a:prstGeom prst="rect">
            <a:avLst/>
          </a:prstGeom>
        </p:spPr>
        <p:txBody>
          <a:bodyPr wrap="square">
            <a:spAutoFit/>
          </a:bodyPr>
          <a:lstStyle/>
          <a:p>
            <a:pPr algn="just"/>
            <a:r>
              <a:rPr lang="tr-TR" sz="2000" dirty="0" smtClean="0"/>
              <a:t>Yabancı </a:t>
            </a:r>
            <a:r>
              <a:rPr lang="tr-TR" sz="2000" dirty="0"/>
              <a:t>uyruklu gerçek kişiler, kanunî sınırlamalara uyulmak kaydıyla, ülkemizde nitelik bakımından her türlü taşınmaz (konut, işyeri, arsa, tarla) edinebilmektedir. 6302 sayılı Kanun’un yürürlüğe girerek (18.05.2012 tarihi) Tapu Kanunu’nun 35 inci maddesinin yeniden düzenlenmesi ile ülkemizden 183 ülkenin vatandaşlarının taşınmaz edinimine izin verilmiştir. 6302 sayılı Kanundan önce 82 farklı ülkenin vatandaşı Türkiye’de taşınmaz ediniminde bulunmuşken, 2012 yılı sonrası bu rakam 151 farklı ülkeye çıkmıştır. </a:t>
            </a:r>
          </a:p>
        </p:txBody>
      </p:sp>
    </p:spTree>
    <p:extLst>
      <p:ext uri="{BB962C8B-B14F-4D97-AF65-F5344CB8AC3E}">
        <p14:creationId xmlns:p14="http://schemas.microsoft.com/office/powerpoint/2010/main" val="2554262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Yabancıların taşınmaz edinimi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313081" y="2393220"/>
            <a:ext cx="8648038" cy="1323439"/>
          </a:xfrm>
          <a:prstGeom prst="rect">
            <a:avLst/>
          </a:prstGeom>
        </p:spPr>
        <p:txBody>
          <a:bodyPr wrap="square">
            <a:spAutoFit/>
          </a:bodyPr>
          <a:lstStyle/>
          <a:p>
            <a:pPr algn="just"/>
            <a:r>
              <a:rPr lang="tr-TR" sz="2000" dirty="0" smtClean="0"/>
              <a:t>Taşınmaz </a:t>
            </a:r>
            <a:r>
              <a:rPr lang="tr-TR" sz="2000" dirty="0"/>
              <a:t>edinimi için yabancı gerçek kişinin </a:t>
            </a:r>
            <a:r>
              <a:rPr lang="tr-TR" sz="2000" b="1" dirty="0"/>
              <a:t>“ülkemizde taşınmaz ve sınırlı ayni hak edinebilen ülke vatandaşlarından olması ve edinim </a:t>
            </a:r>
            <a:r>
              <a:rPr lang="tr-TR" sz="2000" b="1" dirty="0" err="1"/>
              <a:t>şartları”</a:t>
            </a:r>
            <a:r>
              <a:rPr lang="tr-TR" sz="2000" dirty="0" err="1"/>
              <a:t>nı</a:t>
            </a:r>
            <a:r>
              <a:rPr lang="tr-TR" sz="2000" dirty="0"/>
              <a:t> taşıması gerekmektedir. </a:t>
            </a:r>
          </a:p>
          <a:p>
            <a:pPr algn="just"/>
            <a:endParaRPr lang="tr-TR" sz="2000" dirty="0"/>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266737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12538</TotalTime>
  <Words>160</Words>
  <Application>Microsoft Office PowerPoint</Application>
  <PresentationFormat>Ekran Gösterisi (4:3)</PresentationFormat>
  <Paragraphs>34</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5</vt:i4>
      </vt:variant>
    </vt:vector>
  </HeadingPairs>
  <TitlesOfParts>
    <vt:vector size="13"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841</cp:revision>
  <cp:lastPrinted>2016-10-24T07:53:35Z</cp:lastPrinted>
  <dcterms:created xsi:type="dcterms:W3CDTF">2016-09-18T09:35:24Z</dcterms:created>
  <dcterms:modified xsi:type="dcterms:W3CDTF">2020-03-02T13:06:45Z</dcterms:modified>
</cp:coreProperties>
</file>