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69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2869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491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2081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997686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26360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4663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85064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70689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6968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626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584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4636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1507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5208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3266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2774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539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66940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  <p:sldLayoutId id="2147483800" r:id="rId14"/>
    <p:sldLayoutId id="2147483801" r:id="rId15"/>
    <p:sldLayoutId id="2147483802" r:id="rId16"/>
    <p:sldLayoutId id="214748380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80998" y="1152939"/>
            <a:ext cx="9404723" cy="4731025"/>
          </a:xfrm>
        </p:spPr>
        <p:txBody>
          <a:bodyPr/>
          <a:lstStyle/>
          <a:p>
            <a:pPr algn="ctr"/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BORÇLAR HUKUKUNUN TANIMI, KONUSU, KAYNAKLARI</a:t>
            </a:r>
            <a:br>
              <a:rPr lang="tr-TR" dirty="0" smtClean="0"/>
            </a:br>
            <a:r>
              <a:rPr lang="tr-TR" dirty="0" smtClean="0"/>
              <a:t>VE</a:t>
            </a:r>
            <a:br>
              <a:rPr lang="tr-TR" dirty="0" smtClean="0"/>
            </a:br>
            <a:r>
              <a:rPr lang="tr-TR" dirty="0" smtClean="0"/>
              <a:t>BORÇLAR HUKUKUNA HAKİM OLAN İLKELER</a:t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8552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Borçlar Hukukunun Tanımı ve Konusu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Borçlar Hukuku, kişiler arasındaki borç ilişkilerini düzenleyen medeni hukuk dalıdır. </a:t>
            </a:r>
          </a:p>
          <a:p>
            <a:r>
              <a:rPr lang="tr-TR" dirty="0" smtClean="0"/>
              <a:t>Borçlar Hukukunu ilgilendiren borç ilişkileri;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- Sözleşmeden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- Haksız fiilden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- Sebepsiz zenginleşmeden doğar. 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	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08095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Borçlar Hukukunun Kaynakları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dirty="0" smtClean="0"/>
              <a:t>Asli Kaynaklar </a:t>
            </a:r>
          </a:p>
          <a:p>
            <a:r>
              <a:rPr lang="tr-TR" sz="2400" dirty="0" smtClean="0"/>
              <a:t>Türk Borçlar Kanunu</a:t>
            </a:r>
          </a:p>
          <a:p>
            <a:r>
              <a:rPr lang="tr-TR" sz="2400" dirty="0" smtClean="0"/>
              <a:t>Özel borç ilişkilerini düzenleyen diğer kanunlar (İş Kanunu, Türk Ticaret Kanunu vb.)</a:t>
            </a:r>
          </a:p>
          <a:p>
            <a:pPr marL="0" indent="0">
              <a:buNone/>
            </a:pPr>
            <a:r>
              <a:rPr lang="tr-TR" sz="2400" dirty="0" smtClean="0"/>
              <a:t>Tali Kaynaklar</a:t>
            </a:r>
          </a:p>
          <a:p>
            <a:r>
              <a:rPr lang="tr-TR" sz="2400" dirty="0" smtClean="0"/>
              <a:t>Örf-Adet Hukuku</a:t>
            </a:r>
          </a:p>
          <a:p>
            <a:r>
              <a:rPr lang="tr-TR" sz="2400" dirty="0" smtClean="0"/>
              <a:t>Hakimin Hukuku</a:t>
            </a:r>
          </a:p>
          <a:p>
            <a:r>
              <a:rPr lang="tr-TR" sz="2400" dirty="0" smtClean="0"/>
              <a:t>Bilimsel Görüşler ve Yargı Kararları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82849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Borçlar Hukukuna Hakim Olan İlkeler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İrade Özgürlüğü İlkesi</a:t>
            </a:r>
          </a:p>
          <a:p>
            <a:r>
              <a:rPr lang="tr-TR" dirty="0" err="1" smtClean="0"/>
              <a:t>Nisbilik</a:t>
            </a:r>
            <a:r>
              <a:rPr lang="tr-TR" dirty="0" smtClean="0"/>
              <a:t> İlkesi</a:t>
            </a:r>
          </a:p>
          <a:p>
            <a:r>
              <a:rPr lang="tr-TR" dirty="0" smtClean="0"/>
              <a:t>Kusur Sorumluluğu İlkesi</a:t>
            </a:r>
          </a:p>
          <a:p>
            <a:r>
              <a:rPr lang="tr-TR" dirty="0" smtClean="0"/>
              <a:t>Dürüstlük İlkesi</a:t>
            </a:r>
          </a:p>
          <a:p>
            <a:r>
              <a:rPr lang="tr-TR" dirty="0" smtClean="0"/>
              <a:t>Üçüncü Kişi Aleyhine Borç Kurulamama İlkesi</a:t>
            </a:r>
          </a:p>
          <a:p>
            <a:r>
              <a:rPr lang="tr-TR" dirty="0" smtClean="0"/>
              <a:t>Sözleşmelerde İvaz (Karşılık İlkesi)</a:t>
            </a:r>
          </a:p>
          <a:p>
            <a:r>
              <a:rPr lang="tr-TR" dirty="0" smtClean="0"/>
              <a:t>Borçlunun Yerleşim Yerinde İfa İlkesi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65572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18</TotalTime>
  <Words>89</Words>
  <Application>Microsoft Office PowerPoint</Application>
  <PresentationFormat>Geniş ekran</PresentationFormat>
  <Paragraphs>25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İyon</vt:lpstr>
      <vt:lpstr> BORÇLAR HUKUKUNUN TANIMI, KONUSU, KAYNAKLARI VE BORÇLAR HUKUKUNA HAKİM OLAN İLKELER  </vt:lpstr>
      <vt:lpstr>Borçlar Hukukunun Tanımı ve Konusu</vt:lpstr>
      <vt:lpstr>Borçlar Hukukunun Kaynakları</vt:lpstr>
      <vt:lpstr>Borçlar Hukukuna Hakim Olan İlkeler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BORÇLAR HUKUKUNUN TANIMI, KONUSU, KAYNAKLARI VE BORÇLAR HUKUKUNA HAKİM OLAN İLKELER</dc:title>
  <dc:creator>DuyguAtalay</dc:creator>
  <cp:lastModifiedBy>DuyguAtalay</cp:lastModifiedBy>
  <cp:revision>3</cp:revision>
  <dcterms:created xsi:type="dcterms:W3CDTF">2018-03-17T21:06:51Z</dcterms:created>
  <dcterms:modified xsi:type="dcterms:W3CDTF">2018-03-17T21:25:08Z</dcterms:modified>
</cp:coreProperties>
</file>