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9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86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9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081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9768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636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6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50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068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96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2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58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6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50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20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26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77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397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694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0998" y="1152939"/>
            <a:ext cx="9404723" cy="4731025"/>
          </a:xfrm>
        </p:spPr>
        <p:txBody>
          <a:bodyPr/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BORÇLAR HUKUKUNUN TANIMI, KONUSU, KAYNAKLARI</a:t>
            </a:r>
            <a:br>
              <a:rPr lang="tr-TR" dirty="0" smtClean="0"/>
            </a:br>
            <a:r>
              <a:rPr lang="tr-TR" dirty="0" smtClean="0"/>
              <a:t>VE</a:t>
            </a:r>
            <a:br>
              <a:rPr lang="tr-TR" dirty="0" smtClean="0"/>
            </a:br>
            <a:r>
              <a:rPr lang="tr-TR" dirty="0" smtClean="0"/>
              <a:t>BORÇLAR HUKUKUNA HAKİM OLAN İLKELER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8552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Borçlar Hukukunun Tanımı ve Konusu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Borçlar Hukuku, kişiler arasındaki borç ilişkilerini düzenleyen medeni hukuk dalıdır. </a:t>
            </a:r>
          </a:p>
          <a:p>
            <a:r>
              <a:rPr lang="tr-TR" dirty="0" smtClean="0"/>
              <a:t>Borçlar Hukukunu ilgilendiren borç ilişkileri;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- Sözleşmeden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- Haksız fiilden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- Sebepsiz zenginleşmeden doğar.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09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Borçlar Hukukunun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Asli Kaynaklar </a:t>
            </a:r>
          </a:p>
          <a:p>
            <a:r>
              <a:rPr lang="tr-TR" sz="2400" dirty="0" smtClean="0"/>
              <a:t>Türk Borçlar Kanunu</a:t>
            </a:r>
          </a:p>
          <a:p>
            <a:r>
              <a:rPr lang="tr-TR" sz="2400" dirty="0" smtClean="0"/>
              <a:t>Özel borç ilişkilerini düzenleyen diğer kanunlar (İş Kanunu, Türk Ticaret Kanunu vb.)</a:t>
            </a:r>
          </a:p>
          <a:p>
            <a:pPr marL="0" indent="0">
              <a:buNone/>
            </a:pPr>
            <a:r>
              <a:rPr lang="tr-TR" sz="2400" dirty="0" smtClean="0"/>
              <a:t>Tali Kaynaklar</a:t>
            </a:r>
          </a:p>
          <a:p>
            <a:r>
              <a:rPr lang="tr-TR" sz="2400" dirty="0" smtClean="0"/>
              <a:t>Örf-Adet Hukuku</a:t>
            </a:r>
          </a:p>
          <a:p>
            <a:r>
              <a:rPr lang="tr-TR" sz="2400" dirty="0" smtClean="0"/>
              <a:t>Hakimin Hukuku</a:t>
            </a:r>
          </a:p>
          <a:p>
            <a:r>
              <a:rPr lang="tr-TR" sz="2400" dirty="0" smtClean="0"/>
              <a:t>Bilimsel Görüşler ve Yargı Kararları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2849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Borçlar Hukukuna Hakim Olan İlkeler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İrade Özgürlüğü İlkesi</a:t>
            </a:r>
          </a:p>
          <a:p>
            <a:r>
              <a:rPr lang="tr-TR" dirty="0" err="1" smtClean="0"/>
              <a:t>Nisbilik</a:t>
            </a:r>
            <a:r>
              <a:rPr lang="tr-TR" dirty="0" smtClean="0"/>
              <a:t> İlkesi</a:t>
            </a:r>
          </a:p>
          <a:p>
            <a:r>
              <a:rPr lang="tr-TR" dirty="0" smtClean="0"/>
              <a:t>Kusur Sorumluluğu İlkesi</a:t>
            </a:r>
          </a:p>
          <a:p>
            <a:r>
              <a:rPr lang="tr-TR" dirty="0" smtClean="0"/>
              <a:t>Dürüstlük İlkesi</a:t>
            </a:r>
          </a:p>
          <a:p>
            <a:r>
              <a:rPr lang="tr-TR" dirty="0" smtClean="0"/>
              <a:t>Üçüncü Kişi Aleyhine Borç Kurulamama İlkesi</a:t>
            </a:r>
          </a:p>
          <a:p>
            <a:r>
              <a:rPr lang="tr-TR" dirty="0" smtClean="0"/>
              <a:t>Sözleşmelerde İvaz (Karşılık İlkesi)</a:t>
            </a:r>
          </a:p>
          <a:p>
            <a:r>
              <a:rPr lang="tr-TR" dirty="0" smtClean="0"/>
              <a:t>Borçlunun Yerleşim Yerinde İfa İlkesi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6557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</TotalTime>
  <Words>89</Words>
  <Application>Microsoft Office PowerPoint</Application>
  <PresentationFormat>Geniş ekran</PresentationFormat>
  <Paragraphs>25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İyon</vt:lpstr>
      <vt:lpstr> BORÇLAR HUKUKUNUN TANIMI, KONUSU, KAYNAKLARI VE BORÇLAR HUKUKUNA HAKİM OLAN İLKELER  </vt:lpstr>
      <vt:lpstr>Borçlar Hukukunun Tanımı ve Konusu</vt:lpstr>
      <vt:lpstr>Borçlar Hukukunun Kaynakları</vt:lpstr>
      <vt:lpstr>Borçlar Hukukuna Hakim Olan İlkeler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BORÇLAR HUKUKUNUN TANIMI, KONUSU, KAYNAKLARI VE BORÇLAR HUKUKUNA HAKİM OLAN İLKELER</dc:title>
  <dc:creator>DuyguAtalay</dc:creator>
  <cp:lastModifiedBy>DuyguAtalay</cp:lastModifiedBy>
  <cp:revision>3</cp:revision>
  <dcterms:created xsi:type="dcterms:W3CDTF">2018-03-17T21:06:51Z</dcterms:created>
  <dcterms:modified xsi:type="dcterms:W3CDTF">2018-03-17T21:25:08Z</dcterms:modified>
</cp:coreProperties>
</file>