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69" r:id="rId3"/>
    <p:sldId id="270" r:id="rId4"/>
    <p:sldId id="259" r:id="rId5"/>
    <p:sldId id="260" r:id="rId6"/>
    <p:sldId id="261" r:id="rId7"/>
    <p:sldId id="272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430925"/>
            <a:ext cx="9603275" cy="1422830"/>
          </a:xfrm>
        </p:spPr>
        <p:txBody>
          <a:bodyPr>
            <a:normAutofit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proje yönetimi ve </a:t>
            </a:r>
            <a:r>
              <a:rPr lang="tr-TR" dirty="0" err="1" smtClean="0"/>
              <a:t>matriks</a:t>
            </a:r>
            <a:r>
              <a:rPr lang="tr-TR" dirty="0" smtClean="0"/>
              <a:t> organizasyon yapıları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endParaRPr lang="tr-TR" dirty="0" smtClean="0"/>
          </a:p>
          <a:p>
            <a:pPr marL="0" indent="0" algn="ctr">
              <a:buNone/>
            </a:pPr>
            <a:r>
              <a:rPr lang="tr-TR" sz="2800" dirty="0" smtClean="0"/>
              <a:t>HAFTA </a:t>
            </a:r>
            <a:r>
              <a:rPr lang="tr-TR" sz="2800" dirty="0"/>
              <a:t>9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84048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515008"/>
            <a:ext cx="9603275" cy="1254664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proje tanımı ve özellikleri</a:t>
            </a:r>
            <a:endParaRPr lang="tr-TR" sz="31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8" y="2078794"/>
            <a:ext cx="960327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sz="2400" dirty="0" smtClean="0"/>
              <a:t>Proje özellikli işler topluluğudur. </a:t>
            </a:r>
          </a:p>
          <a:p>
            <a:r>
              <a:rPr lang="tr-TR" sz="2400" dirty="0" smtClean="0"/>
              <a:t>Faaliyetlerin belirli bir başlangıç ve bitiş tarihi vardır.</a:t>
            </a:r>
          </a:p>
          <a:p>
            <a:r>
              <a:rPr lang="tr-TR" sz="2400" dirty="0" smtClean="0"/>
              <a:t>Geçici faaliyetlerdir.</a:t>
            </a:r>
          </a:p>
          <a:p>
            <a:r>
              <a:rPr lang="tr-TR" sz="2400" dirty="0" smtClean="0"/>
              <a:t>Proje faaliyetleri belirsizlik içerir.</a:t>
            </a:r>
          </a:p>
          <a:p>
            <a:r>
              <a:rPr lang="tr-TR" sz="2400" dirty="0" smtClean="0"/>
              <a:t>Projenin zamanında bitirilememesi önemli maddi kayıplara sebep </a:t>
            </a:r>
            <a:r>
              <a:rPr lang="tr-TR" sz="2400" dirty="0" err="1" smtClean="0"/>
              <a:t>olabilit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54377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47263"/>
            <a:ext cx="9603275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 smtClean="0"/>
              <a:t>Projedeki her işin bitiş zamanı, maliyet, ve kalitesi açısından belirli standartlar mevcuttur</a:t>
            </a:r>
          </a:p>
          <a:p>
            <a:pPr marL="0" indent="0">
              <a:buNone/>
            </a:pPr>
            <a:r>
              <a:rPr lang="tr-TR" sz="2400" dirty="0" smtClean="0"/>
              <a:t>Projedeki işlerin gerçekleştirilmesi sırasında iş ve standartlarla ilgili değişiklikler olabilir</a:t>
            </a:r>
          </a:p>
          <a:p>
            <a:pPr marL="0" indent="0">
              <a:buNone/>
            </a:pPr>
            <a:r>
              <a:rPr lang="tr-TR" sz="2400" dirty="0" smtClean="0"/>
              <a:t>Projeler yapı ve iş grupları bakımından birbirinden farklılıklar gösterir.</a:t>
            </a:r>
          </a:p>
          <a:p>
            <a:pPr marL="0" indent="0">
              <a:buNone/>
            </a:pPr>
            <a:r>
              <a:rPr lang="tr-TR" sz="2400" dirty="0" smtClean="0"/>
              <a:t>Projeyi gerçekleştiren işletme ile proje sahibi arasında bir sözleşme bulunması beklenir. </a:t>
            </a:r>
          </a:p>
        </p:txBody>
      </p:sp>
    </p:spTree>
    <p:extLst>
      <p:ext uri="{BB962C8B-B14F-4D97-AF65-F5344CB8AC3E}">
        <p14:creationId xmlns:p14="http://schemas.microsoft.com/office/powerpoint/2010/main" val="393165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 smtClean="0"/>
              <a:t>proje organizasyonu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1994711"/>
            <a:ext cx="9603275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1600" dirty="0" smtClean="0"/>
          </a:p>
          <a:p>
            <a:pPr marL="0" indent="0">
              <a:buNone/>
            </a:pPr>
            <a:r>
              <a:rPr lang="tr-TR" sz="1600" dirty="0" smtClean="0"/>
              <a:t>1- Klasik fonksiyonel organizasyon yapısı</a:t>
            </a:r>
          </a:p>
          <a:p>
            <a:pPr marL="0" indent="0">
              <a:buNone/>
            </a:pPr>
            <a:r>
              <a:rPr lang="tr-TR" sz="1600" dirty="0" smtClean="0"/>
              <a:t>2- Saf proje organizasyonu</a:t>
            </a:r>
          </a:p>
          <a:p>
            <a:pPr marL="0" indent="0">
              <a:buNone/>
            </a:pPr>
            <a:r>
              <a:rPr lang="tr-TR" sz="1600" dirty="0" smtClean="0"/>
              <a:t>3- </a:t>
            </a:r>
            <a:r>
              <a:rPr lang="tr-TR" sz="1600" dirty="0" err="1"/>
              <a:t>M</a:t>
            </a:r>
            <a:r>
              <a:rPr lang="tr-TR" sz="1600" dirty="0" err="1" smtClean="0"/>
              <a:t>atriks</a:t>
            </a:r>
            <a:r>
              <a:rPr lang="tr-TR" sz="1600" dirty="0" smtClean="0"/>
              <a:t> organizasyon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86347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525517"/>
            <a:ext cx="9603275" cy="1328237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sz="2800" dirty="0" smtClean="0"/>
              <a:t>MATRİKS YAPIDAKİ İLİŞKİLER</a:t>
            </a:r>
            <a:r>
              <a:rPr lang="tr-TR" sz="2800" dirty="0"/>
              <a:t/>
            </a:r>
            <a:br>
              <a:rPr lang="tr-TR" sz="2800" dirty="0"/>
            </a:br>
            <a:endParaRPr lang="tr-TR" sz="27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5152" y="2078794"/>
            <a:ext cx="9603275" cy="34506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3000" dirty="0" smtClean="0"/>
          </a:p>
          <a:p>
            <a:pPr marL="0" indent="0" algn="just">
              <a:buNone/>
            </a:pPr>
            <a:r>
              <a:rPr lang="tr-TR" sz="2400" dirty="0" smtClean="0"/>
              <a:t>1- PROJE YÖNETİCİSİ - FONKSİYONEL BİRİM YÖNETİCİLERİ</a:t>
            </a:r>
          </a:p>
          <a:p>
            <a:pPr marL="0" indent="0" algn="just">
              <a:buNone/>
            </a:pPr>
            <a:r>
              <a:rPr lang="tr-TR" sz="2400" dirty="0" smtClean="0"/>
              <a:t>2- BÖLÜM ÇALIŞANI/PROJE ÇALIŞANI - FONKSİYONEL </a:t>
            </a:r>
            <a:r>
              <a:rPr lang="tr-TR" sz="2400" dirty="0"/>
              <a:t>BİRİM </a:t>
            </a:r>
            <a:r>
              <a:rPr lang="tr-TR" sz="2400" dirty="0" smtClean="0"/>
              <a:t>YÖNETİCİLERİ</a:t>
            </a:r>
          </a:p>
          <a:p>
            <a:pPr marL="0" indent="0" algn="just">
              <a:buNone/>
            </a:pPr>
            <a:r>
              <a:rPr lang="tr-TR" sz="2400" dirty="0"/>
              <a:t>3- PROJE YÖNETİCİSİ - BÖLÜM ÇALIŞANI/PROJE ÇALIŞANI </a:t>
            </a:r>
          </a:p>
        </p:txBody>
      </p:sp>
    </p:spTree>
    <p:extLst>
      <p:ext uri="{BB962C8B-B14F-4D97-AF65-F5344CB8AC3E}">
        <p14:creationId xmlns:p14="http://schemas.microsoft.com/office/powerpoint/2010/main" val="528771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MATRİKS YAPININ SORUNLARI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1- KARIŞIKLIK VE DÜZENSİZLİĞE AÇIKLIK</a:t>
            </a:r>
          </a:p>
          <a:p>
            <a:pPr marL="0" indent="0">
              <a:buNone/>
            </a:pPr>
            <a:r>
              <a:rPr lang="tr-TR" dirty="0" smtClean="0"/>
              <a:t>2- İŞ İLİŞKİLERİNDE AÇIKLIK VE SORUN ÇÖZME YKLAŞIMI GEREKTİRMESİ</a:t>
            </a:r>
          </a:p>
          <a:p>
            <a:pPr marL="0" indent="0">
              <a:buNone/>
            </a:pPr>
            <a:r>
              <a:rPr lang="tr-TR" dirty="0" smtClean="0"/>
              <a:t>3- KİŞİLERİN PERFORMANSINI DEĞERLEME SORUNU</a:t>
            </a:r>
          </a:p>
          <a:p>
            <a:pPr marL="0" indent="0">
              <a:buNone/>
            </a:pPr>
            <a:r>
              <a:rPr lang="tr-TR" dirty="0" smtClean="0"/>
              <a:t>4- BEŞERİ İLİŞKİLERDE YUMUŞAKLIK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529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>MATRİKS YAPININ SORUNLARI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67193" y="2099815"/>
            <a:ext cx="9603275" cy="3450613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5- TAM BİR HABERLEŞME ZORUNLULUĞU</a:t>
            </a:r>
          </a:p>
          <a:p>
            <a:r>
              <a:rPr lang="tr-TR" dirty="0" smtClean="0"/>
              <a:t>6- ÇATIŞMALARA AÇIK OLMASI</a:t>
            </a:r>
          </a:p>
          <a:p>
            <a:r>
              <a:rPr lang="tr-TR" dirty="0" smtClean="0"/>
              <a:t>7- ÖNDERLİK GEREKLİLİĞİ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099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Tamer Koçel, İşletme Yöneticiliği, 8. Bası,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423769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TM10001114[[fn=Galeri]]</Template>
  <TotalTime>380</TotalTime>
  <Words>189</Words>
  <Application>Microsoft Office PowerPoint</Application>
  <PresentationFormat>Geniş ekran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 proje yönetimi ve matriks organizasyon yapıları</vt:lpstr>
      <vt:lpstr> proje tanımı ve özellikleri</vt:lpstr>
      <vt:lpstr> </vt:lpstr>
      <vt:lpstr> proje organizasyonu</vt:lpstr>
      <vt:lpstr> MATRİKS YAPIDAKİ İLİŞKİLER </vt:lpstr>
      <vt:lpstr> MATRİKS YAPININ SORUNLARI</vt:lpstr>
      <vt:lpstr> MATRİKS YAPININ SORUNLARI</vt:lpstr>
      <vt:lpstr> 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1</dc:title>
  <dc:creator>MEHMET ARCAN TUZCU</dc:creator>
  <cp:lastModifiedBy>MEHMET ARCAN TUZCU</cp:lastModifiedBy>
  <cp:revision>22</cp:revision>
  <dcterms:created xsi:type="dcterms:W3CDTF">2020-01-16T09:17:34Z</dcterms:created>
  <dcterms:modified xsi:type="dcterms:W3CDTF">2020-01-17T11:03:54Z</dcterms:modified>
</cp:coreProperties>
</file>