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7"/>
  </p:notesMasterIdLst>
  <p:sldIdLst>
    <p:sldId id="256" r:id="rId3"/>
    <p:sldId id="296" r:id="rId4"/>
    <p:sldId id="298" r:id="rId5"/>
    <p:sldId id="297" r:id="rId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75" autoAdjust="0"/>
  </p:normalViewPr>
  <p:slideViewPr>
    <p:cSldViewPr>
      <p:cViewPr varScale="1">
        <p:scale>
          <a:sx n="63" d="100"/>
          <a:sy n="63" d="100"/>
        </p:scale>
        <p:origin x="138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8A289D-16B0-4FE4-8F92-7E7629926742}" type="datetimeFigureOut">
              <a:rPr lang="tr-TR" smtClean="0"/>
              <a:pPr/>
              <a:t>12.02.2018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7060B-B066-489A-B483-F802301B2F65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4946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9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3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1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5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pPr/>
              <a:t>2/12/2018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2636913"/>
            <a:ext cx="9108504" cy="316835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8000"/>
                  <a:lumOff val="2000"/>
                  <a:alpha val="0"/>
                </a:schemeClr>
              </a:gs>
              <a:gs pos="50000">
                <a:schemeClr val="bg1">
                  <a:alpha val="48000"/>
                </a:schemeClr>
              </a:gs>
              <a:gs pos="100000">
                <a:schemeClr val="bg1">
                  <a:alpha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3528" y="2924944"/>
            <a:ext cx="8460432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tr-TR" altLang="ko-KR" sz="3600" b="1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İş sözleşmesinin devri, bu kapsamdaki yasal düzenlemeler, kavram ve unsurlarının açıklanması, ilgili Yargı kararlarının değerlendirilmesi 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403648" y="692696"/>
            <a:ext cx="7488832" cy="6408711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BORÇLAR KANUNU</a:t>
            </a:r>
          </a:p>
          <a:p>
            <a:pPr>
              <a:spcBef>
                <a:spcPts val="0"/>
              </a:spcBef>
            </a:pP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429-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Hizmet sözleşmesi, ancak işçinin yazılı rızası alınmak suretiyle, sürekli olarak </a:t>
            </a:r>
          </a:p>
          <a:p>
            <a:pPr>
              <a:spcBef>
                <a:spcPts val="0"/>
              </a:spcBef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başka bir işverene devredilebilir.</a:t>
            </a:r>
          </a:p>
          <a:p>
            <a:pPr>
              <a:spcBef>
                <a:spcPts val="0"/>
              </a:spcBef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Devir işlemiyle, devralan, bütün hak ve borçları</a:t>
            </a:r>
          </a:p>
          <a:p>
            <a:pPr>
              <a:spcBef>
                <a:spcPts val="0"/>
              </a:spcBef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birlikte, hizmet sözleşmesinin işveren tarafı </a:t>
            </a:r>
          </a:p>
          <a:p>
            <a:pPr>
              <a:spcBef>
                <a:spcPts val="0"/>
              </a:spcBef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olur. Bu durumda, işçinin, hizmet süresine bağlı hakları bakımından, devreden işveren yanında </a:t>
            </a:r>
          </a:p>
          <a:p>
            <a:pPr>
              <a:spcBef>
                <a:spcPts val="0"/>
              </a:spcBef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işe başladığı tarih esas alınır.</a:t>
            </a:r>
          </a:p>
        </p:txBody>
      </p:sp>
    </p:spTree>
    <p:extLst>
      <p:ext uri="{BB962C8B-B14F-4D97-AF65-F5344CB8AC3E}">
        <p14:creationId xmlns:p14="http://schemas.microsoft.com/office/powerpoint/2010/main" val="3417946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150B3CC-9402-430C-8D12-69B4F50C448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619672" y="404664"/>
            <a:ext cx="7200800" cy="414786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İŞÇİNİNİN RIZASININ DEVİR</a:t>
            </a: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ANINDA MI ALINMASI </a:t>
            </a: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GEREKİR?</a:t>
            </a:r>
          </a:p>
          <a:p>
            <a:pPr>
              <a:spcBef>
                <a:spcPts val="0"/>
              </a:spcBef>
            </a:pP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Önceden alınan rızaya geçerlilik</a:t>
            </a:r>
          </a:p>
          <a:p>
            <a:pPr>
              <a:spcBef>
                <a:spcPts val="0"/>
              </a:spcBef>
            </a:pPr>
            <a:r>
              <a:rPr lang="tr-TR" sz="3600">
                <a:latin typeface="Times New Roman" panose="02020603050405020304" pitchFamily="18" charset="0"/>
                <a:cs typeface="Times New Roman" panose="02020603050405020304" pitchFamily="18" charset="0"/>
              </a:rPr>
              <a:t>tanınabilir mi?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832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150B3CC-9402-430C-8D12-69B4F50C448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619672" y="404664"/>
            <a:ext cx="6480720" cy="414786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 SÖZLEŞMESİNİN DEVRİ</a:t>
            </a: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ÇALIŞMA KOŞULLARINDA ESASLI DEĞİŞİKLİK</a:t>
            </a: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OLUŞTURUR  MU?</a:t>
            </a:r>
          </a:p>
          <a:p>
            <a:pPr>
              <a:spcBef>
                <a:spcPts val="0"/>
              </a:spcBef>
            </a:pP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İK m. 22’deki usulün </a:t>
            </a:r>
          </a:p>
          <a:p>
            <a:pPr>
              <a:spcBef>
                <a:spcPts val="0"/>
              </a:spcBef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uygulanması gerekir mi?</a:t>
            </a:r>
          </a:p>
        </p:txBody>
      </p:sp>
    </p:spTree>
    <p:extLst>
      <p:ext uri="{BB962C8B-B14F-4D97-AF65-F5344CB8AC3E}">
        <p14:creationId xmlns:p14="http://schemas.microsoft.com/office/powerpoint/2010/main" val="3614143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1800</TotalTime>
  <Words>111</Words>
  <Application>Microsoft Office PowerPoint</Application>
  <PresentationFormat>Ekran Gösterisi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4</vt:i4>
      </vt:variant>
    </vt:vector>
  </HeadingPairs>
  <TitlesOfParts>
    <vt:vector size="10" baseType="lpstr">
      <vt:lpstr>맑은 고딕</vt:lpstr>
      <vt:lpstr>Arial</vt:lpstr>
      <vt:lpstr>Calibri</vt:lpstr>
      <vt:lpstr>Times New Roman</vt:lpstr>
      <vt:lpstr>Office Theme</vt:lpstr>
      <vt:lpstr>Custom Design</vt:lpstr>
      <vt:lpstr>PowerPoint Sunusu</vt:lpstr>
      <vt:lpstr>PowerPoint Sunusu</vt:lpstr>
      <vt:lpstr>PowerPoint Sunusu</vt:lpstr>
      <vt:lpstr>PowerPoint Sunusu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Çağla Erdoğan</cp:lastModifiedBy>
  <cp:revision>304</cp:revision>
  <dcterms:created xsi:type="dcterms:W3CDTF">2014-04-01T16:35:38Z</dcterms:created>
  <dcterms:modified xsi:type="dcterms:W3CDTF">2018-02-11T22:50:32Z</dcterms:modified>
</cp:coreProperties>
</file>