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7"/>
  </p:notesMasterIdLst>
  <p:sldIdLst>
    <p:sldId id="256" r:id="rId3"/>
    <p:sldId id="296" r:id="rId4"/>
    <p:sldId id="298" r:id="rId5"/>
    <p:sldId id="297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 varScale="1">
        <p:scale>
          <a:sx n="63" d="100"/>
          <a:sy n="63" d="100"/>
        </p:scale>
        <p:origin x="138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12.02.2018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3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2924944"/>
            <a:ext cx="84604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İş sözleşmesinin devri, bu kapsamdaki yasal düzenlemeler, kavram ve unsurlarının açıklanması, ilgili Yargı kararlarının değerlendirilmesi 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403648" y="692696"/>
            <a:ext cx="7488832" cy="640871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BORÇLAR KANUNU</a:t>
            </a:r>
          </a:p>
          <a:p>
            <a:pPr>
              <a:spcBef>
                <a:spcPts val="0"/>
              </a:spcBef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429-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Hizmet sözleşmesi, ancak işçinin yazılı rızası alınmak suretiyle, sürekli olarak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 bir işverene devredilebilir.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Devir işlemiyle, devralan, bütün hak ve borçları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birlikte, hizmet sözleşmesinin işveren tarafı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olur. Bu durumda, işçinin, hizmet süresine bağlı hakları bakımından, devreden işveren yanında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işe başladığı tarih esas alınır.</a:t>
            </a:r>
          </a:p>
        </p:txBody>
      </p:sp>
    </p:spTree>
    <p:extLst>
      <p:ext uri="{BB962C8B-B14F-4D97-AF65-F5344CB8AC3E}">
        <p14:creationId xmlns:p14="http://schemas.microsoft.com/office/powerpoint/2010/main" val="3417946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150B3CC-9402-430C-8D12-69B4F50C44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619672" y="404664"/>
            <a:ext cx="7200800" cy="41478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İŞÇİNİNİN RIZASININ DEVİR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ANINDA MI ALINMASI 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GEREKİR?</a:t>
            </a:r>
          </a:p>
          <a:p>
            <a:pPr>
              <a:spcBef>
                <a:spcPts val="0"/>
              </a:spcBef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Önceden alınan rızaya geçerlilik</a:t>
            </a:r>
          </a:p>
          <a:p>
            <a:pPr>
              <a:spcBef>
                <a:spcPts val="0"/>
              </a:spcBef>
            </a:pPr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tanınabilir mi?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832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150B3CC-9402-430C-8D12-69B4F50C448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619672" y="404664"/>
            <a:ext cx="6480720" cy="41478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SÖZLEŞMESİNİN DEVRİ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ÇALIŞMA KOŞULLARINDA ESASLI DEĞİŞİKLİK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OLUŞTURUR  MU?</a:t>
            </a:r>
          </a:p>
          <a:p>
            <a:pPr>
              <a:spcBef>
                <a:spcPts val="0"/>
              </a:spcBef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 m. 22’deki usulün 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uygulanması gerekir mi?</a:t>
            </a:r>
          </a:p>
        </p:txBody>
      </p:sp>
    </p:spTree>
    <p:extLst>
      <p:ext uri="{BB962C8B-B14F-4D97-AF65-F5344CB8AC3E}">
        <p14:creationId xmlns:p14="http://schemas.microsoft.com/office/powerpoint/2010/main" val="3614143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1800</TotalTime>
  <Words>111</Words>
  <Application>Microsoft Office PowerPoint</Application>
  <PresentationFormat>Ekran Gösterisi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맑은 고딕</vt:lpstr>
      <vt:lpstr>Arial</vt:lpstr>
      <vt:lpstr>Calibri</vt:lpstr>
      <vt:lpstr>Times New Roman</vt:lpstr>
      <vt:lpstr>Office Theme</vt:lpstr>
      <vt:lpstr>Custom Design</vt:lpstr>
      <vt:lpstr>PowerPoint Sunusu</vt:lpstr>
      <vt:lpstr>PowerPoint Sunusu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Çağla Erdoğan</cp:lastModifiedBy>
  <cp:revision>304</cp:revision>
  <dcterms:created xsi:type="dcterms:W3CDTF">2014-04-01T16:35:38Z</dcterms:created>
  <dcterms:modified xsi:type="dcterms:W3CDTF">2018-02-11T22:50:32Z</dcterms:modified>
</cp:coreProperties>
</file>